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8" r:id="rId4"/>
  </p:sldMasterIdLst>
  <p:notesMasterIdLst>
    <p:notesMasterId r:id="rId103"/>
  </p:notesMasterIdLst>
  <p:sldIdLst>
    <p:sldId id="264" r:id="rId5"/>
    <p:sldId id="928" r:id="rId6"/>
    <p:sldId id="925" r:id="rId7"/>
    <p:sldId id="776" r:id="rId8"/>
    <p:sldId id="353" r:id="rId9"/>
    <p:sldId id="401" r:id="rId10"/>
    <p:sldId id="403" r:id="rId11"/>
    <p:sldId id="404" r:id="rId12"/>
    <p:sldId id="405" r:id="rId13"/>
    <p:sldId id="354" r:id="rId14"/>
    <p:sldId id="748" r:id="rId15"/>
    <p:sldId id="355" r:id="rId16"/>
    <p:sldId id="749" r:id="rId17"/>
    <p:sldId id="356" r:id="rId18"/>
    <p:sldId id="357" r:id="rId19"/>
    <p:sldId id="750" r:id="rId20"/>
    <p:sldId id="358" r:id="rId21"/>
    <p:sldId id="751" r:id="rId22"/>
    <p:sldId id="359" r:id="rId23"/>
    <p:sldId id="752" r:id="rId24"/>
    <p:sldId id="360" r:id="rId25"/>
    <p:sldId id="361" r:id="rId26"/>
    <p:sldId id="362" r:id="rId27"/>
    <p:sldId id="363" r:id="rId28"/>
    <p:sldId id="753" r:id="rId29"/>
    <p:sldId id="364" r:id="rId30"/>
    <p:sldId id="754" r:id="rId31"/>
    <p:sldId id="365" r:id="rId32"/>
    <p:sldId id="366" r:id="rId33"/>
    <p:sldId id="756" r:id="rId34"/>
    <p:sldId id="755" r:id="rId35"/>
    <p:sldId id="757" r:id="rId36"/>
    <p:sldId id="369" r:id="rId37"/>
    <p:sldId id="758" r:id="rId38"/>
    <p:sldId id="370" r:id="rId39"/>
    <p:sldId id="371" r:id="rId40"/>
    <p:sldId id="647" r:id="rId41"/>
    <p:sldId id="648" r:id="rId42"/>
    <p:sldId id="759" r:id="rId43"/>
    <p:sldId id="761" r:id="rId44"/>
    <p:sldId id="760" r:id="rId45"/>
    <p:sldId id="373" r:id="rId46"/>
    <p:sldId id="374" r:id="rId47"/>
    <p:sldId id="762" r:id="rId48"/>
    <p:sldId id="763" r:id="rId49"/>
    <p:sldId id="649" r:id="rId50"/>
    <p:sldId id="375" r:id="rId51"/>
    <p:sldId id="764" r:id="rId52"/>
    <p:sldId id="765" r:id="rId53"/>
    <p:sldId id="650" r:id="rId54"/>
    <p:sldId id="766" r:id="rId55"/>
    <p:sldId id="378" r:id="rId56"/>
    <p:sldId id="768" r:id="rId57"/>
    <p:sldId id="379" r:id="rId58"/>
    <p:sldId id="380" r:id="rId59"/>
    <p:sldId id="769" r:id="rId60"/>
    <p:sldId id="381" r:id="rId61"/>
    <p:sldId id="382" r:id="rId62"/>
    <p:sldId id="770" r:id="rId63"/>
    <p:sldId id="773" r:id="rId64"/>
    <p:sldId id="774" r:id="rId65"/>
    <p:sldId id="775" r:id="rId66"/>
    <p:sldId id="926" r:id="rId67"/>
    <p:sldId id="390" r:id="rId68"/>
    <p:sldId id="848" r:id="rId69"/>
    <p:sldId id="849" r:id="rId70"/>
    <p:sldId id="392" r:id="rId71"/>
    <p:sldId id="853" r:id="rId72"/>
    <p:sldId id="852" r:id="rId73"/>
    <p:sldId id="851" r:id="rId74"/>
    <p:sldId id="396" r:id="rId75"/>
    <p:sldId id="854" r:id="rId76"/>
    <p:sldId id="855" r:id="rId77"/>
    <p:sldId id="856" r:id="rId78"/>
    <p:sldId id="857" r:id="rId79"/>
    <p:sldId id="858" r:id="rId80"/>
    <p:sldId id="859" r:id="rId81"/>
    <p:sldId id="927" r:id="rId82"/>
    <p:sldId id="400" r:id="rId83"/>
    <p:sldId id="406" r:id="rId84"/>
    <p:sldId id="407" r:id="rId85"/>
    <p:sldId id="860" r:id="rId86"/>
    <p:sldId id="861" r:id="rId87"/>
    <p:sldId id="782" r:id="rId88"/>
    <p:sldId id="862" r:id="rId89"/>
    <p:sldId id="868" r:id="rId90"/>
    <p:sldId id="863" r:id="rId91"/>
    <p:sldId id="864" r:id="rId92"/>
    <p:sldId id="865" r:id="rId93"/>
    <p:sldId id="866" r:id="rId94"/>
    <p:sldId id="867" r:id="rId95"/>
    <p:sldId id="414" r:id="rId96"/>
    <p:sldId id="869" r:id="rId97"/>
    <p:sldId id="870" r:id="rId98"/>
    <p:sldId id="871" r:id="rId99"/>
    <p:sldId id="872" r:id="rId100"/>
    <p:sldId id="873" r:id="rId101"/>
    <p:sldId id="787"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72" userDrawn="1">
          <p15:clr>
            <a:srgbClr val="A4A3A4"/>
          </p15:clr>
        </p15:guide>
        <p15:guide id="2" pos="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13575"/>
    <a:srgbClr val="640000"/>
    <a:srgbClr val="000000"/>
    <a:srgbClr val="03244B"/>
    <a:srgbClr val="3C6B9A"/>
    <a:srgbClr val="FFFFCC"/>
    <a:srgbClr val="E2E2E2"/>
    <a:srgbClr val="002878"/>
    <a:srgbClr val="0000FF"/>
    <a:srgbClr val="9E9E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854" autoAdjust="0"/>
    <p:restoredTop sz="94660"/>
  </p:normalViewPr>
  <p:slideViewPr>
    <p:cSldViewPr snapToGrid="0">
      <p:cViewPr varScale="1">
        <p:scale>
          <a:sx n="113" d="100"/>
          <a:sy n="113" d="100"/>
        </p:scale>
        <p:origin x="864" y="138"/>
      </p:cViewPr>
      <p:guideLst>
        <p:guide orient="horz" pos="1272"/>
        <p:guide pos="528"/>
      </p:guideLst>
    </p:cSldViewPr>
  </p:slideViewPr>
  <p:notesTextViewPr>
    <p:cViewPr>
      <p:scale>
        <a:sx n="1" d="1"/>
        <a:sy n="1" d="1"/>
      </p:scale>
      <p:origin x="0" y="0"/>
    </p:cViewPr>
  </p:notesTextViewPr>
  <p:sorterViewPr>
    <p:cViewPr>
      <p:scale>
        <a:sx n="75" d="100"/>
        <a:sy n="75"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07" Type="http://schemas.openxmlformats.org/officeDocument/2006/relationships/tableStyles" Target="tableStyles.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slide" Target="slides/slide83.xml"/><Relationship Id="rId102" Type="http://schemas.openxmlformats.org/officeDocument/2006/relationships/slide" Target="slides/slide98.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notesMaster" Target="notesMasters/notesMaster1.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theme" Target="theme/theme1.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4277B1-AD3C-429C-A26E-84DA5EEDA018}" type="datetimeFigureOut">
              <a:rPr lang="en-US" smtClean="0"/>
              <a:t>10/1/2025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E13414-453A-4463-9151-4AA6E044B25C}" type="slidenum">
              <a:rPr lang="en-US" smtClean="0"/>
              <a:t>‹#›</a:t>
            </a:fld>
            <a:endParaRPr lang="en-US"/>
          </a:p>
        </p:txBody>
      </p:sp>
    </p:spTree>
    <p:extLst>
      <p:ext uri="{BB962C8B-B14F-4D97-AF65-F5344CB8AC3E}">
        <p14:creationId xmlns:p14="http://schemas.microsoft.com/office/powerpoint/2010/main" val="16666143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84</a:t>
            </a:fld>
            <a:endParaRPr lang="en-US"/>
          </a:p>
        </p:txBody>
      </p:sp>
    </p:spTree>
    <p:extLst>
      <p:ext uri="{BB962C8B-B14F-4D97-AF65-F5344CB8AC3E}">
        <p14:creationId xmlns:p14="http://schemas.microsoft.com/office/powerpoint/2010/main" val="13895373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85</a:t>
            </a:fld>
            <a:endParaRPr lang="en-US"/>
          </a:p>
        </p:txBody>
      </p:sp>
    </p:spTree>
    <p:extLst>
      <p:ext uri="{BB962C8B-B14F-4D97-AF65-F5344CB8AC3E}">
        <p14:creationId xmlns:p14="http://schemas.microsoft.com/office/powerpoint/2010/main" val="41145506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86</a:t>
            </a:fld>
            <a:endParaRPr lang="en-US"/>
          </a:p>
        </p:txBody>
      </p:sp>
    </p:spTree>
    <p:extLst>
      <p:ext uri="{BB962C8B-B14F-4D97-AF65-F5344CB8AC3E}">
        <p14:creationId xmlns:p14="http://schemas.microsoft.com/office/powerpoint/2010/main" val="25854404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87</a:t>
            </a:fld>
            <a:endParaRPr lang="en-US"/>
          </a:p>
        </p:txBody>
      </p:sp>
    </p:spTree>
    <p:extLst>
      <p:ext uri="{BB962C8B-B14F-4D97-AF65-F5344CB8AC3E}">
        <p14:creationId xmlns:p14="http://schemas.microsoft.com/office/powerpoint/2010/main" val="26540385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88</a:t>
            </a:fld>
            <a:endParaRPr lang="en-US"/>
          </a:p>
        </p:txBody>
      </p:sp>
    </p:spTree>
    <p:extLst>
      <p:ext uri="{BB962C8B-B14F-4D97-AF65-F5344CB8AC3E}">
        <p14:creationId xmlns:p14="http://schemas.microsoft.com/office/powerpoint/2010/main" val="9678994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89</a:t>
            </a:fld>
            <a:endParaRPr lang="en-US"/>
          </a:p>
        </p:txBody>
      </p:sp>
    </p:spTree>
    <p:extLst>
      <p:ext uri="{BB962C8B-B14F-4D97-AF65-F5344CB8AC3E}">
        <p14:creationId xmlns:p14="http://schemas.microsoft.com/office/powerpoint/2010/main" val="19004710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90</a:t>
            </a:fld>
            <a:endParaRPr lang="en-US"/>
          </a:p>
        </p:txBody>
      </p:sp>
    </p:spTree>
    <p:extLst>
      <p:ext uri="{BB962C8B-B14F-4D97-AF65-F5344CB8AC3E}">
        <p14:creationId xmlns:p14="http://schemas.microsoft.com/office/powerpoint/2010/main" val="17827878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5F024C-09F2-CB82-A246-1B2E3CADF8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5F8097-1670-C34D-B04A-A7E80B25B0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E6AACE-8DED-990F-B9DA-F8AAD0FE225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7AF1FB-9216-1704-F0CE-9B0FD8131700}"/>
              </a:ext>
            </a:extLst>
          </p:cNvPr>
          <p:cNvSpPr>
            <a:spLocks noGrp="1"/>
          </p:cNvSpPr>
          <p:nvPr>
            <p:ph type="sldNum" sz="quarter" idx="5"/>
          </p:nvPr>
        </p:nvSpPr>
        <p:spPr/>
        <p:txBody>
          <a:bodyPr/>
          <a:lstStyle/>
          <a:p>
            <a:fld id="{18F8D50C-EDFE-4F91-BF26-A807A02C73D0}" type="slidenum">
              <a:rPr lang="en-US" smtClean="0"/>
              <a:t>91</a:t>
            </a:fld>
            <a:endParaRPr lang="en-US"/>
          </a:p>
        </p:txBody>
      </p:sp>
    </p:spTree>
    <p:extLst>
      <p:ext uri="{BB962C8B-B14F-4D97-AF65-F5344CB8AC3E}">
        <p14:creationId xmlns:p14="http://schemas.microsoft.com/office/powerpoint/2010/main" val="32863806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A893640-9C5E-457D-8AD3-EA105D9C837E}"/>
              </a:ext>
            </a:extLst>
          </p:cNvPr>
          <p:cNvSpPr>
            <a:spLocks noGrp="1"/>
          </p:cNvSpPr>
          <p:nvPr>
            <p:ph type="ctrTitle" hasCustomPrompt="1"/>
          </p:nvPr>
        </p:nvSpPr>
        <p:spPr>
          <a:xfrm>
            <a:off x="0" y="1600201"/>
            <a:ext cx="12192000" cy="1909762"/>
          </a:xfrm>
          <a:prstGeom prst="rect">
            <a:avLst/>
          </a:prstGeom>
        </p:spPr>
        <p:txBody>
          <a:bodyPr anchor="b"/>
          <a:lstStyle>
            <a:lvl1pPr algn="ctr">
              <a:defRPr sz="6000">
                <a:solidFill>
                  <a:schemeClr val="accent3"/>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presentation title</a:t>
            </a:r>
          </a:p>
        </p:txBody>
      </p:sp>
      <p:sp>
        <p:nvSpPr>
          <p:cNvPr id="8" name="Subtitle 2">
            <a:extLst>
              <a:ext uri="{FF2B5EF4-FFF2-40B4-BE49-F238E27FC236}">
                <a16:creationId xmlns:a16="http://schemas.microsoft.com/office/drawing/2014/main" id="{0CC7E38E-FBB4-4D56-A32B-EBD9CEA4DEAE}"/>
              </a:ext>
            </a:extLst>
          </p:cNvPr>
          <p:cNvSpPr>
            <a:spLocks noGrp="1"/>
          </p:cNvSpPr>
          <p:nvPr>
            <p:ph type="subTitle" idx="1" hasCustomPrompt="1"/>
          </p:nvPr>
        </p:nvSpPr>
        <p:spPr>
          <a:xfrm>
            <a:off x="0" y="4323424"/>
            <a:ext cx="12192000" cy="934375"/>
          </a:xfrm>
          <a:prstGeom prst="rect">
            <a:avLst/>
          </a:prstGeom>
        </p:spPr>
        <p:txBody>
          <a:bodyPr anchor="t" anchorCtr="0">
            <a:normAutofit/>
          </a:bodyPr>
          <a:lstStyle>
            <a:lvl1pPr marL="0" indent="0" algn="ctr">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590559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EC6E615D-D015-4214-AB57-890B2CB5CCBA}"/>
              </a:ext>
            </a:extLst>
          </p:cNvPr>
          <p:cNvSpPr>
            <a:spLocks noGrp="1"/>
          </p:cNvSpPr>
          <p:nvPr>
            <p:ph type="title" hasCustomPrompt="1"/>
          </p:nvPr>
        </p:nvSpPr>
        <p:spPr>
          <a:xfrm>
            <a:off x="838200" y="1360488"/>
            <a:ext cx="10515600" cy="644525"/>
          </a:xfrm>
          <a:prstGeom prst="rect">
            <a:avLst/>
          </a:prstGeom>
        </p:spPr>
        <p:txBody>
          <a:bodyPr>
            <a:noAutofit/>
          </a:bodyPr>
          <a:lstStyle>
            <a:lvl1pPr>
              <a:defRPr>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endParaRPr lang="en-US" b="1" dirty="0">
              <a:latin typeface="Garamond" panose="02020404030301010803" pitchFamily="18" charset="0"/>
            </a:endParaRPr>
          </a:p>
        </p:txBody>
      </p:sp>
      <p:pic>
        <p:nvPicPr>
          <p:cNvPr id="7" name="Graphic 6" descr="Laptop">
            <a:extLst>
              <a:ext uri="{FF2B5EF4-FFF2-40B4-BE49-F238E27FC236}">
                <a16:creationId xmlns:a16="http://schemas.microsoft.com/office/drawing/2014/main" id="{91D09256-4218-4378-ABDF-A762AAABA0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0409" y="2185743"/>
            <a:ext cx="2285577" cy="2285577"/>
          </a:xfrm>
          <a:prstGeom prst="rect">
            <a:avLst/>
          </a:prstGeom>
        </p:spPr>
      </p:pic>
      <p:pic>
        <p:nvPicPr>
          <p:cNvPr id="8" name="Graphic 7" descr="Teacher">
            <a:extLst>
              <a:ext uri="{FF2B5EF4-FFF2-40B4-BE49-F238E27FC236}">
                <a16:creationId xmlns:a16="http://schemas.microsoft.com/office/drawing/2014/main" id="{6833994B-A254-41DD-82BD-10834B8476D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65527" y="2310216"/>
            <a:ext cx="2036633" cy="2036633"/>
          </a:xfrm>
          <a:prstGeom prst="rect">
            <a:avLst/>
          </a:prstGeom>
        </p:spPr>
      </p:pic>
      <p:pic>
        <p:nvPicPr>
          <p:cNvPr id="9" name="Graphic 8" descr="Tools">
            <a:extLst>
              <a:ext uri="{FF2B5EF4-FFF2-40B4-BE49-F238E27FC236}">
                <a16:creationId xmlns:a16="http://schemas.microsoft.com/office/drawing/2014/main" id="{495C6D1B-6B63-4265-84CD-6D44A0249012}"/>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8179" y="2654424"/>
            <a:ext cx="1359264" cy="1359264"/>
          </a:xfrm>
          <a:prstGeom prst="rect">
            <a:avLst/>
          </a:prstGeom>
        </p:spPr>
      </p:pic>
      <p:sp>
        <p:nvSpPr>
          <p:cNvPr id="10" name="Rectangle 9">
            <a:extLst>
              <a:ext uri="{FF2B5EF4-FFF2-40B4-BE49-F238E27FC236}">
                <a16:creationId xmlns:a16="http://schemas.microsoft.com/office/drawing/2014/main" id="{9D2E1DC7-9AC1-428C-B2A7-436D3AB6AA94}"/>
              </a:ext>
            </a:extLst>
          </p:cNvPr>
          <p:cNvSpPr/>
          <p:nvPr userDrawn="1"/>
        </p:nvSpPr>
        <p:spPr>
          <a:xfrm>
            <a:off x="771920"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WEBINARS</a:t>
            </a:r>
          </a:p>
        </p:txBody>
      </p:sp>
      <p:sp>
        <p:nvSpPr>
          <p:cNvPr id="11" name="Rectangle 10">
            <a:extLst>
              <a:ext uri="{FF2B5EF4-FFF2-40B4-BE49-F238E27FC236}">
                <a16:creationId xmlns:a16="http://schemas.microsoft.com/office/drawing/2014/main" id="{078FAB95-648F-4987-9F52-AC0706C308A4}"/>
              </a:ext>
            </a:extLst>
          </p:cNvPr>
          <p:cNvSpPr/>
          <p:nvPr userDrawn="1"/>
        </p:nvSpPr>
        <p:spPr>
          <a:xfrm>
            <a:off x="4845305"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TRAINING</a:t>
            </a:r>
          </a:p>
        </p:txBody>
      </p:sp>
      <p:sp>
        <p:nvSpPr>
          <p:cNvPr id="13" name="Rectangle 12">
            <a:extLst>
              <a:ext uri="{FF2B5EF4-FFF2-40B4-BE49-F238E27FC236}">
                <a16:creationId xmlns:a16="http://schemas.microsoft.com/office/drawing/2014/main" id="{A88E4D4B-B0C7-4A60-8874-90763D8341C4}"/>
              </a:ext>
            </a:extLst>
          </p:cNvPr>
          <p:cNvSpPr/>
          <p:nvPr userDrawn="1"/>
        </p:nvSpPr>
        <p:spPr>
          <a:xfrm>
            <a:off x="8816642"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RESOURCES</a:t>
            </a:r>
          </a:p>
        </p:txBody>
      </p:sp>
      <p:sp>
        <p:nvSpPr>
          <p:cNvPr id="14" name="Rectangle 13">
            <a:extLst>
              <a:ext uri="{FF2B5EF4-FFF2-40B4-BE49-F238E27FC236}">
                <a16:creationId xmlns:a16="http://schemas.microsoft.com/office/drawing/2014/main" id="{458570A1-C6EA-4A4F-AA81-ABD4D3C94127}"/>
              </a:ext>
            </a:extLst>
          </p:cNvPr>
          <p:cNvSpPr/>
          <p:nvPr userDrawn="1"/>
        </p:nvSpPr>
        <p:spPr>
          <a:xfrm>
            <a:off x="3619608" y="5142043"/>
            <a:ext cx="4833241" cy="1494852"/>
          </a:xfrm>
          <a:prstGeom prst="rec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strike="noStrike" kern="1200" cap="none" spc="0" normalizeH="0" baseline="0" noProof="0" dirty="0">
                <a:ln>
                  <a:noFill/>
                </a:ln>
                <a:solidFill>
                  <a:schemeClr val="bg1"/>
                </a:solidFill>
                <a:effectLst/>
                <a:uLnTx/>
                <a:uFillTx/>
                <a:latin typeface="Calibri"/>
                <a:ea typeface="+mn-ea"/>
                <a:cs typeface="+mn-cs"/>
              </a:rPr>
              <a:t>elections@sos.texas.gov</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800-252-VOTE   •   512-463-5650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sos.texas</a:t>
            </a:r>
            <a:r>
              <a:rPr kumimoji="0" lang="en-US" sz="1800" b="0" i="0" u="none" strike="noStrike" kern="1200" cap="none" spc="0" normalizeH="0" baseline="0" noProof="0" dirty="0">
                <a:ln>
                  <a:noFill/>
                </a:ln>
                <a:solidFill>
                  <a:prstClr val="white"/>
                </a:solidFill>
                <a:effectLst/>
                <a:uLnTx/>
                <a:uFillTx/>
                <a:latin typeface="+mn-lt"/>
                <a:ea typeface="+mn-ea"/>
                <a:cs typeface="+mn-cs"/>
              </a:rPr>
              <a:t>.gov</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2CA37FD2-7E9B-4B58-8A4F-3AE3FF7B4019}"/>
              </a:ext>
            </a:extLst>
          </p:cNvPr>
          <p:cNvCxnSpPr>
            <a:cxnSpLocks/>
          </p:cNvCxnSpPr>
          <p:nvPr userDrawn="1"/>
        </p:nvCxnSpPr>
        <p:spPr>
          <a:xfrm>
            <a:off x="3631492"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194465B-1BF1-47BA-BD57-3DA9292158CF}"/>
              </a:ext>
            </a:extLst>
          </p:cNvPr>
          <p:cNvCxnSpPr>
            <a:cxnSpLocks/>
          </p:cNvCxnSpPr>
          <p:nvPr userDrawn="1"/>
        </p:nvCxnSpPr>
        <p:spPr>
          <a:xfrm>
            <a:off x="8435431"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sp>
        <p:nvSpPr>
          <p:cNvPr id="20" name="Slide Number Placeholder 5">
            <a:extLst>
              <a:ext uri="{FF2B5EF4-FFF2-40B4-BE49-F238E27FC236}">
                <a16:creationId xmlns:a16="http://schemas.microsoft.com/office/drawing/2014/main" id="{301D83B6-5A24-4276-8F1E-B7B1FE46A848}"/>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89225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96E8A82C-AFC7-447C-81B2-FAE6A8937C87}"/>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
        <p:nvSpPr>
          <p:cNvPr id="3" name="Content Placeholder 2">
            <a:extLst>
              <a:ext uri="{FF2B5EF4-FFF2-40B4-BE49-F238E27FC236}">
                <a16:creationId xmlns:a16="http://schemas.microsoft.com/office/drawing/2014/main" id="{9AA0F3F2-57DB-48FF-81F5-88854EDA7766}"/>
              </a:ext>
            </a:extLst>
          </p:cNvPr>
          <p:cNvSpPr>
            <a:spLocks noGrp="1"/>
          </p:cNvSpPr>
          <p:nvPr>
            <p:ph idx="1"/>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C727E5F-A3D7-4A9B-86D9-2F056CDD92AC}"/>
              </a:ext>
            </a:extLst>
          </p:cNvPr>
          <p:cNvSpPr>
            <a:spLocks noGrp="1"/>
          </p:cNvSpPr>
          <p:nvPr>
            <p:ph type="title" hasCustomPrompt="1"/>
          </p:nvPr>
        </p:nvSpPr>
        <p:spPr>
          <a:xfrm>
            <a:off x="838200" y="1297181"/>
            <a:ext cx="10515600" cy="723057"/>
          </a:xfrm>
          <a:prstGeom prst="rect">
            <a:avLst/>
          </a:prstGeom>
        </p:spPr>
        <p:txBody>
          <a:bodyPr/>
          <a:lstStyle>
            <a:lvl1pPr>
              <a:defRPr b="1">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Tree>
    <p:extLst>
      <p:ext uri="{BB962C8B-B14F-4D97-AF65-F5344CB8AC3E}">
        <p14:creationId xmlns:p14="http://schemas.microsoft.com/office/powerpoint/2010/main" val="34704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A0677DF-5326-4C48-960F-9365831A0134}"/>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
        <p:nvSpPr>
          <p:cNvPr id="8" name="Slide Number Placeholder 5">
            <a:extLst>
              <a:ext uri="{FF2B5EF4-FFF2-40B4-BE49-F238E27FC236}">
                <a16:creationId xmlns:a16="http://schemas.microsoft.com/office/drawing/2014/main" id="{0017FA19-4D2D-4D29-AF5E-60E9B6CD501C}"/>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245116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66E8C11-64E1-40BC-A7BD-CFE266CF744E}"/>
              </a:ext>
            </a:extLst>
          </p:cNvPr>
          <p:cNvSpPr>
            <a:spLocks noGrp="1"/>
          </p:cNvSpPr>
          <p:nvPr>
            <p:ph type="ctrTitle" hasCustomPrompt="1"/>
          </p:nvPr>
        </p:nvSpPr>
        <p:spPr>
          <a:xfrm>
            <a:off x="0" y="2933701"/>
            <a:ext cx="12192000" cy="1909762"/>
          </a:xfrm>
          <a:prstGeom prst="rect">
            <a:avLst/>
          </a:prstGeom>
        </p:spPr>
        <p:txBody>
          <a:bodyPr anchor="ctr"/>
          <a:lstStyle>
            <a:lvl1pPr algn="ctr">
              <a:defRPr sz="6000">
                <a:solidFill>
                  <a:schemeClr val="accent3"/>
                </a:solidFill>
                <a:latin typeface="+mn-lt"/>
              </a:defRPr>
            </a:lvl1pPr>
          </a:lstStyle>
          <a:p>
            <a:r>
              <a:rPr lang="en-US" dirty="0"/>
              <a:t>Click to add section title</a:t>
            </a:r>
          </a:p>
        </p:txBody>
      </p:sp>
    </p:spTree>
    <p:extLst>
      <p:ext uri="{BB962C8B-B14F-4D97-AF65-F5344CB8AC3E}">
        <p14:creationId xmlns:p14="http://schemas.microsoft.com/office/powerpoint/2010/main" val="380115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859EE1-5A44-4A29-84D1-0DE5B729E1FA}"/>
              </a:ext>
            </a:extLst>
          </p:cNvPr>
          <p:cNvSpPr>
            <a:spLocks noGrp="1"/>
          </p:cNvSpPr>
          <p:nvPr>
            <p:ph sz="half" idx="1"/>
          </p:nvPr>
        </p:nvSpPr>
        <p:spPr>
          <a:xfrm>
            <a:off x="838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C832956-FA7C-4939-A79A-A96B39091145}"/>
              </a:ext>
            </a:extLst>
          </p:cNvPr>
          <p:cNvSpPr>
            <a:spLocks noGrp="1"/>
          </p:cNvSpPr>
          <p:nvPr>
            <p:ph sz="half" idx="2"/>
          </p:nvPr>
        </p:nvSpPr>
        <p:spPr>
          <a:xfrm>
            <a:off x="6172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F43CB5C4-36D6-4D55-AAFD-88736EC5753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Slide Number Placeholder 5">
            <a:extLst>
              <a:ext uri="{FF2B5EF4-FFF2-40B4-BE49-F238E27FC236}">
                <a16:creationId xmlns:a16="http://schemas.microsoft.com/office/drawing/2014/main" id="{7F2B7517-DB55-4D66-9D1F-F12087C8CA06}"/>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968748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9BF4329-0CE7-4DF0-9448-5CD6503F4DFE}"/>
              </a:ext>
            </a:extLst>
          </p:cNvPr>
          <p:cNvSpPr>
            <a:spLocks noGrp="1"/>
          </p:cNvSpPr>
          <p:nvPr>
            <p:ph type="body" idx="1"/>
          </p:nvPr>
        </p:nvSpPr>
        <p:spPr>
          <a:xfrm>
            <a:off x="839788" y="185261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D69BE91-CAC0-411D-B644-C12B287EB163}"/>
              </a:ext>
            </a:extLst>
          </p:cNvPr>
          <p:cNvSpPr>
            <a:spLocks noGrp="1"/>
          </p:cNvSpPr>
          <p:nvPr>
            <p:ph sz="half" idx="2"/>
          </p:nvPr>
        </p:nvSpPr>
        <p:spPr>
          <a:xfrm>
            <a:off x="839788" y="2676525"/>
            <a:ext cx="5157787"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BEF31DE0-23EA-404B-8F47-950096E3F84D}"/>
              </a:ext>
            </a:extLst>
          </p:cNvPr>
          <p:cNvSpPr>
            <a:spLocks noGrp="1"/>
          </p:cNvSpPr>
          <p:nvPr>
            <p:ph type="body" sz="quarter" idx="3"/>
          </p:nvPr>
        </p:nvSpPr>
        <p:spPr>
          <a:xfrm>
            <a:off x="6172200" y="185261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99B0D2C-064C-42A1-B22B-900A36EE80D3}"/>
              </a:ext>
            </a:extLst>
          </p:cNvPr>
          <p:cNvSpPr>
            <a:spLocks noGrp="1"/>
          </p:cNvSpPr>
          <p:nvPr>
            <p:ph sz="quarter" idx="4"/>
          </p:nvPr>
        </p:nvSpPr>
        <p:spPr>
          <a:xfrm>
            <a:off x="6172200" y="2676525"/>
            <a:ext cx="5183188"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a:extLst>
              <a:ext uri="{FF2B5EF4-FFF2-40B4-BE49-F238E27FC236}">
                <a16:creationId xmlns:a16="http://schemas.microsoft.com/office/drawing/2014/main" id="{AB95FEAD-9B0C-492C-8973-076DAC019AE2}"/>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2" name="Slide Number Placeholder 5">
            <a:extLst>
              <a:ext uri="{FF2B5EF4-FFF2-40B4-BE49-F238E27FC236}">
                <a16:creationId xmlns:a16="http://schemas.microsoft.com/office/drawing/2014/main" id="{E0687806-A5DB-4BE3-9B67-873947E8F13B}"/>
              </a:ext>
            </a:extLst>
          </p:cNvPr>
          <p:cNvSpPr>
            <a:spLocks noGrp="1"/>
          </p:cNvSpPr>
          <p:nvPr>
            <p:ph type="sldNum" sz="quarter" idx="10"/>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40762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8C4F600C-8A07-4608-B3F5-5D78C86696A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7" name="Slide Number Placeholder 5">
            <a:extLst>
              <a:ext uri="{FF2B5EF4-FFF2-40B4-BE49-F238E27FC236}">
                <a16:creationId xmlns:a16="http://schemas.microsoft.com/office/drawing/2014/main" id="{87B18790-600D-4C2C-A822-9808726C07B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62199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E38BEB-CF80-4E6E-87FE-1F910BF38554}"/>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93963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625ACD6-DE66-40E7-BE2F-2B1DFC96B9AC}"/>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Content Placeholder 2">
            <a:extLst>
              <a:ext uri="{FF2B5EF4-FFF2-40B4-BE49-F238E27FC236}">
                <a16:creationId xmlns:a16="http://schemas.microsoft.com/office/drawing/2014/main" id="{B3CD35E7-143A-44DE-BF84-555D91319EDE}"/>
              </a:ext>
            </a:extLst>
          </p:cNvPr>
          <p:cNvSpPr>
            <a:spLocks noGrp="1"/>
          </p:cNvSpPr>
          <p:nvPr>
            <p:ph idx="13"/>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lide Number Placeholder 5">
            <a:extLst>
              <a:ext uri="{FF2B5EF4-FFF2-40B4-BE49-F238E27FC236}">
                <a16:creationId xmlns:a16="http://schemas.microsoft.com/office/drawing/2014/main" id="{41831A90-53D0-43B9-94BB-289DC87A853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00332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microsoft.com/office/2007/relationships/hdphoto" Target="../media/hdphoto1.wdp"/><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0FE7DE-1B9E-4BBD-BF05-0B35FC930E07}"/>
              </a:ext>
            </a:extLst>
          </p:cNvPr>
          <p:cNvSpPr>
            <a:spLocks noGrp="1"/>
          </p:cNvSpPr>
          <p:nvPr>
            <p:ph type="title"/>
          </p:nvPr>
        </p:nvSpPr>
        <p:spPr>
          <a:xfrm>
            <a:off x="834005" y="1273286"/>
            <a:ext cx="10515600" cy="723057"/>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AF93CBAE-828C-44AA-A0CE-8311D4703655}"/>
              </a:ext>
            </a:extLst>
          </p:cNvPr>
          <p:cNvGrpSpPr/>
          <p:nvPr userDrawn="1"/>
        </p:nvGrpSpPr>
        <p:grpSpPr>
          <a:xfrm>
            <a:off x="-1866" y="0"/>
            <a:ext cx="12194347" cy="1112000"/>
            <a:chOff x="-1866" y="0"/>
            <a:chExt cx="12194347" cy="1112000"/>
          </a:xfrm>
        </p:grpSpPr>
        <p:grpSp>
          <p:nvGrpSpPr>
            <p:cNvPr id="10" name="Group 9">
              <a:extLst>
                <a:ext uri="{FF2B5EF4-FFF2-40B4-BE49-F238E27FC236}">
                  <a16:creationId xmlns:a16="http://schemas.microsoft.com/office/drawing/2014/main" id="{2296A6FB-BE6D-41A6-A4C5-53FDFF37700F}"/>
                </a:ext>
              </a:extLst>
            </p:cNvPr>
            <p:cNvGrpSpPr/>
            <p:nvPr/>
          </p:nvGrpSpPr>
          <p:grpSpPr>
            <a:xfrm>
              <a:off x="-1866" y="0"/>
              <a:ext cx="12193867" cy="1112000"/>
              <a:chOff x="-1866" y="0"/>
              <a:chExt cx="12193867" cy="1112000"/>
            </a:xfrm>
          </p:grpSpPr>
          <p:sp>
            <p:nvSpPr>
              <p:cNvPr id="14" name="Rectangle 13">
                <a:extLst>
                  <a:ext uri="{FF2B5EF4-FFF2-40B4-BE49-F238E27FC236}">
                    <a16:creationId xmlns:a16="http://schemas.microsoft.com/office/drawing/2014/main" id="{39576AE2-5052-4FCF-8D63-2453DC403B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F16991CD-5983-42D6-93F0-CBB2FA7C3CD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5EACBBB-82C4-460D-93D4-940FE0E6E37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90628B51-26C3-46F1-B342-54D80F65D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Rectangle 17">
                <a:extLst>
                  <a:ext uri="{FF2B5EF4-FFF2-40B4-BE49-F238E27FC236}">
                    <a16:creationId xmlns:a16="http://schemas.microsoft.com/office/drawing/2014/main" id="{0E20A0C9-19D1-46AD-A209-C150D4DB695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1A65363B-8497-4929-AE25-E580F99EFCF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6FE0E-0BB0-4245-8CEA-F575F1F4E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50C0F1C-B6AF-4EF0-8704-CEA6CF53F8E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2" name="Star: 5 Points 21">
                <a:extLst>
                  <a:ext uri="{FF2B5EF4-FFF2-40B4-BE49-F238E27FC236}">
                    <a16:creationId xmlns:a16="http://schemas.microsoft.com/office/drawing/2014/main" id="{6FAA14EC-015F-44AA-89E4-B05BC94A86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AF631082-0DC8-4543-93BD-45B765FFDE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4B2140B8-92DA-4E7B-86B7-4F58F539245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94B62BD-405E-44C9-BD1B-AB72732264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DF5EBE8-3C85-4CEC-95A6-437709210EC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0176FBC-DF0D-423D-81FF-538B5F082C8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0DC36759-938A-4C4C-9011-72FF6F0597C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44BE6C44-F12F-4F2C-9D30-121624CB53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2AC835E9-9F5B-4B75-B5E4-07E94726760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1" name="Star: 5 Points 30">
                <a:extLst>
                  <a:ext uri="{FF2B5EF4-FFF2-40B4-BE49-F238E27FC236}">
                    <a16:creationId xmlns:a16="http://schemas.microsoft.com/office/drawing/2014/main" id="{AF33847D-114F-43B4-8FA7-026742563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EFD47FD-1CEF-475D-97B2-DCD378753E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2AF03358-3868-4B51-926A-201D55376BC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2A3098F7-8850-4F98-8EA8-9B9CF91134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07F0044-5C0D-4001-91E3-0369694E0A7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BBA2C19-20CF-4AEA-A853-D223884A5B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AF1DD9E5-76A7-413A-9499-B1A75428B7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F3203A6-56E4-47AA-998B-9384F1E51D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C209F910-0B26-488F-9612-BCC504EE02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932EAAEA-FF6D-4AB5-94A2-074ED0364D8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2410E28-0A6E-4173-A98F-EF1FB29F48C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3A7D6AF-4F73-483E-A71F-E8C731979C4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EF67F73-2082-4AB9-B9C4-1224E5F82E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7156E124-F290-471A-A2B1-F7BB5CA060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7F1FC8A-A034-4EBF-B4C9-E03A2782268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B35B6552-D106-4762-B644-4BC38B480C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30108556-665E-47A7-86AC-BBEC691BF8C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5E8610C-3467-49FA-BDBB-3EC846FB94C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EA9A50-8D90-4775-A89B-3403B074AC6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5BFBC522-E67F-4F20-B955-B01414EE7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82B7B98-88B7-4B4B-A6D9-2C4BCF43E9A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B034E55-F735-4CC5-B035-19BBADB792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3DB5DB0C-4936-414A-9D13-E9B46405C2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B08EE823-A9FB-4D0D-AD20-1F86201D98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2BDCE5-0917-411E-A7E0-9559A4A1D11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067D6E9-A02B-4010-80C5-A4D845CF2E3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72FB417-21A4-4398-8061-E8E2DCDB6B9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634806B5-94D6-44C5-B096-44B4D19ACC3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D9C6AB05-F8CD-4D6F-B82D-E3F0E4B2B4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7CB68BF-5DAC-4BC7-83C0-DE241F80241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3B07AEC-D612-456C-AF6F-CCFB3D8AF3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AF14C85-6B40-4D18-9955-D39AB67EE4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ED075BD-0D37-479F-AB87-3917A468F6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0F05D0DB-9316-4DCB-8731-D58F38DC371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B159ACF6-8A84-4693-A30F-9507C770440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B5480BB8-3674-4AE6-895F-4677D09256B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39D7C680-8C75-4945-89A1-DFFA223EAB6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9DC02B18-049E-4086-954D-91FBABB9DEF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14B4998E-ACBA-4FEF-81B3-9DB1A27EFAB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1D38F40-939C-48CE-B517-22D9694B70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C8CDB3E3-BF79-49FF-A8F5-12631F19972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9D409E2-2990-4D27-93FB-BBDA82F5772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75CA0461-601B-497A-94FF-D5F27D100CE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F77B770F-8266-45D7-8E3F-64B17A57142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0F174D2D-76C9-4F29-96C8-29B8D5CDD23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AD89A747-40A5-4850-A1EC-0172CBAFC2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CAC3EA96-F82A-4044-881A-C52A41F654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854939D0-B00E-4946-A019-EF2ADB674D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F3FA7324-9B60-452D-8D5B-8841222D1B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52A4870-A923-4708-AE76-5505DD45B24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0301DEA-49F7-4FA4-90DF-9250756290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EBC65B5-1F24-462C-9EE2-B5BBD71ABD4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78E12B37-B3E9-411B-B1F5-1617BD97C11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544BC905-4611-44C2-9C91-029780626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87BAC0B-A6DF-4FE7-BEB7-90E27E5634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629D38AE-97C0-4028-B3A5-5A6DCE78F3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104D0D44-8CD8-4665-82EF-8CD0EF37832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AC916D3F-3CB9-445E-9AD8-34815C43E67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EF8A9784-3E15-4F49-8995-03619A735C2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C29D918-1443-4F00-B49E-B8E9669557E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C268192D-D2B9-4A44-BFA7-86FA76F1694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4EE78E88-DE47-45FA-AFB2-DD7285C673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B4ECBE2F-6E02-4022-87AC-688B6DA17E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CAFD415F-C2DA-4BBC-9FD0-37A9366C7F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BC574687-B953-4BB0-B3E7-1947E67E23D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FE8E09DB-3ED5-4B4C-AFC9-638061365EC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A99DEE3-67D7-41E0-B9B5-846C9A6685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8" name="Star: 5 Points 97">
                <a:extLst>
                  <a:ext uri="{FF2B5EF4-FFF2-40B4-BE49-F238E27FC236}">
                    <a16:creationId xmlns:a16="http://schemas.microsoft.com/office/drawing/2014/main" id="{1CEFD4E6-01C9-43F1-8BF7-C0AA855F1AD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9F35BE73-11C2-45F8-9AC5-08E5037DAB8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AF374BB1-7F75-418B-860C-705B6604886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46536854-1B61-4C29-B0C0-4F6788A619C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EC13778F-FC5D-4991-95CE-E776AC732B3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1CB2A83D-79C1-4E5A-8FF3-07D1E7AA31B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C7023470-2161-4484-B348-4BA0E3918ED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C0CB8059-B9D5-4E97-A337-E8A642215E1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0800F50-2273-491F-8144-82EAF1AA88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36B39B24-B0DA-484B-ADED-C27A596D2FD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9F9A2FB-3AF2-400A-8EFE-D2A00F96376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4CDEDC58-2246-4163-9891-5E328458B1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692D0B6-1F9A-4516-ADA2-A4277BE0BF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0E063D8A-5989-4E04-940E-35734085448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AF6A6465-CD9A-4DB0-A144-5E8BF7AD4FF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AEF05346-A584-421C-B3C5-B2B1DB159D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A19FF864-D8D9-43E3-8816-968AAF7978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2BDE47B5-9B0C-42CA-981A-141043A34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5A26D91-5388-49E6-B60C-D2439DCF901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C58D15F-DDEF-4172-A8E5-59C85B894DD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AB36C15-C42E-4850-B56A-BAC16BC4B91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B92BC2CF-5BB2-4D0D-BB30-B451A67E60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A05C7DC-915B-45AC-94D5-29FC044C3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3B2B194-F11A-4AE4-8535-F8E5D2259D0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7DF80E6E-75CD-4A05-96AB-F95B2B5949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99EC27AC-9047-4619-9098-29E14B0347D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3585E8D-C655-44D4-B737-09C6198B20A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CA51F043-5813-45AE-8000-0D55846C00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8F8E008B-C359-4501-90C2-2CCF2F928B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4D3EE818-478D-4F95-839A-1E9E9DB2BF6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Star: 5 Points 127">
                <a:extLst>
                  <a:ext uri="{FF2B5EF4-FFF2-40B4-BE49-F238E27FC236}">
                    <a16:creationId xmlns:a16="http://schemas.microsoft.com/office/drawing/2014/main" id="{475AA2F6-F00A-498D-A2B1-024107C0AAA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9" name="Star: 5 Points 128">
                <a:extLst>
                  <a:ext uri="{FF2B5EF4-FFF2-40B4-BE49-F238E27FC236}">
                    <a16:creationId xmlns:a16="http://schemas.microsoft.com/office/drawing/2014/main" id="{67276D78-F525-4791-8895-91C33302E2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0" name="Star: 5 Points 129">
                <a:extLst>
                  <a:ext uri="{FF2B5EF4-FFF2-40B4-BE49-F238E27FC236}">
                    <a16:creationId xmlns:a16="http://schemas.microsoft.com/office/drawing/2014/main" id="{5169A4DD-97AD-499F-A93F-7B8B48BD04D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1" name="Star: 5 Points 130">
                <a:extLst>
                  <a:ext uri="{FF2B5EF4-FFF2-40B4-BE49-F238E27FC236}">
                    <a16:creationId xmlns:a16="http://schemas.microsoft.com/office/drawing/2014/main" id="{9B69B90B-8E92-47DC-A2F5-E75B56994A3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2" name="Star: 5 Points 131">
                <a:extLst>
                  <a:ext uri="{FF2B5EF4-FFF2-40B4-BE49-F238E27FC236}">
                    <a16:creationId xmlns:a16="http://schemas.microsoft.com/office/drawing/2014/main" id="{1FB2688D-2FF0-40A4-8E8B-A95024FF50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3" name="Star: 5 Points 132">
                <a:extLst>
                  <a:ext uri="{FF2B5EF4-FFF2-40B4-BE49-F238E27FC236}">
                    <a16:creationId xmlns:a16="http://schemas.microsoft.com/office/drawing/2014/main" id="{A5A8B00C-2EC9-482F-BB01-129C95A0F0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4" name="Text Box 2">
                <a:extLst>
                  <a:ext uri="{FF2B5EF4-FFF2-40B4-BE49-F238E27FC236}">
                    <a16:creationId xmlns:a16="http://schemas.microsoft.com/office/drawing/2014/main" id="{9AA55F2F-F260-4258-A3DE-714376A6DC3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6" name="TextBox 135">
                <a:extLst>
                  <a:ext uri="{FF2B5EF4-FFF2-40B4-BE49-F238E27FC236}">
                    <a16:creationId xmlns:a16="http://schemas.microsoft.com/office/drawing/2014/main" id="{C600545C-F777-40C8-910E-C62F27B9C94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7" name="Star: 5 Points 107">
                <a:extLst>
                  <a:ext uri="{FF2B5EF4-FFF2-40B4-BE49-F238E27FC236}">
                    <a16:creationId xmlns:a16="http://schemas.microsoft.com/office/drawing/2014/main" id="{2A9E914C-64E7-4132-9B9C-B027E52450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8" name="Star: 5 Points 117">
                <a:extLst>
                  <a:ext uri="{FF2B5EF4-FFF2-40B4-BE49-F238E27FC236}">
                    <a16:creationId xmlns:a16="http://schemas.microsoft.com/office/drawing/2014/main" id="{AE46F6F1-C0A3-4FA4-8DB8-A19498B0C4F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39" name="Star: 5 Points 132">
                <a:extLst>
                  <a:ext uri="{FF2B5EF4-FFF2-40B4-BE49-F238E27FC236}">
                    <a16:creationId xmlns:a16="http://schemas.microsoft.com/office/drawing/2014/main" id="{DD3D2C14-5610-4E4B-A0CD-6E36EAF308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11" name="Star: 5 Points 21">
              <a:extLst>
                <a:ext uri="{FF2B5EF4-FFF2-40B4-BE49-F238E27FC236}">
                  <a16:creationId xmlns:a16="http://schemas.microsoft.com/office/drawing/2014/main" id="{C9D6E281-8226-4EE3-A82A-50F64F5EBD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2" name="Star: 5 Points 30">
              <a:extLst>
                <a:ext uri="{FF2B5EF4-FFF2-40B4-BE49-F238E27FC236}">
                  <a16:creationId xmlns:a16="http://schemas.microsoft.com/office/drawing/2014/main" id="{096BBB21-874F-42B4-BC2A-DFA2892CA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sp>
        <p:nvSpPr>
          <p:cNvPr id="7" name="Rectangle 6">
            <a:extLst>
              <a:ext uri="{FF2B5EF4-FFF2-40B4-BE49-F238E27FC236}">
                <a16:creationId xmlns:a16="http://schemas.microsoft.com/office/drawing/2014/main" id="{F326B4F3-1A84-42F9-8D5A-5C6EB23BD50C}"/>
              </a:ext>
            </a:extLst>
          </p:cNvPr>
          <p:cNvSpPr/>
          <p:nvPr userDrawn="1"/>
        </p:nvSpPr>
        <p:spPr>
          <a:xfrm>
            <a:off x="-1221" y="913878"/>
            <a:ext cx="12193867" cy="5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Picture 141">
            <a:extLst>
              <a:ext uri="{FF2B5EF4-FFF2-40B4-BE49-F238E27FC236}">
                <a16:creationId xmlns:a16="http://schemas.microsoft.com/office/drawing/2014/main" id="{ABB13CDE-3372-444D-84D7-97ED5381EBC3}"/>
              </a:ext>
            </a:extLst>
          </p:cNvPr>
          <p:cNvPicPr/>
          <p:nvPr userDrawn="1"/>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47" name="Text Placeholder 2">
            <a:extLst>
              <a:ext uri="{FF2B5EF4-FFF2-40B4-BE49-F238E27FC236}">
                <a16:creationId xmlns:a16="http://schemas.microsoft.com/office/drawing/2014/main" id="{35C06296-83D1-4FC7-A283-9A43E7DBDB83}"/>
              </a:ext>
            </a:extLst>
          </p:cNvPr>
          <p:cNvSpPr>
            <a:spLocks noGrp="1"/>
          </p:cNvSpPr>
          <p:nvPr>
            <p:ph type="body" idx="1"/>
          </p:nvPr>
        </p:nvSpPr>
        <p:spPr>
          <a:xfrm>
            <a:off x="838200" y="2260601"/>
            <a:ext cx="10515600" cy="410686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5" name="Slide Number Placeholder 5">
            <a:extLst>
              <a:ext uri="{FF2B5EF4-FFF2-40B4-BE49-F238E27FC236}">
                <a16:creationId xmlns:a16="http://schemas.microsoft.com/office/drawing/2014/main" id="{B7912FDC-A0DF-4F98-B873-758CC779F990}"/>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pic>
        <p:nvPicPr>
          <p:cNvPr id="143" name="Picture 142">
            <a:extLst>
              <a:ext uri="{FF2B5EF4-FFF2-40B4-BE49-F238E27FC236}">
                <a16:creationId xmlns:a16="http://schemas.microsoft.com/office/drawing/2014/main" id="{CE0D0AED-5B5A-4B44-8AE2-97DA187AD3D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bwMode="auto">
          <a:xfrm>
            <a:off x="388811" y="65056"/>
            <a:ext cx="776642" cy="776642"/>
          </a:xfrm>
          <a:prstGeom prst="rect">
            <a:avLst/>
          </a:prstGeom>
          <a:noFill/>
          <a:ln>
            <a:noFill/>
          </a:ln>
        </p:spPr>
      </p:pic>
    </p:spTree>
    <p:extLst>
      <p:ext uri="{BB962C8B-B14F-4D97-AF65-F5344CB8AC3E}">
        <p14:creationId xmlns:p14="http://schemas.microsoft.com/office/powerpoint/2010/main" val="660354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8" r:id="rId9"/>
    <p:sldLayoutId id="2147483661"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Calibri" panose="020F0502020204030204" pitchFamily="34" charset="0"/>
          <a:ea typeface="Calibri" panose="020F0502020204030204" pitchFamily="34" charset="0"/>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texas.gov/elections/laws/advisory2019-23.shtml"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www.sos.state.tx.us/elections/laws/advisory2017-17.shtml" TargetMode="External"/><Relationship Id="rId5" Type="http://schemas.openxmlformats.org/officeDocument/2006/relationships/image" Target="../media/image14.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5.png"/><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ada.gov/law-and-regs/design-standards/2010-stds/"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tdlr.texas.gov/ab/abtas.htm" TargetMode="External"/><Relationship Id="rId5" Type="http://schemas.openxmlformats.org/officeDocument/2006/relationships/image" Target="../media/image16.png"/><Relationship Id="rId4" Type="http://schemas.microsoft.com/office/2007/relationships/hdphoto" Target="../media/hdphoto1.wdp"/></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png"/><Relationship Id="rId7" Type="http://schemas.openxmlformats.org/officeDocument/2006/relationships/image" Target="../media/image19.jpe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18.jpeg"/><Relationship Id="rId5" Type="http://schemas.openxmlformats.org/officeDocument/2006/relationships/image" Target="../media/image17.jpeg"/><Relationship Id="rId10" Type="http://schemas.openxmlformats.org/officeDocument/2006/relationships/image" Target="../media/image22.jpeg"/><Relationship Id="rId4" Type="http://schemas.microsoft.com/office/2007/relationships/hdphoto" Target="../media/hdphoto1.wdp"/><Relationship Id="rId9" Type="http://schemas.openxmlformats.org/officeDocument/2006/relationships/image" Target="../media/image21.png"/></Relationships>
</file>

<file path=ppt/slides/_rels/slide2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1.png"/><Relationship Id="rId7" Type="http://schemas.openxmlformats.org/officeDocument/2006/relationships/image" Target="../media/image25.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24.jpeg"/><Relationship Id="rId5" Type="http://schemas.openxmlformats.org/officeDocument/2006/relationships/image" Target="../media/image23.jpeg"/><Relationship Id="rId4" Type="http://schemas.microsoft.com/office/2007/relationships/hdphoto" Target="../media/hdphoto1.wdp"/><Relationship Id="rId9" Type="http://schemas.openxmlformats.org/officeDocument/2006/relationships/image" Target="../media/image27.png"/></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lwatchers-guide.pdf" TargetMode="External"/><Relationship Id="rId5" Type="http://schemas.openxmlformats.org/officeDocument/2006/relationships/hyperlink" Target="https://www.sos.state.tx.us/elections/forms/judges-clerks-handbook.pdf" TargetMode="Externa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29f.pdf" TargetMode="External"/><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1.png"/><Relationship Id="rId7" Type="http://schemas.openxmlformats.org/officeDocument/2006/relationships/image" Target="../media/image30.png"/><Relationship Id="rId12" Type="http://schemas.openxmlformats.org/officeDocument/2006/relationships/hyperlink" Target="https://www.sos.state.tx.us/elections/forms/pol-sub/7-30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29.png"/><Relationship Id="rId11" Type="http://schemas.openxmlformats.org/officeDocument/2006/relationships/hyperlink" Target="https://www.sos.state.tx.us/elections/forms/pol-sub/7-29f.pdf" TargetMode="External"/><Relationship Id="rId5" Type="http://schemas.openxmlformats.org/officeDocument/2006/relationships/image" Target="../media/image28.png"/><Relationship Id="rId10" Type="http://schemas.openxmlformats.org/officeDocument/2006/relationships/hyperlink" Target="https://www.sos.state.tx.us/elections/forms/pollwatchers-guide.pdf" TargetMode="External"/><Relationship Id="rId4" Type="http://schemas.microsoft.com/office/2007/relationships/hdphoto" Target="../media/hdphoto1.wdp"/><Relationship Id="rId9" Type="http://schemas.openxmlformats.org/officeDocument/2006/relationships/hyperlink" Target="https://www.sos.state.tx.us/elections/forms/judges-clerks-handbook.pdf" TargetMode="Externa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32.png"/><Relationship Id="rId4" Type="http://schemas.microsoft.com/office/2007/relationships/hdphoto" Target="../media/hdphoto1.wdp"/></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35.jpe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4.jpeg"/><Relationship Id="rId5" Type="http://schemas.openxmlformats.org/officeDocument/2006/relationships/image" Target="../media/image33.png"/><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2.png"/><Relationship Id="rId5" Type="http://schemas.microsoft.com/office/2007/relationships/hdphoto" Target="../media/hdphoto3.wdp"/><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4" Type="http://schemas.microsoft.com/office/2007/relationships/hdphoto" Target="../media/hdphoto1.wdp"/></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image" Target="../media/image38.jpeg"/><Relationship Id="rId4" Type="http://schemas.microsoft.com/office/2007/relationships/hdphoto" Target="../media/hdphoto1.wdp"/></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40.png"/><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36f.pdf" TargetMode="External"/><Relationship Id="rId5" Type="http://schemas.openxmlformats.org/officeDocument/2006/relationships/hyperlink" Target="https://www.sos.state.tx.us/elections/forms/pol-sub/7-51f.pdf" TargetMode="External"/><Relationship Id="rId4" Type="http://schemas.microsoft.com/office/2007/relationships/hdphoto" Target="../media/hdphoto1.wdp"/></Relationships>
</file>

<file path=ppt/slides/_rels/slide59.xml.rels><?xml version="1.0" encoding="UTF-8" standalone="yes"?>
<Relationships xmlns="http://schemas.openxmlformats.org/package/2006/relationships"><Relationship Id="rId8" Type="http://schemas.openxmlformats.org/officeDocument/2006/relationships/hyperlink" Target="https://www.sos.state.tx.us/elections/forms/pol-sub/7-40f.pdf" TargetMode="External"/><Relationship Id="rId3" Type="http://schemas.openxmlformats.org/officeDocument/2006/relationships/image" Target="../media/image1.png"/><Relationship Id="rId7" Type="http://schemas.openxmlformats.org/officeDocument/2006/relationships/hyperlink" Target="https://www.sos.state.tx.us/elections/forms/pol-sub/7-39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33f.pdf" TargetMode="External"/><Relationship Id="rId5" Type="http://schemas.openxmlformats.org/officeDocument/2006/relationships/hyperlink" Target="https://www.sos.state.tx.us/elections/forms/pol-sub/7-37f.pdf" TargetMode="Externa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3f.pdf" TargetMode="External"/><Relationship Id="rId5" Type="http://schemas.openxmlformats.org/officeDocument/2006/relationships/hyperlink" Target="https://www.sos.state.tx.us/elections/forms/pol-sub/7-1f.pdf" TargetMode="External"/><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42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41f.pdf" TargetMode="External"/><Relationship Id="rId5" Type="http://schemas.openxmlformats.org/officeDocument/2006/relationships/hyperlink" Target="https://www.sos.state.tx.us/elections/forms/pol-sub/3-23.pdf" TargetMode="External"/><Relationship Id="rId4" Type="http://schemas.microsoft.com/office/2007/relationships/hdphoto" Target="../media/hdphoto1.wdp"/></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3-5f.pdf" TargetMode="External"/><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18-14f.pdf" TargetMode="Externa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3" Type="http://schemas.microsoft.com/office/2007/relationships/hdphoto" Target="../media/hdphoto2.wdp"/><Relationship Id="rId7" Type="http://schemas.microsoft.com/office/2007/relationships/hdphoto" Target="../media/hdphoto5.wdp"/><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45f.pdf" TargetMode="External"/><Relationship Id="rId5" Type="http://schemas.openxmlformats.org/officeDocument/2006/relationships/hyperlink" Target="https://www.sos.state.tx.us/elections/forms/pol-sub/7-35f.pdf" TargetMode="External"/><Relationship Id="rId4" Type="http://schemas.microsoft.com/office/2007/relationships/hdphoto" Target="../media/hdphoto1.wdp"/></Relationships>
</file>

<file path=ppt/slides/_rels/slide6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24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www.sos.state.tx.us/elections/forms/id/poster-8.5x14-aw-voter.pdf" TargetMode="External"/><Relationship Id="rId5" Type="http://schemas.openxmlformats.org/officeDocument/2006/relationships/hyperlink" Target="https://www.sos.state.tx.us/elections/forms/pol-sub/7-39f.pdf" TargetMode="External"/><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33f.pdf" TargetMode="Externa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1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2f.pdf" TargetMode="External"/><Relationship Id="rId5" Type="http://schemas.openxmlformats.org/officeDocument/2006/relationships/hyperlink" Target="https://www.sos.state.tx.us/elections/forms/pol-sub/23-3f.pdf" TargetMode="Externa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44f.pdf" TargetMode="External"/><Relationship Id="rId5" Type="http://schemas.openxmlformats.org/officeDocument/2006/relationships/hyperlink" Target="https://www.sos.state.tx.us/elections/forms/pol-sub/7-43f.pdf" TargetMode="External"/><Relationship Id="rId4" Type="http://schemas.microsoft.com/office/2007/relationships/hdphoto" Target="../media/hdphoto1.wdp"/></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1.png"/><Relationship Id="rId7" Type="http://schemas.openxmlformats.org/officeDocument/2006/relationships/image" Target="../media/image46.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45.jpeg"/><Relationship Id="rId5" Type="http://schemas.openxmlformats.org/officeDocument/2006/relationships/image" Target="../media/image44.png"/><Relationship Id="rId4" Type="http://schemas.microsoft.com/office/2007/relationships/hdphoto" Target="../media/hdphoto1.wdp"/><Relationship Id="rId9" Type="http://schemas.openxmlformats.org/officeDocument/2006/relationships/image" Target="../media/image48.jpeg"/></Relationships>
</file>

<file path=ppt/slides/_rels/slide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49.png"/><Relationship Id="rId4" Type="http://schemas.microsoft.com/office/2007/relationships/hdphoto" Target="../media/hdphoto1.wdp"/></Relationships>
</file>

<file path=ppt/slides/_rels/slide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65f.pdf" TargetMode="External"/><Relationship Id="rId4" Type="http://schemas.microsoft.com/office/2007/relationships/hdphoto" Target="../media/hdphoto1.wdp"/></Relationships>
</file>

<file path=ppt/slides/_rels/slide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8.xml.rels><?xml version="1.0" encoding="UTF-8" standalone="yes"?>
<Relationships xmlns="http://schemas.openxmlformats.org/package/2006/relationships"><Relationship Id="rId8" Type="http://schemas.openxmlformats.org/officeDocument/2006/relationships/image" Target="../media/image50.png"/><Relationship Id="rId3" Type="http://schemas.microsoft.com/office/2007/relationships/hdphoto" Target="../media/hdphoto3.wdp"/><Relationship Id="rId7" Type="http://schemas.microsoft.com/office/2007/relationships/hdphoto" Target="../media/hdphoto5.wdp"/><Relationship Id="rId2" Type="http://schemas.openxmlformats.org/officeDocument/2006/relationships/image" Target="../media/image11.png"/><Relationship Id="rId1" Type="http://schemas.openxmlformats.org/officeDocument/2006/relationships/slideLayout" Target="../slideLayouts/slideLayout4.xml"/><Relationship Id="rId6" Type="http://schemas.openxmlformats.org/officeDocument/2006/relationships/image" Target="../media/image43.png"/><Relationship Id="rId5" Type="http://schemas.microsoft.com/office/2007/relationships/hdphoto" Target="../media/hdphoto4.wdp"/><Relationship Id="rId4" Type="http://schemas.openxmlformats.org/officeDocument/2006/relationships/image" Target="../media/image12.png"/></Relationships>
</file>

<file path=ppt/slides/_rels/slide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1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2f.pdf" TargetMode="External"/><Relationship Id="rId5" Type="http://schemas.openxmlformats.org/officeDocument/2006/relationships/hyperlink" Target="https://www.sos.state.tx.us/elections/forms/pol-sub/23-3f.pdf" TargetMode="External"/><Relationship Id="rId4" Type="http://schemas.microsoft.com/office/2007/relationships/hdphoto" Target="../media/hdphoto1.wdp"/></Relationships>
</file>

<file path=ppt/slides/_rels/slide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59f.pdf" TargetMode="External"/><Relationship Id="rId5" Type="http://schemas.openxmlformats.org/officeDocument/2006/relationships/hyperlink" Target="https://www.sos.state.tx.us/elections/forms/pol-sub/7-61f.pdf" TargetMode="External"/><Relationship Id="rId4" Type="http://schemas.microsoft.com/office/2007/relationships/hdphoto" Target="../media/hdphoto1.wdp"/></Relationships>
</file>

<file path=ppt/slides/_rels/slide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51.png"/><Relationship Id="rId5" Type="http://schemas.openxmlformats.org/officeDocument/2006/relationships/hyperlink" Target="https://www.sos.state.tx.us/elections/forms/pol-sub/7-61f.pdf" TargetMode="External"/><Relationship Id="rId4" Type="http://schemas.microsoft.com/office/2007/relationships/hdphoto" Target="../media/hdphoto1.wdp"/></Relationships>
</file>

<file path=ppt/slides/_rels/slide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52.png"/><Relationship Id="rId5" Type="http://schemas.openxmlformats.org/officeDocument/2006/relationships/hyperlink" Target="https://www.sos.state.tx.us/elections/forms/pol-sub/7-59f.pdf" TargetMode="External"/><Relationship Id="rId4" Type="http://schemas.microsoft.com/office/2007/relationships/hdphoto" Target="../media/hdphoto1.wdp"/></Relationships>
</file>

<file path=ppt/slides/_rels/slide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1f.pdf" TargetMode="External"/><Relationship Id="rId4" Type="http://schemas.microsoft.com/office/2007/relationships/hdphoto" Target="../media/hdphoto1.wdp"/></Relationships>
</file>

<file path=ppt/slides/_rels/slide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92.xml.rels><?xml version="1.0" encoding="UTF-8" standalone="yes"?>
<Relationships xmlns="http://schemas.openxmlformats.org/package/2006/relationships"><Relationship Id="rId8" Type="http://schemas.openxmlformats.org/officeDocument/2006/relationships/hyperlink" Target="https://www.sos.state.tx.us/elections/forms/pol-sub/7-23f.pdf" TargetMode="External"/><Relationship Id="rId3" Type="http://schemas.openxmlformats.org/officeDocument/2006/relationships/image" Target="../media/image1.png"/><Relationship Id="rId7" Type="http://schemas.openxmlformats.org/officeDocument/2006/relationships/hyperlink" Target="https://www.sos.state.tx.us/elections/forms/pol-sub/7-26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15f.pdf" TargetMode="External"/><Relationship Id="rId5" Type="http://schemas.openxmlformats.org/officeDocument/2006/relationships/hyperlink" Target="https://www.sos.state.tx.us/elections/forms/pol-sub/7-14f.pdf" TargetMode="External"/><Relationship Id="rId4" Type="http://schemas.microsoft.com/office/2007/relationships/hdphoto" Target="../media/hdphoto1.wdp"/></Relationships>
</file>

<file path=ppt/slides/_rels/slide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53.png"/><Relationship Id="rId4" Type="http://schemas.microsoft.com/office/2007/relationships/hdphoto" Target="../media/hdphoto1.wdp"/></Relationships>
</file>

<file path=ppt/slides/_rels/slide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hyperlink" Target="https://www.sos.state.tx.us/elections/forms/pol-sub/7-23f.pdf" TargetMode="External"/><Relationship Id="rId4" Type="http://schemas.microsoft.com/office/2007/relationships/hdphoto" Target="../media/hdphoto1.wdp"/></Relationships>
</file>

<file path=ppt/slides/_rels/slide98.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3C2AF7-D162-4079-B434-8F3C4003236B}"/>
              </a:ext>
            </a:extLst>
          </p:cNvPr>
          <p:cNvSpPr/>
          <p:nvPr/>
        </p:nvSpPr>
        <p:spPr bwMode="auto">
          <a:xfrm>
            <a:off x="1" y="0"/>
            <a:ext cx="12192000" cy="68580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4" name="Title 1">
            <a:extLst>
              <a:ext uri="{FF2B5EF4-FFF2-40B4-BE49-F238E27FC236}">
                <a16:creationId xmlns:a16="http://schemas.microsoft.com/office/drawing/2014/main" id="{B9D2792A-ED9B-4964-9D0D-DD2CC734625A}"/>
              </a:ext>
            </a:extLst>
          </p:cNvPr>
          <p:cNvSpPr txBox="1">
            <a:spLocks/>
          </p:cNvSpPr>
          <p:nvPr/>
        </p:nvSpPr>
        <p:spPr>
          <a:xfrm>
            <a:off x="1553371" y="2177964"/>
            <a:ext cx="9144000" cy="23876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60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Poll Worker Training</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Comprehensive State Version</a:t>
            </a:r>
          </a:p>
        </p:txBody>
      </p:sp>
      <p:grpSp>
        <p:nvGrpSpPr>
          <p:cNvPr id="22" name="Group 21">
            <a:extLst>
              <a:ext uri="{FF2B5EF4-FFF2-40B4-BE49-F238E27FC236}">
                <a16:creationId xmlns:a16="http://schemas.microsoft.com/office/drawing/2014/main" id="{DDCF503C-5B78-4F96-9CEE-0FE1F662FBE6}"/>
              </a:ext>
            </a:extLst>
          </p:cNvPr>
          <p:cNvGrpSpPr/>
          <p:nvPr/>
        </p:nvGrpSpPr>
        <p:grpSpPr>
          <a:xfrm>
            <a:off x="-764" y="-214997"/>
            <a:ext cx="12395060" cy="1605019"/>
            <a:chOff x="-764" y="-214997"/>
            <a:chExt cx="12395060" cy="1605019"/>
          </a:xfrm>
        </p:grpSpPr>
        <p:sp>
          <p:nvSpPr>
            <p:cNvPr id="3" name="Star: 5 Points 2">
              <a:extLst>
                <a:ext uri="{FF2B5EF4-FFF2-40B4-BE49-F238E27FC236}">
                  <a16:creationId xmlns:a16="http://schemas.microsoft.com/office/drawing/2014/main" id="{7FA89D9B-019A-4BF7-9C91-11CC89F59B1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B89EA6-DD18-4896-A7DF-010751778B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C32E2E-6AE7-4AA1-9449-BEE66617553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B8DE9C9-3AE6-457D-943B-EF5BCCDF60D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4B0663-B950-4B8B-B49D-E74F2F320AA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717423C-A787-4AE5-8BB4-47B2D06AA6D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B1F04F-3FDF-4511-ADE4-38681B4946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106CFD-CF1F-4C3E-966F-912F423B6B9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9775D7-A3B4-49B9-8C51-1A3B99B752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29837B-A769-424B-B1A8-ED70D9F4536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5B38A66-B759-4645-881E-CDD76832CB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0B7300B-625E-45C6-A508-9823380438C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C31CFB-4123-423C-AFE0-1C9A4E84C6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75E4BC5-A77D-406C-A16F-5B69D6E7B6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0B9B85D-1E4C-4E7A-8931-716CE4416B1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74602A-ED70-4792-BBFE-DA7B3097485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6034DFA-523D-45C6-BB63-5FE53A30D5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BE6E478-873B-4949-BBB1-C9C509C022D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D29821-C440-49BA-A6DC-6290B8999BC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DD17AB-FDFF-4F53-811C-436D30CCCD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803DB87-D8DB-4208-8865-265CD18A83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DEE32F-3528-4FAB-A32F-E8CE24A374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FC113E1-7AC2-4ABE-A598-A7189BC9746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03F899A-0A23-453A-B9DF-88592AAF95C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C7D15F3-2BC2-48CA-A4A7-A8941F09974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5206E4-D18B-4FE3-BC69-13D9676C104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11C02CA-FFC9-46F0-BB41-C0BFBD13AB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83E33F6-BFA6-4351-96FC-6A59A0B152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7C1515-6F93-427B-9BA3-9E69A5C696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96B942E-426C-4F0B-9867-19BB135C05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8460E8-9D75-4C00-8C39-06250F51B3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FB64B50-417A-4D08-8432-DEF35B37A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7087772-1445-4331-B59B-15EBE21003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0CB820-7F14-4B40-BFD0-F7D963C4A5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586AF6-5A02-4979-B1C4-A1AAC530B9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260040-0EF4-45CC-9DE1-2041B0EB31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C0690E8-7165-411D-8407-98D0FE72C21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92E7F6E-76EA-40A9-BA3D-D4C55A183BC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3424189-9EF5-4E1D-90F0-9192B8D348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CCC468-FFD8-4A0E-A2F1-B9EE2236A5D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9B787F6-E883-44E5-8445-8F3316B6D0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286CD31-1A80-4BDA-828F-1348D9125A3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7B5C1E-5124-47C0-92C3-BDC7C53DDC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24D2F77-9376-4888-8B5C-DD0E137BE29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25EF89-229D-4FD8-B849-D8F1071003E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93F4CD-EB3A-4D59-8E08-D2F10DE2F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413214-79C6-476A-A42B-21BFEFC3D05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C39927-DF15-4CCB-B645-6484332A7F0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F9B77A-FE74-4E8C-BDF6-6F3584A2B6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CFABD5D-D44C-48B5-8E00-F091089E2B4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74F9C-E7ED-42D8-91D3-3F867257F9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040A14-C57F-4CE7-9A0B-2905538A76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03A170-8FDD-42D3-87C0-D75D2A8C918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B495EBF-6252-469A-BA34-BB9C673355F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602CE2-729D-4C12-8F82-87D88821A7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04D82F-F9A6-4E5C-86C7-C917069F78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FE08B64-4A1E-4ABF-852F-7FF1467BD4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15A8D9D-FB3A-44BC-AD55-ADD739359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BAEB83D-A7C4-472D-89E7-59ACF96B5BA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321CC3E-C924-4EE5-B09F-6695A4D399F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A0E1D43-9B97-4C9F-9C8B-1EF7FEC6B1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A17F397-CED2-4BC0-9B9B-0C7B58371B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9C60C69-1FBB-4E86-B266-DCA770E3206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F21164-BB09-4D62-86AD-50EBA553DD5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C79C42A-070A-4C0C-B71E-5C325314AF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67F02E1-6A1A-4C25-82CE-040004F4775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8536401-D795-4332-8C86-3ECF320D8DE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AECDEB-06D1-45BF-BCEC-B4F7067052E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30A63AD-4645-4269-A4B4-DA02E652D6B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7BAC22-68AC-437C-A77F-67D80EDE5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78E304-1C8A-4625-AB4F-8EB7D887F8A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1098432-04FC-4285-A9E1-7CCC2B7A4B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22D8E1B-3C0E-417D-AFD5-92C9BDB06F4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5BAF8-09DA-4A51-8BD0-6C646496146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1C8A169-0ED3-469F-A593-A99FC4D42A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1C5C9F-B629-4946-B477-A7E936351AE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5A50FB0-3280-42C8-A018-BF09A8905E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130462-9210-458F-9DDE-02832F1A82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FAA15D-637A-41F8-8CA1-77899D4914C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73A957F-5BCE-49BD-8659-AADAC17D455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9C67C74-8697-4168-8294-3FB36F5DC18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05D7D28-C259-4FFF-9CFE-82BDB77C34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D134D2-3BAD-4F2B-8224-269867C3C2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48800E-AFBF-488C-B661-ECA1F2A402D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073AFF-70A6-43A1-B04C-B425B414060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B252C5-AB1D-4EA6-ABCC-8AFF74E725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D2CCE62-B1C4-40F3-9F8B-5060B9356E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3C437A-9A48-4E13-8509-255253772F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89724DA-FD89-4F3F-AC62-F51BDC2510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D44F216-4A14-4274-943D-4493D230D34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1A46456-180B-4B4B-A2C8-015A88762E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D20B395-6753-41BA-8018-D8AE376E9A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52E672-6962-41A7-A6A5-4AD615B086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F7E63E4-0F5F-46E4-AD09-3A550288F69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EA9FF7-1453-443D-8244-72D483BF9DB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44EB9A-0D2B-4016-A1B0-F7A9B3D8C4F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C6F5C93-6FB2-442D-B42D-A3548D81362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830794-D649-41D1-95D6-69384C2672D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D90A5A-796F-4666-83D0-3E8DC087DA8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3E608-8E8F-464D-89A7-53B6592193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256723D-0028-4446-B9C1-C3FC24DD118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F73C84-C040-4958-B7E7-573AD3E1BD6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86CBC1-98E3-4E96-8746-30D53FDB35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CE19521-9983-4E4E-A189-790C8DD00A0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DBED2E-E162-4E05-A602-6AB966EF92D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A4F4F-38E3-4ACC-B514-FADE9B126A1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20060B8-2AFA-41EE-A787-4325A01B36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C9A0FEA-11D1-4BD2-A998-6DC66215037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B8CE20-DE58-4C18-9082-F0B32337F7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DB009ED-48EC-4474-8052-290B801A5F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0FB951F-B22F-4C9D-A7F6-E0B3E95350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B65B5FB-4D03-4DF7-9A07-E603DD014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2C80B7-2074-458B-9D0A-0E7BFAFC80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B43406-CABC-4CCE-BC7B-50E7257445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86EC2E8-D8AB-4B5C-84F2-75752D9983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8F240A-2ADF-49DC-AFF4-1A6F61CBE8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DCF4E4E-D64A-4CF5-AB9E-9154790035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3B655A-E3B9-4A48-8676-2DB4A8B4ED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33CF57-350F-4A66-8189-0126AC480A8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5DFD48-26DB-497A-A97E-8132951E32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CA016F-9BD7-4389-83E1-E3048EA50D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1D2EA3F-E6CC-4BD0-8455-0F57AE6793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5744E4-9E0D-4C7B-BBF2-50DB5F924AC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905D095-F36A-4814-A101-2E432DF13DF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E4D06B-0EA7-4E5F-AB2D-D58B25C3A1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3" name="Star: 5 Points 132">
              <a:extLst>
                <a:ext uri="{FF2B5EF4-FFF2-40B4-BE49-F238E27FC236}">
                  <a16:creationId xmlns:a16="http://schemas.microsoft.com/office/drawing/2014/main" id="{6618BEE7-67D5-44A8-8D91-5AC4C688D6A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BADD17D-E622-4625-85F5-43DD8BE39F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83E5F29-B067-44FE-9A3A-B79A13782E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3" name="Rectangle 152">
              <a:extLst>
                <a:ext uri="{FF2B5EF4-FFF2-40B4-BE49-F238E27FC236}">
                  <a16:creationId xmlns:a16="http://schemas.microsoft.com/office/drawing/2014/main" id="{F2AF26D4-68F0-4F9B-B228-BD1521FB8BB3}"/>
                </a:ext>
              </a:extLst>
            </p:cNvPr>
            <p:cNvSpPr/>
            <p:nvPr/>
          </p:nvSpPr>
          <p:spPr bwMode="auto">
            <a:xfrm>
              <a:off x="515" y="959600"/>
              <a:ext cx="12189749"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5" name="Rectangle 154">
              <a:extLst>
                <a:ext uri="{FF2B5EF4-FFF2-40B4-BE49-F238E27FC236}">
                  <a16:creationId xmlns:a16="http://schemas.microsoft.com/office/drawing/2014/main" id="{82509402-800C-4B2B-A82A-113AF30A071F}"/>
                </a:ext>
              </a:extLst>
            </p:cNvPr>
            <p:cNvSpPr/>
            <p:nvPr/>
          </p:nvSpPr>
          <p:spPr bwMode="auto">
            <a:xfrm>
              <a:off x="2947" y="913723"/>
              <a:ext cx="12193866" cy="4571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pic>
          <p:nvPicPr>
            <p:cNvPr id="156" name="Picture 155">
              <a:extLst>
                <a:ext uri="{FF2B5EF4-FFF2-40B4-BE49-F238E27FC236}">
                  <a16:creationId xmlns:a16="http://schemas.microsoft.com/office/drawing/2014/main" id="{626130A7-3B0E-46FC-A278-32B022E7D67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5BFACB49-A6BA-456A-8B9F-E24ACCD46300}"/>
              </a:ext>
            </a:extLst>
          </p:cNvPr>
          <p:cNvSpPr txBox="1">
            <a:spLocks/>
          </p:cNvSpPr>
          <p:nvPr/>
        </p:nvSpPr>
        <p:spPr>
          <a:xfrm>
            <a:off x="9332482" y="6373708"/>
            <a:ext cx="2693752"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rPr>
              <a:t>Revised </a:t>
            </a:r>
            <a:fld id="{11A5D5C9-CDC7-4F44-A519-0DCE77DCE97C}" type="datetime1">
              <a:rPr kumimoji="0" lang="en-US" sz="1100" b="1" i="0" u="none" strike="noStrike" kern="1200" cap="none" spc="0" normalizeH="0" baseline="0" noProof="0" smtClean="0">
                <a:ln>
                  <a:noFill/>
                </a:ln>
                <a:solidFill>
                  <a:prstClr val="white"/>
                </a:solidFill>
                <a:effectLst/>
                <a:uLnTx/>
                <a:uFillTx/>
                <a:latin typeface="Calibri" panose="020F0502020204030204"/>
                <a:ea typeface="+mn-ea"/>
                <a:cs typeface="+mn-cs"/>
              </a:rPr>
              <a:t>10/1/2025</a:t>
            </a:fld>
            <a:endPar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22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F86210-D117-9205-45CF-9153FF1CDA5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6BB0ACA-C0C8-B190-A564-3D28C043E72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232FADB-8B14-D861-A874-8240E269E76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061B46A-A094-64C0-3DC1-6B844A9916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D245C8D-AA60-AF27-E479-38D636AB93C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B4802AF-28C0-8E4A-8D1D-9DF0279AF4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D01905E-FF84-1684-4B9C-551E967E5C7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C9A9AF0-64D5-F050-FF55-D6B4097210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CF21AF0-0C10-C7A5-40B5-A724E01ED2A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4C6E81D-E391-0731-9607-20EE8B76EF2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F718FAC-9A1E-87D2-2AB4-45BC20D45BC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D7FD3-D89C-A306-CC09-CA858E499C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E0716ED-B20E-70A9-5562-292A9EE5C81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1394C2-4BC1-EBF9-C69B-C5EC8C61D1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3A2E1B-20A6-7C37-15DA-B5B2BFE71B3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BB6FA58-EFA8-2C46-BC84-5935EE18B34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F81D8E-F18D-9769-0401-51C89E5183B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2DDE72E-DAD9-48FC-9A2C-2A602DA8436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3C2B2C9-4CC8-E130-FB8F-B51E895550D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B8D2DC0-7B20-C488-9B67-12227EBE932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1CD3C87-9F0B-F7B3-0875-A7E0EC618E2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C09A140-2668-7095-8FB2-897CE7B441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640072D-C5F9-889B-0AA0-2FAF010B38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8A7D7BF-57E3-3779-7BAE-BB843283208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2AAC2D4-F7BB-0239-21B9-246C9997F93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13B97FA-710B-0CE6-457E-14647A1C565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74D1784-E10B-CEBB-3E3A-04260EB269B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4180C31-A962-72EC-DD40-F1140A94B38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3B115EE-E87E-87E3-28EC-632F6537E2A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7312EA9-DE20-BA50-6492-4D0B69AA823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F220040-C108-C8EB-BEB4-1E661D64960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DE06BE-06EE-8CD6-1EFB-47F218AF63B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5891F9E-E973-C9B4-7768-5D0994CC59B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CBF200B-FAAB-8054-88B5-63EC6445413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C734449-59C1-91AF-13DA-35A43215A76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3CD1410-1162-BF85-3D7A-604847DE6D3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78B137-4C64-949C-7A43-2BEBE8993B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299179F-14D9-C7FA-F134-F5519F8E493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FA93D3C-3F9E-3CF5-530B-E0389D84AE2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825BE84-9E33-32D8-C277-B38EECC4853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9031F22-1C18-D295-7582-4BCA029EFB5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72CDFE-9AEB-89EC-D7D3-9BBACEEFEA6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CAD3D7B-EB2B-9F96-93F9-45E2FFD26B1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AFD43B0D-2772-D58F-1873-DB8D6069E38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3494E91-AD9D-B06B-C48B-E9AE8515C7A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C7A082C-8065-22EB-A1FD-4098A7EC042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56E7B42-116A-90DA-AAB1-8ED455A2EB8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8E89B1B-5705-4B12-8DEA-B2C57E6DF5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57BA851-7A0D-5525-BA8E-F91EE37A31F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4B07C4B-5D6C-12C2-B39B-73ECB6E5E92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B4106D5-0D0F-4606-D617-39A84BF3588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C639321-D1BD-2B4B-D0ED-FC61A39AE9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D63B7BD-6B70-DF44-8766-852A7D3EE39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273FB5D-0860-F13B-3BBA-EB940C1BB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676E318-69F9-9C04-5A42-CD90482B6D7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B292398-1D3A-3D2F-3CB3-D1596CDFB1E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089BBEF-B19D-03FB-91B9-31C077872D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19EE814-9813-D966-D0E9-8652F661B88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9415189-3F5C-A520-37F8-62B569224E5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3B4FA84-A84E-6A3C-0FAC-DAEFE90DA4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375C62-9A68-E789-F408-35A83274F55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A97B6A5-BC17-D8AB-DFF4-B3D0F1572E5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62B999B-89C9-F9DD-9604-975187FBC1F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0880AF2-833F-B445-38A7-A6CF56A077F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67DE7B3-29E1-8A0A-BD9B-6AB14BD14AE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86A8A4F-F8FB-B6BF-5F84-CA664B902D9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6B0BEBE-E592-4C06-D53B-E847827867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C7413EF-665F-BEA5-1807-C0977546040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1F5BA9C-9FFD-D949-63C5-5504BB3BA1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44291EC-19A2-7405-0487-B6EEFCF7237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0FDE4B8-CBA9-B540-3069-24367F281D7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4606B1B-F245-E405-4414-BA2C295FFBC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7774BC4-A203-C506-18D1-EDCFAB931AF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EC4D286-0047-5145-5C82-6949D7EEE6C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C25694F-1FDE-13E4-6EF8-6F643C3444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EA66EE6-4F6B-B438-E115-0F8C123DC5D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1BF3A6-5266-394E-6B13-432001CE206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8937411-0168-22FC-18EA-3CC65C39F90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A15283C-F80B-D863-A3F5-F926458BC01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1C11B59-97B9-E49E-66C3-32CFBE9EA16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E339111-39DA-893E-093E-9DDC1F144FD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230727E-A7D7-635A-98B6-04B1D254D7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0EE0BC-A234-51BB-7A37-F8BFAC305FD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44F36C-3871-6375-01A9-5CC28D3335F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938210-EFC9-9B21-6704-EC09C7308E7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38E3B8E-01AB-8DEC-DC76-11FA81B1992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60C6220-1CCA-F9CD-465A-AC210AAD9D1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5548A3C-B175-DE63-6225-FB6FE87DE42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46BE0C3-5D66-4830-167E-5E46F87BD0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F4145D9-93F7-2D97-FAC1-16DFCE0E6E4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C81319C-F9BB-159F-E367-FD753961C69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95119F8-6B4A-4A35-EF88-3F8EF05DF9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EB2A7FF-BC0F-B970-02AC-F74955A8BB7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A4D34EB-7262-E582-A2E4-58413B49F4C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1EC5EB4-2FCC-E58A-A79E-6D5B05B85F0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32CEDBD-9217-0F9D-36BD-58E2A08023C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1B305A-E91A-E3A8-70F7-ECC00A8E318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EEF07A1-8F92-12B3-370B-CF26FD72D0C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8F10EC4-5310-2051-BB01-31A6AD49430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309AB72-1DDD-2C5C-2260-986F3574405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D40E46-6A3E-B954-3F85-E11D5CC34AE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182073C-6818-169F-2D98-59E29DAC475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C896BF1-3321-3291-C754-040F424E600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7D11118-DA12-8991-ACA6-4CBF345108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1DC6086-F521-0E36-F0BE-9754C584453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22342AB-3F55-45E1-BDFE-122AB802F95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2973F9-CA0B-3F88-2D5B-0E945F24E84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1A25CEC-9438-66D7-663C-8A8A66481B1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2A78EC5-8B45-3B54-3C90-A3DF2412DAD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A33B71C-AA32-0AA1-662C-386CF89AF49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038A593-7774-BF28-CD2D-8C6B8F16AFE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7019924-722F-769F-B002-B1B7B29858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AD8B606-3B4C-91FC-5724-89CA52441A2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5C865F7-EF32-9987-09C4-640C5D2530D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B589229-A58C-A725-42A3-D65013B339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202A129-85AF-5A9A-FB6B-2033D77AA15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8511FF5-1451-C5D4-FDD9-5D8F34EB10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DA1F9A1-4E93-9EE7-EAD2-0D4D6500B36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E25F0D-91EA-6493-5D8B-7F04293DF4C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C55D25A-C10D-C5F1-B9EE-F5BDD043485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67E9205-0103-112A-2DFD-9AF3434F919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BAA4BC6-E772-F69E-F832-C3B0485CB43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61E4A9F-70A5-2EE9-8BB6-DB83689A126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A031DB8-3133-269F-FF90-4E733F6B56C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62AC976-09CD-7A42-5AFE-1FF8E74F8B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8122430-FC84-9F5C-A6B1-494987406B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0763D3B-6641-14B5-AFA8-DFD500232E5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24101AF-C921-FE1E-71DC-4160B3AE23B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FBFD762-5A8B-CFBE-162D-0212BC5340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56DD8EE-E629-B9DB-E6CC-96874C9CB59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F13D239-85A8-8980-1935-AD34ABAD899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784EACA-7E31-273F-4487-2AEC6225C7A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CCFBB58-0CE7-440D-4468-6D59C687C9A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C7B62DA-75FB-A58A-AC27-C6759BBD781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B9255B8-2547-408F-A80E-924317585D6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750AE7C9-C079-4EC7-BC8A-DC853CE9DBE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Site Setup</a:t>
            </a:r>
          </a:p>
        </p:txBody>
      </p:sp>
      <p:sp>
        <p:nvSpPr>
          <p:cNvPr id="146" name="Content Placeholder 256">
            <a:extLst>
              <a:ext uri="{FF2B5EF4-FFF2-40B4-BE49-F238E27FC236}">
                <a16:creationId xmlns:a16="http://schemas.microsoft.com/office/drawing/2014/main" id="{75886FDE-14B8-404F-965E-EBE2349DC46A}"/>
              </a:ext>
            </a:extLst>
          </p:cNvPr>
          <p:cNvSpPr txBox="1">
            <a:spLocks/>
          </p:cNvSpPr>
          <p:nvPr/>
        </p:nvSpPr>
        <p:spPr>
          <a:xfrm>
            <a:off x="838199" y="2221992"/>
            <a:ext cx="10515600" cy="418044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Early Voting</a:t>
            </a:r>
          </a:p>
          <a:p>
            <a:pPr marL="228600" marR="0" lvl="0" indent="-228600" algn="l" defTabSz="914400" rtl="0" eaLnBrk="1" fontAlgn="auto" latinLnBrk="0" hangingPunct="1">
              <a:lnSpc>
                <a:spcPct val="107000"/>
              </a:lnSpc>
              <a:spcBef>
                <a:spcPts val="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specific procedures from the authority conducting the election for setup before the first day of early voting. Some tips for a successful setup include:</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deputy early voting clerk contacting the authority conducting the election and obtaining contact information of the person responsible for unlocking the polling place on the first day of early voting.</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Reaching out to the polling place contact and make an appointment prior to early voting to familiarize yourself with the following:</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Layout of the space;</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Assess its adequacy to accommodate and secure the voting equipment;</a:t>
            </a:r>
          </a:p>
        </p:txBody>
      </p:sp>
      <p:sp>
        <p:nvSpPr>
          <p:cNvPr id="142" name="Slide Number Placeholder 3">
            <a:extLst>
              <a:ext uri="{FF2B5EF4-FFF2-40B4-BE49-F238E27FC236}">
                <a16:creationId xmlns:a16="http://schemas.microsoft.com/office/drawing/2014/main" id="{501B6727-AF22-41C8-B7AA-130059C91724}"/>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4.1B</a:t>
            </a:r>
          </a:p>
        </p:txBody>
      </p:sp>
    </p:spTree>
    <p:extLst>
      <p:ext uri="{BB962C8B-B14F-4D97-AF65-F5344CB8AC3E}">
        <p14:creationId xmlns:p14="http://schemas.microsoft.com/office/powerpoint/2010/main" val="574383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F86210-D117-9205-45CF-9153FF1CDA5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6BB0ACA-C0C8-B190-A564-3D28C043E72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232FADB-8B14-D861-A874-8240E269E76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061B46A-A094-64C0-3DC1-6B844A9916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D245C8D-AA60-AF27-E479-38D636AB93C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B4802AF-28C0-8E4A-8D1D-9DF0279AF4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D01905E-FF84-1684-4B9C-551E967E5C7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C9A9AF0-64D5-F050-FF55-D6B4097210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CF21AF0-0C10-C7A5-40B5-A724E01ED2A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4C6E81D-E391-0731-9607-20EE8B76EF2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F718FAC-9A1E-87D2-2AB4-45BC20D45BC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D7FD3-D89C-A306-CC09-CA858E499C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E0716ED-B20E-70A9-5562-292A9EE5C81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1394C2-4BC1-EBF9-C69B-C5EC8C61D1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3A2E1B-20A6-7C37-15DA-B5B2BFE71B3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BB6FA58-EFA8-2C46-BC84-5935EE18B34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F81D8E-F18D-9769-0401-51C89E5183B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2DDE72E-DAD9-48FC-9A2C-2A602DA8436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3C2B2C9-4CC8-E130-FB8F-B51E895550D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B8D2DC0-7B20-C488-9B67-12227EBE932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1CD3C87-9F0B-F7B3-0875-A7E0EC618E2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C09A140-2668-7095-8FB2-897CE7B441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640072D-C5F9-889B-0AA0-2FAF010B38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8A7D7BF-57E3-3779-7BAE-BB843283208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2AAC2D4-F7BB-0239-21B9-246C9997F93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13B97FA-710B-0CE6-457E-14647A1C565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74D1784-E10B-CEBB-3E3A-04260EB269B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4180C31-A962-72EC-DD40-F1140A94B38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3B115EE-E87E-87E3-28EC-632F6537E2A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7312EA9-DE20-BA50-6492-4D0B69AA823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F220040-C108-C8EB-BEB4-1E661D64960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DE06BE-06EE-8CD6-1EFB-47F218AF63B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5891F9E-E973-C9B4-7768-5D0994CC59B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CBF200B-FAAB-8054-88B5-63EC6445413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C734449-59C1-91AF-13DA-35A43215A76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3CD1410-1162-BF85-3D7A-604847DE6D3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78B137-4C64-949C-7A43-2BEBE8993B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299179F-14D9-C7FA-F134-F5519F8E493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FA93D3C-3F9E-3CF5-530B-E0389D84AE2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825BE84-9E33-32D8-C277-B38EECC4853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9031F22-1C18-D295-7582-4BCA029EFB5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72CDFE-9AEB-89EC-D7D3-9BBACEEFEA6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CAD3D7B-EB2B-9F96-93F9-45E2FFD26B1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AFD43B0D-2772-D58F-1873-DB8D6069E38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3494E91-AD9D-B06B-C48B-E9AE8515C7A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C7A082C-8065-22EB-A1FD-4098A7EC042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56E7B42-116A-90DA-AAB1-8ED455A2EB8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8E89B1B-5705-4B12-8DEA-B2C57E6DF5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57BA851-7A0D-5525-BA8E-F91EE37A31F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4B07C4B-5D6C-12C2-B39B-73ECB6E5E92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B4106D5-0D0F-4606-D617-39A84BF3588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C639321-D1BD-2B4B-D0ED-FC61A39AE9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D63B7BD-6B70-DF44-8766-852A7D3EE39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273FB5D-0860-F13B-3BBA-EB940C1BB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676E318-69F9-9C04-5A42-CD90482B6D7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B292398-1D3A-3D2F-3CB3-D1596CDFB1E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089BBEF-B19D-03FB-91B9-31C077872D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19EE814-9813-D966-D0E9-8652F661B88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9415189-3F5C-A520-37F8-62B569224E5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3B4FA84-A84E-6A3C-0FAC-DAEFE90DA4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375C62-9A68-E789-F408-35A83274F55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A97B6A5-BC17-D8AB-DFF4-B3D0F1572E5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62B999B-89C9-F9DD-9604-975187FBC1F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0880AF2-833F-B445-38A7-A6CF56A077F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67DE7B3-29E1-8A0A-BD9B-6AB14BD14AE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86A8A4F-F8FB-B6BF-5F84-CA664B902D9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6B0BEBE-E592-4C06-D53B-E847827867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C7413EF-665F-BEA5-1807-C0977546040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1F5BA9C-9FFD-D949-63C5-5504BB3BA1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44291EC-19A2-7405-0487-B6EEFCF7237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0FDE4B8-CBA9-B540-3069-24367F281D7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4606B1B-F245-E405-4414-BA2C295FFBC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7774BC4-A203-C506-18D1-EDCFAB931AF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EC4D286-0047-5145-5C82-6949D7EEE6C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C25694F-1FDE-13E4-6EF8-6F643C3444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EA66EE6-4F6B-B438-E115-0F8C123DC5D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1BF3A6-5266-394E-6B13-432001CE206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8937411-0168-22FC-18EA-3CC65C39F90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A15283C-F80B-D863-A3F5-F926458BC01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1C11B59-97B9-E49E-66C3-32CFBE9EA16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E339111-39DA-893E-093E-9DDC1F144FD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230727E-A7D7-635A-98B6-04B1D254D7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0EE0BC-A234-51BB-7A37-F8BFAC305FD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44F36C-3871-6375-01A9-5CC28D3335F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938210-EFC9-9B21-6704-EC09C7308E7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38E3B8E-01AB-8DEC-DC76-11FA81B1992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60C6220-1CCA-F9CD-465A-AC210AAD9D1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5548A3C-B175-DE63-6225-FB6FE87DE42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46BE0C3-5D66-4830-167E-5E46F87BD0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F4145D9-93F7-2D97-FAC1-16DFCE0E6E4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C81319C-F9BB-159F-E367-FD753961C69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95119F8-6B4A-4A35-EF88-3F8EF05DF9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EB2A7FF-BC0F-B970-02AC-F74955A8BB7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A4D34EB-7262-E582-A2E4-58413B49F4C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1EC5EB4-2FCC-E58A-A79E-6D5B05B85F0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32CEDBD-9217-0F9D-36BD-58E2A08023C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1B305A-E91A-E3A8-70F7-ECC00A8E318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EEF07A1-8F92-12B3-370B-CF26FD72D0C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8F10EC4-5310-2051-BB01-31A6AD49430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309AB72-1DDD-2C5C-2260-986F3574405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D40E46-6A3E-B954-3F85-E11D5CC34AE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182073C-6818-169F-2D98-59E29DAC475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C896BF1-3321-3291-C754-040F424E600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7D11118-DA12-8991-ACA6-4CBF345108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1DC6086-F521-0E36-F0BE-9754C584453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22342AB-3F55-45E1-BDFE-122AB802F95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2973F9-CA0B-3F88-2D5B-0E945F24E84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1A25CEC-9438-66D7-663C-8A8A66481B1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2A78EC5-8B45-3B54-3C90-A3DF2412DAD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A33B71C-AA32-0AA1-662C-386CF89AF49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038A593-7774-BF28-CD2D-8C6B8F16AFE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7019924-722F-769F-B002-B1B7B29858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AD8B606-3B4C-91FC-5724-89CA52441A2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5C865F7-EF32-9987-09C4-640C5D2530D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B589229-A58C-A725-42A3-D65013B339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202A129-85AF-5A9A-FB6B-2033D77AA15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8511FF5-1451-C5D4-FDD9-5D8F34EB10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DA1F9A1-4E93-9EE7-EAD2-0D4D6500B36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E25F0D-91EA-6493-5D8B-7F04293DF4C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C55D25A-C10D-C5F1-B9EE-F5BDD043485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67E9205-0103-112A-2DFD-9AF3434F919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BAA4BC6-E772-F69E-F832-C3B0485CB43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61E4A9F-70A5-2EE9-8BB6-DB83689A126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A031DB8-3133-269F-FF90-4E733F6B56C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62AC976-09CD-7A42-5AFE-1FF8E74F8B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8122430-FC84-9F5C-A6B1-494987406B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0763D3B-6641-14B5-AFA8-DFD500232E5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24101AF-C921-FE1E-71DC-4160B3AE23B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FBFD762-5A8B-CFBE-162D-0212BC5340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56DD8EE-E629-B9DB-E6CC-96874C9CB59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F13D239-85A8-8980-1935-AD34ABAD899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784EACA-7E31-273F-4487-2AEC6225C7A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CCFBB58-0CE7-440D-4468-6D59C687C9A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C7B62DA-75FB-A58A-AC27-C6759BBD781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B9255B8-2547-408F-A80E-924317585D6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750AE7C9-C079-4EC7-BC8A-DC853CE9DBE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Site Setup</a:t>
            </a:r>
          </a:p>
        </p:txBody>
      </p:sp>
      <p:sp>
        <p:nvSpPr>
          <p:cNvPr id="148" name="Content Placeholder 256">
            <a:extLst>
              <a:ext uri="{FF2B5EF4-FFF2-40B4-BE49-F238E27FC236}">
                <a16:creationId xmlns:a16="http://schemas.microsoft.com/office/drawing/2014/main" id="{6733E0F5-9502-4F44-9BB9-1F6D17E07198}"/>
              </a:ext>
            </a:extLst>
          </p:cNvPr>
          <p:cNvSpPr txBox="1">
            <a:spLocks/>
          </p:cNvSpPr>
          <p:nvPr/>
        </p:nvSpPr>
        <p:spPr>
          <a:xfrm>
            <a:off x="833680" y="2221992"/>
            <a:ext cx="10515600" cy="44986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Early Voting</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Find all of the entrances and exits to visually set up a single walk flow for the voters;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Find all of the electrical outlets—determine if you will need additional supplies (e.g., plug adapters or extra electrical cords);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Confirm there is an accessible area for voting equipment inside and outside for curbside voting;</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Restrooms;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Telephones;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Availability of tables and chairs; and</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Ask if there is an after-hours emergency contact number.</a:t>
            </a:r>
          </a:p>
        </p:txBody>
      </p:sp>
      <p:sp>
        <p:nvSpPr>
          <p:cNvPr id="142" name="Slide Number Placeholder 3">
            <a:extLst>
              <a:ext uri="{FF2B5EF4-FFF2-40B4-BE49-F238E27FC236}">
                <a16:creationId xmlns:a16="http://schemas.microsoft.com/office/drawing/2014/main" id="{DDB81FDD-CC29-42CD-BB73-630F38F3E696}"/>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4.1B</a:t>
            </a:r>
          </a:p>
        </p:txBody>
      </p:sp>
    </p:spTree>
    <p:extLst>
      <p:ext uri="{BB962C8B-B14F-4D97-AF65-F5344CB8AC3E}">
        <p14:creationId xmlns:p14="http://schemas.microsoft.com/office/powerpoint/2010/main" val="433445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585097-9E9F-BB3F-982A-1D7BC71F8FE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60D8048-24B7-0405-7997-86E669EB44A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FDC7D7E-A855-736F-5203-EC61B48AA17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792857E-14F9-5632-8863-7EAF051830C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13C5D1B-BBBF-1058-F339-EC04E15262F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B0C1F30-2B88-9AE0-BABD-C6E1E654215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FBA3BBD-36C5-6D5F-952A-E3409864AD6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DB93D3A-4088-1FCA-8405-4CA1917431E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81A1385-E71A-BF2D-2347-BBC852EE775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F9BCD14-F2F0-A580-F4A5-174A5C4C98A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27CCE79-563A-6342-F156-5ED12198463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D5C7C58-A1EF-93F5-5751-B92128A1D4E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DB90F7D-DA89-0708-9BFC-A6291148F9B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8BF6B1C-869F-B8EA-BFA4-B9B13E972A2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5EB2F9E-3C49-9A5A-CA3E-DAC17235327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74EB967-2D63-91F8-E529-9E860C2B729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6F363C7-4560-FF35-7D16-2F129C19967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5CEDD31-5708-67C3-A97E-17ED6BC43E5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FA8F800-E6C6-04D6-1CC0-68E9F580671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AA50178-B649-AE03-5427-11B96BF6562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8664081-D768-CA75-CEC5-98D2A12A2E3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AF71879-6F6A-EEB1-3947-FCA973D8855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BD30E5A-156D-D66C-6DB5-7B3EF79C7F0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77AA5EA-86CF-2A3F-8E84-4A2E6C48363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CD4113B-8E01-66C3-F6C0-3B3CD3DF695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59E36F2-0971-1302-FD83-800379EE39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B86D105-3D55-0AF7-D3CB-2B8121C5230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AB1E79C-6FEC-515A-2524-C26E70DA759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3E47073-4411-6B01-28F8-43C43060B20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FB8FBEC-E17A-B4ED-5E80-D33E179135B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A880093-2508-8D4D-70A0-21EF89537F0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90B3F767-92E6-42E1-B0D0-339FD9EF80E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75DE653-58CB-D023-80C6-2FEF753AF29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9A8DF71-6D2B-2D74-3C71-1861FB547F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ECC2C5F-59D7-4B35-4301-542D81AC750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C1EE026-AE05-EFB2-C671-E6004215169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032A012-7A3D-7B36-B12B-275F3FBABA3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9199F4-7F81-C68F-E5AD-145BD8EBAD5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AA942F5-4F55-6944-A836-E5DCC9E6E1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B1379AD-1A00-6FA4-8AAE-A19687891CE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3D85FB0-CCB0-E74D-AC95-5E1AA1D192D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88CB96A-0899-8446-D00A-07C83C3992C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219BD4-9FF7-9791-0598-2ADE8AF6FA2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41E18B8-C537-FB6D-592E-15B07DD908B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62135F3-C7B4-3CE7-B4EF-27AC2A0186A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27F2732-E899-8029-1321-FC8F78754AE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79A611B-C038-E154-DFE8-C77454760FB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52F1CCE-4FED-369E-41DC-7558DCBEE83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52036EF-CC55-EA50-4CCD-FCB5E42E7DD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AE50A3A-84DC-2C64-A64D-882898550E9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8CB6410-7421-F506-C5BD-0C18FB93D92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BB279A6-2FAA-8AD8-F02F-C821C5F60DF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CA6DA10-0A2F-E671-5267-4E937EF6696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749D9F54-663C-FEAA-0490-667298B2F9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E58AEC-5B6D-173B-DE17-3E49EA9E825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8305520-E40E-4577-E25A-9FB52BBC623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448ABE6-1657-F400-F62D-5D0FDFD2C9C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36992C1-74C0-4D64-A69E-D83E6C1ADE8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0C528AA-7518-B74C-8BD3-503C268D956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4279869-5051-791E-35FD-CBD3E521D14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1259C94-0222-242F-11D8-33586550192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E8F89A6-4AFB-49F0-09F3-34CD863ACE6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4D5347E-E048-0DC1-3D1F-FB9D0C03DC6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A7C9CA0-BA32-5BDF-9448-D8F455538DD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58AB777-8FCB-FD28-6BE5-A7F8ADF2838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DA24A20-DF6D-49D4-9F90-1A05B3E1AB9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AFA96B-224F-5596-04BF-1A79FD2BA13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05CA69B-3D40-3FD5-2A37-431A32197AC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E7DA162-80FE-5E1A-2F3E-B9C8985F0B8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46E213F-7160-4173-2554-1354EAA0CA9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03D3062-D4BA-90B3-D22E-F6B75780BD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FBC25BC-0F0C-54BB-6E51-A2D47DA12E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1A5EB5A-83BE-AD38-6B3B-7C9F15CC883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65365BC-9315-D9E0-3A53-F99F18AF7EF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B798D48-AECA-5A97-DE9F-1FAE7DEB49C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2E242F0-8D78-6F41-25F8-54BEDF2C654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9D08F6E-06DD-685B-1F80-B233E47E651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090212-70A2-82F4-4249-DFD88A9D767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B96D9D7-E0CF-162F-D37E-A49C4D8433D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A50298E-452F-812F-1E9D-8D69BFAA2E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91ED2B4-E34A-59DA-4E51-E35A33969D5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D78EE44-1821-A3FF-DD9E-D470CC8E110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E0C6F88-1571-3AA6-E743-9840EC1D30B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A01D3A2-B8E0-2AB5-D05E-0A8E60DBFBC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67E5DEE-BB60-6D6F-7C1E-83236C6585D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807778-28EC-EE96-B184-4CADE3B2046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269AD0-9427-2A84-A233-9787A88E2AA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D689EBB-11DB-CDC1-589D-2CE680D066F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A5AE086-F5C6-0426-74FD-B66B16023EC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34F104D-32C1-EC16-D51C-7BD2F381619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7044430-DDEE-8A35-ED17-2608B17A8A3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67761C7-56F6-B866-938A-1EE84921DD4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9291E8-9F15-36CA-41EA-F1FEF885F8B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4512655-A95B-EF9C-D942-697C82DF263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6EA90D8-769D-68F9-5D65-1F8FCC15B04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C239D8-A950-B735-DFFD-63D04C494C0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9A591E2-DE1D-2F4B-D827-F1D28D39D9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A17CE76-4F29-44D7-BACC-63C5BE337B7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D1A4452-B46F-B0C8-28A3-61949F7736A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0799FD1-E371-B6CC-DE7E-67DAC8178AF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BA0C186-1810-48AB-57E4-C95B8A355EF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CEC9835-65B3-0A33-E6AA-46D576BA04F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60E802C-33D0-6E63-CBF2-AFFBDC632D0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C7430A5-B14B-C19D-F992-CF6CC1B9049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FDA3F9B-5238-D6DB-2F30-7FEAB084A1E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2F10036-4E22-B4AD-B095-C97837722D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A940A1D-488D-4DDD-799E-3516BB5FE33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E3B591A-E804-F834-38DC-34EC3D108D7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2B8C0D6-C0EF-4E3B-853A-7D383C59799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34464A8-293C-7CF2-4D1D-7EA98C645F4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EBF22E-4B16-E631-D66B-B86ECB860C2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E04C737-7965-E8B9-4435-D5DAA57CA3D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8499C13-0D21-19A8-6DE9-61612C368CA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36D30C-91FE-091A-E984-04F59D7DB51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DF85E7B-D986-3A21-261F-140FDA1D7D7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2C55455-3A1B-18AF-4A81-A8C26DF6E82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5343440-2640-9ED6-F8DB-79FED59F3F2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93644217-5CF2-7B7C-BD6D-6B901533D26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5C9F0F4-894E-A9A2-EC55-B761686D237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1B36D87-E0A3-4385-5A49-826247334FA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81D8A0-B480-372A-F7DA-C915C5116F7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2992D71-D412-0AFD-8F0B-E1DBB01ED2A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E8C55B1-25A6-0C2B-76B9-B6AC8F010B0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D8F6631-312A-9DE8-FCCB-B990220EFAB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479A8EF-0A4A-1BCC-68F3-03DF47356A3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397EB55-D306-414F-BBBC-8E0E05B4074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EA5A5B7-F5B1-419C-26C0-61BAD48A60D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C676E54-4F48-CF7B-61AB-39E49CC9047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E35DFAB-26F7-9247-0918-A051F11DFF3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7C0EC1A-700F-1884-686E-6C735697D2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A3DF404-BF93-B612-71B5-7B51233C804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9A4FADE-BC06-4241-5C3D-F5E19EB368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70543F5-EE4A-67C7-99C6-C0CBE94E0E4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6D5353E-5054-93B4-EC72-AA001054E1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8E1B1DD8-33E2-41E7-A23F-9676A939D15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A9936BC7-CECE-4BF1-A6FE-D42E68F1B73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Site Setup</a:t>
            </a:r>
          </a:p>
        </p:txBody>
      </p:sp>
      <p:sp>
        <p:nvSpPr>
          <p:cNvPr id="145" name="Content Placeholder 256">
            <a:extLst>
              <a:ext uri="{FF2B5EF4-FFF2-40B4-BE49-F238E27FC236}">
                <a16:creationId xmlns:a16="http://schemas.microsoft.com/office/drawing/2014/main" id="{D76F2B1A-B5AD-4579-9670-5C40203885E5}"/>
              </a:ext>
            </a:extLst>
          </p:cNvPr>
          <p:cNvSpPr txBox="1">
            <a:spLocks/>
          </p:cNvSpPr>
          <p:nvPr/>
        </p:nvSpPr>
        <p:spPr>
          <a:xfrm>
            <a:off x="838199" y="2221992"/>
            <a:ext cx="10515600" cy="411766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Day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specific procedures from the authority conducting the election for setup before election day. Some tips for a successful setup include:</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presiding judge contacting the authority conducting the election and obtaining contact information of the person responsible for unlocking the polling place on election day.</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Reach out to the polling place contact and make an appointment prior to election day to familiarize yourself with the following:</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Layout of the space;</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Assess its adequacy to accommodate and secure the voting equipment;</a:t>
            </a:r>
          </a:p>
        </p:txBody>
      </p:sp>
      <p:sp>
        <p:nvSpPr>
          <p:cNvPr id="142" name="Slide Number Placeholder 3">
            <a:extLst>
              <a:ext uri="{FF2B5EF4-FFF2-40B4-BE49-F238E27FC236}">
                <a16:creationId xmlns:a16="http://schemas.microsoft.com/office/drawing/2014/main" id="{A49C393F-2E96-46FA-B8B5-883539080D67}"/>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4.1B</a:t>
            </a:r>
          </a:p>
        </p:txBody>
      </p:sp>
    </p:spTree>
    <p:extLst>
      <p:ext uri="{BB962C8B-B14F-4D97-AF65-F5344CB8AC3E}">
        <p14:creationId xmlns:p14="http://schemas.microsoft.com/office/powerpoint/2010/main" val="314640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F86210-D117-9205-45CF-9153FF1CDA5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6BB0ACA-C0C8-B190-A564-3D28C043E72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232FADB-8B14-D861-A874-8240E269E76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061B46A-A094-64C0-3DC1-6B844A9916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D245C8D-AA60-AF27-E479-38D636AB93C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B4802AF-28C0-8E4A-8D1D-9DF0279AF4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D01905E-FF84-1684-4B9C-551E967E5C7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C9A9AF0-64D5-F050-FF55-D6B4097210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CF21AF0-0C10-C7A5-40B5-A724E01ED2A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4C6E81D-E391-0731-9607-20EE8B76EF2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F718FAC-9A1E-87D2-2AB4-45BC20D45BC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D7FD3-D89C-A306-CC09-CA858E499C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E0716ED-B20E-70A9-5562-292A9EE5C81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1394C2-4BC1-EBF9-C69B-C5EC8C61D1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3A2E1B-20A6-7C37-15DA-B5B2BFE71B3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BB6FA58-EFA8-2C46-BC84-5935EE18B34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F81D8E-F18D-9769-0401-51C89E5183B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2DDE72E-DAD9-48FC-9A2C-2A602DA8436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3C2B2C9-4CC8-E130-FB8F-B51E895550D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B8D2DC0-7B20-C488-9B67-12227EBE932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1CD3C87-9F0B-F7B3-0875-A7E0EC618E2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C09A140-2668-7095-8FB2-897CE7B441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640072D-C5F9-889B-0AA0-2FAF010B38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8A7D7BF-57E3-3779-7BAE-BB843283208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2AAC2D4-F7BB-0239-21B9-246C9997F93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13B97FA-710B-0CE6-457E-14647A1C565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74D1784-E10B-CEBB-3E3A-04260EB269B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4180C31-A962-72EC-DD40-F1140A94B38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3B115EE-E87E-87E3-28EC-632F6537E2A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7312EA9-DE20-BA50-6492-4D0B69AA823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F220040-C108-C8EB-BEB4-1E661D64960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CDE06BE-06EE-8CD6-1EFB-47F218AF63B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5891F9E-E973-C9B4-7768-5D0994CC59B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CBF200B-FAAB-8054-88B5-63EC6445413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C734449-59C1-91AF-13DA-35A43215A76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3CD1410-1162-BF85-3D7A-604847DE6D3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78B137-4C64-949C-7A43-2BEBE8993B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299179F-14D9-C7FA-F134-F5519F8E493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FA93D3C-3F9E-3CF5-530B-E0389D84AE2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825BE84-9E33-32D8-C277-B38EECC4853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9031F22-1C18-D295-7582-4BCA029EFB5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72CDFE-9AEB-89EC-D7D3-9BBACEEFEA6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CAD3D7B-EB2B-9F96-93F9-45E2FFD26B1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AFD43B0D-2772-D58F-1873-DB8D6069E38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3494E91-AD9D-B06B-C48B-E9AE8515C7A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C7A082C-8065-22EB-A1FD-4098A7EC042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56E7B42-116A-90DA-AAB1-8ED455A2EB8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8E89B1B-5705-4B12-8DEA-B2C57E6DF5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57BA851-7A0D-5525-BA8E-F91EE37A31F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4B07C4B-5D6C-12C2-B39B-73ECB6E5E92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B4106D5-0D0F-4606-D617-39A84BF3588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C639321-D1BD-2B4B-D0ED-FC61A39AE9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D63B7BD-6B70-DF44-8766-852A7D3EE39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273FB5D-0860-F13B-3BBA-EB940C1BB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676E318-69F9-9C04-5A42-CD90482B6D7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B292398-1D3A-3D2F-3CB3-D1596CDFB1E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089BBEF-B19D-03FB-91B9-31C077872D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19EE814-9813-D966-D0E9-8652F661B88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9415189-3F5C-A520-37F8-62B569224E5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3B4FA84-A84E-6A3C-0FAC-DAEFE90DA4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375C62-9A68-E789-F408-35A83274F55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A97B6A5-BC17-D8AB-DFF4-B3D0F1572E5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62B999B-89C9-F9DD-9604-975187FBC1F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0880AF2-833F-B445-38A7-A6CF56A077F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67DE7B3-29E1-8A0A-BD9B-6AB14BD14AE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86A8A4F-F8FB-B6BF-5F84-CA664B902D9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6B0BEBE-E592-4C06-D53B-E847827867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C7413EF-665F-BEA5-1807-C0977546040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1F5BA9C-9FFD-D949-63C5-5504BB3BA1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44291EC-19A2-7405-0487-B6EEFCF7237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0FDE4B8-CBA9-B540-3069-24367F281D7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4606B1B-F245-E405-4414-BA2C295FFBC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7774BC4-A203-C506-18D1-EDCFAB931AF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EC4D286-0047-5145-5C82-6949D7EEE6C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C25694F-1FDE-13E4-6EF8-6F643C3444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EA66EE6-4F6B-B438-E115-0F8C123DC5D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1BF3A6-5266-394E-6B13-432001CE206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8937411-0168-22FC-18EA-3CC65C39F90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A15283C-F80B-D863-A3F5-F926458BC01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1C11B59-97B9-E49E-66C3-32CFBE9EA16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E339111-39DA-893E-093E-9DDC1F144FD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230727E-A7D7-635A-98B6-04B1D254D7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0EE0BC-A234-51BB-7A37-F8BFAC305FD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44F36C-3871-6375-01A9-5CC28D3335F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938210-EFC9-9B21-6704-EC09C7308E7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38E3B8E-01AB-8DEC-DC76-11FA81B1992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60C6220-1CCA-F9CD-465A-AC210AAD9D1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5548A3C-B175-DE63-6225-FB6FE87DE42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46BE0C3-5D66-4830-167E-5E46F87BD09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F4145D9-93F7-2D97-FAC1-16DFCE0E6E4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C81319C-F9BB-159F-E367-FD753961C69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95119F8-6B4A-4A35-EF88-3F8EF05DF9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EB2A7FF-BC0F-B970-02AC-F74955A8BB7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A4D34EB-7262-E582-A2E4-58413B49F4C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1EC5EB4-2FCC-E58A-A79E-6D5B05B85F0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32CEDBD-9217-0F9D-36BD-58E2A08023C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1B305A-E91A-E3A8-70F7-ECC00A8E318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EEF07A1-8F92-12B3-370B-CF26FD72D0C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8F10EC4-5310-2051-BB01-31A6AD49430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309AB72-1DDD-2C5C-2260-986F3574405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D40E46-6A3E-B954-3F85-E11D5CC34AE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182073C-6818-169F-2D98-59E29DAC475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C896BF1-3321-3291-C754-040F424E600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7D11118-DA12-8991-ACA6-4CBF345108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1DC6086-F521-0E36-F0BE-9754C584453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22342AB-3F55-45E1-BDFE-122AB802F95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2973F9-CA0B-3F88-2D5B-0E945F24E84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1A25CEC-9438-66D7-663C-8A8A66481B1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2A78EC5-8B45-3B54-3C90-A3DF2412DAD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A33B71C-AA32-0AA1-662C-386CF89AF49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038A593-7774-BF28-CD2D-8C6B8F16AFE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7019924-722F-769F-B002-B1B7B29858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AD8B606-3B4C-91FC-5724-89CA52441A2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5C865F7-EF32-9987-09C4-640C5D2530D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B589229-A58C-A725-42A3-D65013B339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202A129-85AF-5A9A-FB6B-2033D77AA15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8511FF5-1451-C5D4-FDD9-5D8F34EB10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DA1F9A1-4E93-9EE7-EAD2-0D4D6500B36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E25F0D-91EA-6493-5D8B-7F04293DF4C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C55D25A-C10D-C5F1-B9EE-F5BDD043485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67E9205-0103-112A-2DFD-9AF3434F919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BAA4BC6-E772-F69E-F832-C3B0485CB43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61E4A9F-70A5-2EE9-8BB6-DB83689A126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A031DB8-3133-269F-FF90-4E733F6B56C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62AC976-09CD-7A42-5AFE-1FF8E74F8B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8122430-FC84-9F5C-A6B1-494987406B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0763D3B-6641-14B5-AFA8-DFD500232E5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24101AF-C921-FE1E-71DC-4160B3AE23B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FBFD762-5A8B-CFBE-162D-0212BC5340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56DD8EE-E629-B9DB-E6CC-96874C9CB59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F13D239-85A8-8980-1935-AD34ABAD899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784EACA-7E31-273F-4487-2AEC6225C7A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CCFBB58-0CE7-440D-4468-6D59C687C9A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C7B62DA-75FB-A58A-AC27-C6759BBD781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B9255B8-2547-408F-A80E-924317585D6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750AE7C9-C079-4EC7-BC8A-DC853CE9DBE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Site Setup</a:t>
            </a:r>
          </a:p>
        </p:txBody>
      </p:sp>
      <p:sp>
        <p:nvSpPr>
          <p:cNvPr id="148" name="Content Placeholder 256">
            <a:extLst>
              <a:ext uri="{FF2B5EF4-FFF2-40B4-BE49-F238E27FC236}">
                <a16:creationId xmlns:a16="http://schemas.microsoft.com/office/drawing/2014/main" id="{6733E0F5-9502-4F44-9BB9-1F6D17E07198}"/>
              </a:ext>
            </a:extLst>
          </p:cNvPr>
          <p:cNvSpPr txBox="1">
            <a:spLocks/>
          </p:cNvSpPr>
          <p:nvPr/>
        </p:nvSpPr>
        <p:spPr>
          <a:xfrm>
            <a:off x="833680" y="2221992"/>
            <a:ext cx="10515600" cy="44986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Day</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Find all of the entrances and exits to visually set up a single walk flow for the voters;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Find all of the electrical outlets—determine if you will need additional supplies (e.g., plug adapters or extra electrical cords);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Confirm there is an accessible area for voting equipment inside and outside for curbside voting;</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Restrooms;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Telephones;</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Availability of tables and chairs; and</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Ask if there is an after-hours emergency contact number.</a:t>
            </a:r>
          </a:p>
        </p:txBody>
      </p:sp>
      <p:sp>
        <p:nvSpPr>
          <p:cNvPr id="142" name="Slide Number Placeholder 3">
            <a:extLst>
              <a:ext uri="{FF2B5EF4-FFF2-40B4-BE49-F238E27FC236}">
                <a16:creationId xmlns:a16="http://schemas.microsoft.com/office/drawing/2014/main" id="{2D3C70D4-76AF-4074-AFF5-F0C22EADD804}"/>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4.1B</a:t>
            </a:r>
          </a:p>
        </p:txBody>
      </p:sp>
    </p:spTree>
    <p:extLst>
      <p:ext uri="{BB962C8B-B14F-4D97-AF65-F5344CB8AC3E}">
        <p14:creationId xmlns:p14="http://schemas.microsoft.com/office/powerpoint/2010/main" val="1432183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6E1D95-ED25-7FAC-BE13-DC974175FED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FB00D96-29AC-EC6D-59A0-A10BC198E1C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EFF2B96-8D7A-D58C-B041-CB1A11834F0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F6EC7DE-D463-C5F5-F91F-F8542543667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6E9B148-F635-C33F-5B54-7198B3781F7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C80E75C-8923-C286-0594-32936105995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BA2375C-8DE5-25FD-BBB4-3A8C50B0178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C6C2103-FD43-686F-16FF-CE43EC26F40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08CAAEB-BCF1-FD0E-2AA8-A2C41BC828E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9682390-30FA-BB1A-6261-2BA752D0AC7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C8AE53-D348-41B4-B8CA-8BADAED7E42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EFE35F7-02C4-C2A0-6C95-C615745F292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E785F56-AF07-D047-70D4-F65AEFAC98B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597061F-E1DC-0B50-E766-390AA3002C3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CA2B650-5862-602D-60B1-4922AFA9B52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AE4FBEE-2A31-889A-5D66-2D006B0BB8A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F11CA5B-01E5-50B1-CFAA-B55275006A9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DA39461-AACA-11AB-8B50-47ECC790179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0A0C3F7-AAA2-7521-A341-09D74DA6C33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BD4E789-0904-89CC-014B-2DD34BB998D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0EDF95D-4663-D08C-8257-91034A2BA78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4C5AD7B-CD41-210D-788E-E6DB2D2C887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185AA90-7CD5-A8C4-B34E-B7B8520DE92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F62D7D5-ADA1-964F-5EA0-70F8DD3EA4C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59BD16-5E36-A310-A170-94D8908BBA8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6CC5106-AD3C-B04A-F93C-2F6C3D7036B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FA94E0D-1FA4-3F1B-86F4-7B6E9CBC672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6183F41-E05F-4603-2C26-144580DD80C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66FF888-B25E-36CF-3E35-F9215CA5713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B238D1E-E538-B25A-A10F-8B3488B5ED1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E3A741F-287A-4BF5-770F-00841D7DCF4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08B69A9-EF65-E4FB-5CE5-DB9B2343329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E3B2C55-C22D-7523-D6F0-7EB7E2713B3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4490F83-AC68-D5E6-A00C-06D952CCA0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4A29A80-F75A-F262-FAD2-026A9345AC2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D62A57A-5928-535D-899E-D394905F59C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3D37E3F-6FBF-4E4B-D2AD-9948D49F599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9C637B0-38A7-B556-92B8-7A5A2084A9B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65884B0-B26E-E769-EFA2-9026B5B302C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3AEAC29-47C1-E64E-48C7-AD5A75B746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7CE7AB0-6F97-1E0E-4AEF-8CD748E421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D6D249-277E-B94A-F177-9A7350AE834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F3E341F-2E06-A15C-294B-CD02BD9697B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D40532F-C511-96BD-737D-59B5FBFD6D1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ADA9060-B8AB-FCF6-16B6-D9CEF56BCD5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842FECC-8B2C-912A-6374-68698F53F0D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028B5BC-4BDB-F872-476B-037369EC108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5C05C11-F2AD-354C-F2A4-7B08D28F991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CA4F07D-5986-A2DA-D72E-8A2429C5E0C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D384E26-1244-D4DE-27EA-B722D1B137D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2AF2854-68E1-0A52-3AC8-3E9B9B446F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1C39ABE-0B0F-1771-E576-984A7C911F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2AD162A-DD10-99BD-C05E-3BE7F1E3B9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4D4DBD3-2946-0F8F-1C42-EF8E07E4D9F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8029B8F-5093-EB0F-9589-1585EA3393E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36FDDCC-0E09-A2CA-EDA7-8A8C29A7596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68811F1-F9EB-A703-B771-FDD610BA13B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7B86B015-F162-0B85-2C76-8329A63180E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474853C-68B7-BAAC-D8E6-97E9C78B569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E27FAA0-FF76-818C-A6F1-E00D8096648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4081B3A-CF45-5BCB-0AE5-A32129C6D1B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835CEA7-3F06-590D-AD99-FC2D3260BEF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0507E11-945A-3A49-F90C-5259D2D1BD4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6932AC1-69BF-7196-3E48-E8C794443CF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672C552-EA04-1834-B92E-B59633B23F1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D25B446-9EB2-BF49-CFD7-58528F83D48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674E6BB-9E83-837E-5BC6-F40A8FCA7EC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CC1E60F-6413-8492-3D84-56C95FF5903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963DB37-FD24-F488-FAF8-7D7A88771CA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95188B2-D601-F82B-9EE4-7BCD754F72B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887C858-84B9-DA79-19BF-0DBE42AC70C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A4C17B5-F64A-6CAF-0EEA-90FB54FFD6E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7D09440-3067-B83B-28F1-1EBC4B78B93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4C94DC4-7757-FD07-B56C-5C5114045EF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2633257-C8D7-AC7F-2D3E-7AB4509C968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4E2CE6D-1421-AB7D-A3DE-FE9114CBE46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184CE90-AC92-F05A-D6B3-EEC34502673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6E91853-6439-5E87-66C6-4EE05CEF087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E57F749-4465-F8C7-027E-5273C6B59ED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A970983-2970-F959-287C-3E76E10FC1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6D04490-B78B-5C86-577C-45C70163B2C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55116EC-8AAA-235A-2B78-CAA53EDEDCD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CEFB136-558A-A862-CBA7-87597B459AA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2F85B34-89AF-6766-3870-63E8B74082F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067BD9F-6CA0-7F18-C77A-CB2E53A5CB6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277637A-435B-9383-1E39-5BF8C50FAAD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AA4D36F-E99A-54CB-B205-031BE081DD5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FF86F18-EAC2-5997-6197-F83B4499995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3C539D2C-E197-9CD4-27AF-1EFB320AC52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C16AC65-34E2-449C-27DE-509B37FEB5A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4CC07A4-C8BC-D35C-1196-E5B8CEE82AA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5B4F90A-115C-D87F-8DE8-695345FAD35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BD19F92-6819-5806-A9AA-B277885E76C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45F302B-0B9E-4C2C-0B16-7623EE89E96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91F4C85-5A62-E4C9-8E3A-890D87D54AC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6138892-74A0-DC81-E110-0BFCB2D860D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68C0907-FCD8-0789-8999-48B8FFFA702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A5515C4-67FF-5C50-54FD-4FDD7404359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725E749-095C-ABB7-4A8C-21BA201E9F9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65FCED0-828D-4AA8-39F2-DF415DF733D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F59A731-8EF1-B52E-6F80-ADFFC3BCDB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31184DF-8B49-B0AA-C659-E0797E6DCFB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01A7213-FD41-D2CF-3BC8-9A3CFE7FDF0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3A0EFEA-648D-D59F-58AB-A930353BD2D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19BCFCE-57C0-C806-C6F1-CC0BF51F671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86183BA-D0FD-BE2A-3CAF-92F480EBD1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F53C655-7549-B43A-6324-079DAC58326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8579947-3FF5-127E-40FD-19719558383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E35A557-4FA8-979A-9F9C-D3877F91F94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736CC8B-D122-C312-9C90-E3C3CBB28FE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88267AA-73B8-D703-6251-4346636D86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97104C5-F0CC-2AE3-9CC7-F38A09347EC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0003F1F-4A01-FD5D-EA99-01EFE79F22E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308A475-420D-0A97-094C-917BD00C583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0449739-439F-A04B-6BBC-05BCED7FA0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B75857C-244E-0AB5-299C-6A66D7FEE8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67EEAF8-E8A3-574A-5EEF-8BEC300DA6C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50BB5AC-D0E3-5E11-887D-57E2F6F138A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59B948E-1B51-8AF8-5E1B-325B2CAC7F6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E7554B8-D3F0-7131-8B43-5D58E33920C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20D1B10-95EC-E3A1-D6D7-2F17EE1C92E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7CAD5F5-4987-C5BC-D484-11C59100A37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8EECFFC-694B-F514-A24F-9923799CDE5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55A213-D12E-CA6B-366C-3F8D4795D16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D91DB1B-A677-8DC0-64E6-68EF13C0F4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2200BB5-3457-13AC-8BF0-C531F840D30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0C5A822-0348-4AC8-C88C-9F891D06F54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BF4350E-E96D-D0DD-B028-32946706711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BD23960-B494-6D6F-1BCF-7CAD87BABE6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11E1E23-056C-D9AF-7BD3-AA242AE4169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A8D0624-4A02-D2A9-0E44-B85A5A655F4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1895B82-B74A-D9E6-0EB8-AB1CFE100BA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0A748CE-4C33-66BC-C0A9-F4EBF039AB3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D68CAAD-5C3C-4C55-48F2-8C0AC7274D0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08" name="Group 107">
            <a:extLst>
              <a:ext uri="{FF2B5EF4-FFF2-40B4-BE49-F238E27FC236}">
                <a16:creationId xmlns:a16="http://schemas.microsoft.com/office/drawing/2014/main" id="{360BA0E6-B8E9-8ADB-E808-1004FCD754F0}"/>
              </a:ext>
            </a:extLst>
          </p:cNvPr>
          <p:cNvGrpSpPr/>
          <p:nvPr/>
        </p:nvGrpSpPr>
        <p:grpSpPr>
          <a:xfrm>
            <a:off x="7044002" y="2407632"/>
            <a:ext cx="4654083" cy="3140035"/>
            <a:chOff x="2560320" y="7315"/>
            <a:chExt cx="2710180" cy="1828800"/>
          </a:xfrm>
        </p:grpSpPr>
        <p:pic>
          <p:nvPicPr>
            <p:cNvPr id="133" name="Picture 132">
              <a:extLst>
                <a:ext uri="{FF2B5EF4-FFF2-40B4-BE49-F238E27FC236}">
                  <a16:creationId xmlns:a16="http://schemas.microsoft.com/office/drawing/2014/main" id="{8C8F5FCD-31E0-DCB5-3DDD-853F83FBC6D9}"/>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60320" y="7315"/>
              <a:ext cx="2710180" cy="1828800"/>
            </a:xfrm>
            <a:prstGeom prst="rect">
              <a:avLst/>
            </a:prstGeom>
            <a:noFill/>
            <a:ln>
              <a:solidFill>
                <a:schemeClr val="tx1"/>
              </a:solidFill>
            </a:ln>
            <a:effectLst>
              <a:outerShdw blurRad="50800" dist="38100" dir="2700000" algn="tl" rotWithShape="0">
                <a:prstClr val="black">
                  <a:alpha val="40000"/>
                </a:prstClr>
              </a:outerShdw>
            </a:effectLst>
          </p:spPr>
        </p:pic>
        <p:sp>
          <p:nvSpPr>
            <p:cNvPr id="134" name="Arrow: Right 133">
              <a:extLst>
                <a:ext uri="{FF2B5EF4-FFF2-40B4-BE49-F238E27FC236}">
                  <a16:creationId xmlns:a16="http://schemas.microsoft.com/office/drawing/2014/main" id="{832CC044-848F-EE2E-2989-F59744B1D794}"/>
                </a:ext>
              </a:extLst>
            </p:cNvPr>
            <p:cNvSpPr/>
            <p:nvPr/>
          </p:nvSpPr>
          <p:spPr>
            <a:xfrm rot="13432864">
              <a:off x="3379622" y="724204"/>
              <a:ext cx="285927" cy="123571"/>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Arrow: Right 134">
              <a:extLst>
                <a:ext uri="{FF2B5EF4-FFF2-40B4-BE49-F238E27FC236}">
                  <a16:creationId xmlns:a16="http://schemas.microsoft.com/office/drawing/2014/main" id="{CCDF6092-DF02-340F-A5A1-582A421704C0}"/>
                </a:ext>
              </a:extLst>
            </p:cNvPr>
            <p:cNvSpPr/>
            <p:nvPr/>
          </p:nvSpPr>
          <p:spPr>
            <a:xfrm rot="19918707">
              <a:off x="3562502" y="409651"/>
              <a:ext cx="283464" cy="128016"/>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Arrow: Right 135">
              <a:extLst>
                <a:ext uri="{FF2B5EF4-FFF2-40B4-BE49-F238E27FC236}">
                  <a16:creationId xmlns:a16="http://schemas.microsoft.com/office/drawing/2014/main" id="{B72426AB-58B1-644B-FC73-E1E66360317E}"/>
                </a:ext>
              </a:extLst>
            </p:cNvPr>
            <p:cNvSpPr/>
            <p:nvPr/>
          </p:nvSpPr>
          <p:spPr>
            <a:xfrm rot="10800000">
              <a:off x="3840480" y="885139"/>
              <a:ext cx="283464" cy="128016"/>
            </a:xfrm>
            <a:prstGeom prst="rightArrow">
              <a:avLst/>
            </a:prstGeom>
            <a:solidFill>
              <a:srgbClr val="F4EE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Arrow: Right 136">
              <a:extLst>
                <a:ext uri="{FF2B5EF4-FFF2-40B4-BE49-F238E27FC236}">
                  <a16:creationId xmlns:a16="http://schemas.microsoft.com/office/drawing/2014/main" id="{9340968E-9CF0-C732-A112-A54A974B25DC}"/>
                </a:ext>
              </a:extLst>
            </p:cNvPr>
            <p:cNvSpPr/>
            <p:nvPr/>
          </p:nvSpPr>
          <p:spPr>
            <a:xfrm rot="8450296">
              <a:off x="4378593" y="551770"/>
              <a:ext cx="885302" cy="128016"/>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Arrow: Right 140">
              <a:extLst>
                <a:ext uri="{FF2B5EF4-FFF2-40B4-BE49-F238E27FC236}">
                  <a16:creationId xmlns:a16="http://schemas.microsoft.com/office/drawing/2014/main" id="{6E78085A-D447-CF0B-DAAC-77DC57D88AA3}"/>
                </a:ext>
              </a:extLst>
            </p:cNvPr>
            <p:cNvSpPr/>
            <p:nvPr/>
          </p:nvSpPr>
          <p:spPr>
            <a:xfrm>
              <a:off x="4103827" y="351129"/>
              <a:ext cx="283464" cy="128016"/>
            </a:xfrm>
            <a:prstGeom prs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Arrow: Right 144">
              <a:extLst>
                <a:ext uri="{FF2B5EF4-FFF2-40B4-BE49-F238E27FC236}">
                  <a16:creationId xmlns:a16="http://schemas.microsoft.com/office/drawing/2014/main" id="{E5A552D4-4E9B-0758-3A01-43389E836BBD}"/>
                </a:ext>
              </a:extLst>
            </p:cNvPr>
            <p:cNvSpPr/>
            <p:nvPr/>
          </p:nvSpPr>
          <p:spPr>
            <a:xfrm rot="19135359">
              <a:off x="4659782" y="329184"/>
              <a:ext cx="283210" cy="127635"/>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47" name="Slide Number Placeholder 3">
            <a:extLst>
              <a:ext uri="{FF2B5EF4-FFF2-40B4-BE49-F238E27FC236}">
                <a16:creationId xmlns:a16="http://schemas.microsoft.com/office/drawing/2014/main" id="{D7B47CD4-569B-4516-97D0-20C2645392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8" name="Title 2">
            <a:extLst>
              <a:ext uri="{FF2B5EF4-FFF2-40B4-BE49-F238E27FC236}">
                <a16:creationId xmlns:a16="http://schemas.microsoft.com/office/drawing/2014/main" id="{C071087B-6428-4F28-8B41-38F864946F7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Polling Place Layout</a:t>
            </a:r>
          </a:p>
        </p:txBody>
      </p:sp>
      <p:sp>
        <p:nvSpPr>
          <p:cNvPr id="149" name="Content Placeholder 256">
            <a:extLst>
              <a:ext uri="{FF2B5EF4-FFF2-40B4-BE49-F238E27FC236}">
                <a16:creationId xmlns:a16="http://schemas.microsoft.com/office/drawing/2014/main" id="{3B9C3D60-CE44-4C7E-8301-91F2F370C417}"/>
              </a:ext>
            </a:extLst>
          </p:cNvPr>
          <p:cNvSpPr txBox="1">
            <a:spLocks/>
          </p:cNvSpPr>
          <p:nvPr/>
        </p:nvSpPr>
        <p:spPr>
          <a:xfrm>
            <a:off x="833680" y="2280849"/>
            <a:ext cx="6054930"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Election workers need to physically arrange the polling place according to the authority conducting the election’s specific procedures.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For additional information regarding polling place preparation and procedures regarding the use of electronic voting systems, </a:t>
            </a: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see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the Secretary of State’s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election advisory regarding updates to voting system procedures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election advisory regarding electronic voting system procedures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p:txBody>
      </p:sp>
      <p:sp>
        <p:nvSpPr>
          <p:cNvPr id="150" name="Slide Number Placeholder 3">
            <a:extLst>
              <a:ext uri="{FF2B5EF4-FFF2-40B4-BE49-F238E27FC236}">
                <a16:creationId xmlns:a16="http://schemas.microsoft.com/office/drawing/2014/main" id="{07A2AF8D-9046-4631-A2C3-C23ACCE0ACBB}"/>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4.1C</a:t>
            </a:r>
          </a:p>
        </p:txBody>
      </p:sp>
    </p:spTree>
    <p:extLst>
      <p:ext uri="{BB962C8B-B14F-4D97-AF65-F5344CB8AC3E}">
        <p14:creationId xmlns:p14="http://schemas.microsoft.com/office/powerpoint/2010/main" val="3431380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2B9D28-AF69-8A42-9004-4540AD78BDB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D52CC4B-EEEF-96B2-A2F3-7661C5DA0EC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39887BE-DB2B-57B6-DAD9-98F23FA2EC2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DB30023-8A25-DAC6-4BDF-D8D7B9D9F28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5470E9E-59CA-EABF-FA40-04CC45EBD64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D77F476-474B-A898-3A15-B45B29E7614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ADE915A-557C-A173-6D3F-FBEEDD3043B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F90DAAA-3BC1-C617-38D5-EF3C41A8754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D4CA6E4-2555-6759-6CA4-0FFEE8959EE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CE4553E-3BC7-208D-BE77-97A9F8EEB02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F6392EF-C7AC-57CB-42C3-B5D55CF3F00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98D94A-BABE-2DA8-AB28-381F0A4C892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E46ABC6-88B3-DAAA-3AD9-05AC3065F71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EEB2131-50BC-4A53-D8B8-143193B1C42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14134B8-05E6-CCF4-9E01-5464D4C608C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E31F797-E748-185B-48A0-6A95EDA79E1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AB59EBC-FADB-57A8-4146-17FE937E7BE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A26EC44-A31D-C9D3-5991-91A5F41824B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15663DC-4111-E382-1EEC-9B6EBE68E45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63C63A3-F49B-3E30-A655-1D6564A04B6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F6CEF4B-7C65-CD79-0224-4FD19A44DC6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4514E56-5E2C-93A5-C8B0-D4721F9204C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9CB6745-4BC5-3E09-F3D7-26AC27AECFF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0832FA2-A6A4-E211-FD8B-2D5EC2A77D0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AB410B7-756E-87B2-36BA-2FB674BFAA9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A63D437-E853-CB95-AD42-1C571FFEA96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F8A9D3E-1996-7598-4A75-F21F56DC90A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268175E-7A67-B230-FA0D-EF356E54A9B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3723B19-94AE-68B7-1B4A-00BD36B6967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E95ECDF-543E-45F9-CE26-3452F3074C4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B311CBD-B38D-49AD-FBA2-A89CB2C78BD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D3E6062-78BB-D24A-A19E-7A27241A26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AD1730-DA50-A530-8EF2-1155A04A51A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A10AE33-D847-D591-5FB6-5E3BA4B1D24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EC8ACCB-199E-1613-EC9A-730B98FB6A3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3BA7076-757A-0416-E65D-42B576A915E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383795B-2D02-140F-3EDA-2F7C70F436C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83553EA-EFBA-CE05-4E19-019B314892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23D37EB-A011-348E-EF02-45ED7886FAF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9C866DF-C956-F951-0C22-37D2D6DADC0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1163D47-12D1-8F25-F50A-4492AA761C6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A3663F6-CF43-7BC2-F7B3-C81C2F6C9AF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1936B4D-DEBF-5EA5-23D2-E8FC0D22D8F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2E8CFBC-D2BF-7A84-1507-828376E2FBF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484427B-0FF9-C868-72BF-BE5AA1AF67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43030BD-8039-B1E2-AAB4-DD842FDDFB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AD132D5-6C51-B1B8-AFFC-87824384863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4879165-8CAE-1FF8-3686-86FD35EE4F0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860D09D-23EB-AE18-053C-6AE72A9379A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3AFA309-41A6-08E3-5A70-3BB9E64F0A3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78FC50E-F127-D1C0-D74B-B211082CC0E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B58769-735D-EFA6-D60B-47274EDB58C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22AAC1-60B3-894D-8A2E-9ECDFD9A18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854853A-894D-B855-5662-8CC2C2F4073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2EE3A23-2550-F989-D7AB-7EE7E3DBACF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782F14A-7B6A-624A-5B94-ECC04CEB89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A998118-FE03-9919-62F6-F88CFB345E5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183855A-FAE3-26A9-6A0F-C6A8A06E302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D7F9DDA-24CE-6C0B-1222-C1293B485BC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082D14E-FDEF-B140-5DB3-A52FCC14BE2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925AECA-DAC5-07CC-3F8C-23C8EC98FA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E72C224-68F9-C874-69AA-FFFA5F39DC9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7CD96D8-5AEF-EC9B-D134-413841A2B80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C1243A6-3B11-CE3C-C9A3-E4350F84135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CA3589-5B52-3B82-F54E-C274472B13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2725E3F-3A37-6459-8172-3AD9EA5376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ADB9034-368E-6553-5225-46E7A8B7635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03D3042-18CA-6E25-D55E-7D8389F36DF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DC873EB-C4AA-7494-F4FB-7CD7C1A30E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B0C3BC0-9586-6923-ECB3-21B89DE8903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B1DA49D-9242-29F9-4EA6-A397194DCA4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DDC90C-FD41-2447-CA29-12866D4C221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401A4CC-876C-90E5-841D-4A38AF72E20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A4E52A5-4B74-85BB-238C-D21F9592453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BA6049A-D52C-CA23-80E5-31ECEE73D20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7412161-F35E-E631-51E6-9364C47F62E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E3C99D2-4487-2FF8-2130-B639308A679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0511D1A-146B-01E4-A6FB-8678870A536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14C2794-0989-7A7E-9904-C2118D4301C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084E88E-BA78-6290-D529-DC4819D2FAE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2BA09AC-B0F5-A734-4303-7986746CC93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46EF839-7556-5E0F-33E1-8C0AC916A93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1D0D11D-95CB-42BC-4955-03C5C899C1B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59E0531-0DFA-FB9B-1C78-62E82FCA7F9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F332D61-8D09-3700-AFED-7282CB25A6F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09BDD53-1A55-D85A-F172-95021CE8720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393B0B-9F53-367C-8D9E-D6623F6C46C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6018AB7-2876-3642-A052-F13A2EE0B37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A9B6B0-B104-9D93-EDC7-B47671D769F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5B2B387-EDB8-079E-11E9-14BC5136F54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0D359D5-8244-2F87-15DF-451ADB0AEBD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6701AB6-6595-4486-FFB9-325DC2C0595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DB56DF2-FE31-AF29-6C33-ECE3FA20E9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1624D08-25A8-87CA-2623-0BA32AE85A7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D4EF4DA-33B9-F9B2-6B9A-BE58B4351C1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456026B-B0E6-7519-DA3A-D06E66D1B93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1460BE8-B384-0C77-7D6F-384B735CDDD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6D6D6C2-A00B-2F01-B802-71A78DC0E9B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0B10210-42CC-B35A-B065-7D79CABA6C7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3BC480D-CA03-FEBE-8ED4-1225F8DD147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02D4EC2-C28B-D442-2FFE-76C11DD1486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16263A2-0585-C8AA-0E66-B66CD6A3DA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18492D5-632F-8930-0193-E4917D98C7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98DA3DC-7720-9C2A-96C6-227E94B67FC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515C570-AD8C-6613-98F1-853896FB891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4624D4A-D3D5-9243-D004-C30E8E012FD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0A9E654-E090-7F54-281E-6AD9D8F471B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70F079-68E4-8E46-D74C-EA0D331C70F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78EE78-A747-5252-1760-7357A1A3AA9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621B17-CB48-1548-ACD6-0562703206C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F1DEFAB-E786-FDB3-81BC-96917F69A1C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9DA3EA2-95B6-6475-5F46-A8F107EB2B6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DF55CB-E72D-AE84-C18D-9B628FAC6F5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3C810F9-09E7-91C6-716F-B2C4418D82D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0F5FD7C-6781-05C7-CE95-5B8805AEE95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BB691B7-D2DD-7939-D664-68276616D55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FF9FDB9-8CC6-EBE6-E5A6-5FE75C41FAD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BBE54AA-EB41-F029-EDD4-715F80B63D4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0DE4AB1-5D5D-DE9B-C190-EBE465963AF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23D0E10-37CD-8C26-A78A-7DDC58E012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327FBEB-79B2-F887-392C-64A0E645C43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BC7B79-BB42-1A9A-07E8-C81F49927ED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E29F94A-7332-8EC2-AB5E-22870CF6891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05C2DF6-6F4C-21BA-9D9F-15B6C240695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F839665-76FD-191A-0C49-A0BF094B134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3E3EBB2-E367-292C-A3F4-3CB407B5D0E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A36BB06-EDFB-160A-C985-226F3BB80D1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904A5D9-3FFB-D927-3133-34A3F12F338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A3AC714-BF98-8282-6078-6F738C07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DDAFCCF-9576-F018-116D-DD01FFCA322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2090D08-31A1-E786-BB0A-B5F390FDA28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A41D0AC-B588-2A96-EB4C-2C6C4C0679F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D498E7D-1D17-C9E0-6703-0B0DF9A8720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48303E1-2FF9-9EC0-EBA9-868C05B4B0E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148" name="Picture 147">
            <a:extLst>
              <a:ext uri="{FF2B5EF4-FFF2-40B4-BE49-F238E27FC236}">
                <a16:creationId xmlns:a16="http://schemas.microsoft.com/office/drawing/2014/main" id="{CD5F5E55-8C6B-61DB-C7ED-1ACF0083717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r="9021" b="3668"/>
          <a:stretch/>
        </p:blipFill>
        <p:spPr bwMode="auto">
          <a:xfrm>
            <a:off x="8647601" y="2321447"/>
            <a:ext cx="3281525" cy="3176065"/>
          </a:xfrm>
          <a:prstGeom prst="rect">
            <a:avLst/>
          </a:prstGeom>
          <a:ln>
            <a:noFill/>
          </a:ln>
          <a:extLst>
            <a:ext uri="{53640926-AAD7-44D8-BBD7-CCE9431645EC}">
              <a14:shadowObscured xmlns:a14="http://schemas.microsoft.com/office/drawing/2010/main"/>
            </a:ext>
          </a:extLst>
        </p:spPr>
      </p:pic>
      <p:sp>
        <p:nvSpPr>
          <p:cNvPr id="141" name="Slide Number Placeholder 3">
            <a:extLst>
              <a:ext uri="{FF2B5EF4-FFF2-40B4-BE49-F238E27FC236}">
                <a16:creationId xmlns:a16="http://schemas.microsoft.com/office/drawing/2014/main" id="{5BAB7EB0-428A-4C33-806F-A20883AF640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64812294-A4A4-426A-AF45-CED6BD8B275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46" name="Content Placeholder 256">
            <a:extLst>
              <a:ext uri="{FF2B5EF4-FFF2-40B4-BE49-F238E27FC236}">
                <a16:creationId xmlns:a16="http://schemas.microsoft.com/office/drawing/2014/main" id="{CF3D8A1C-166E-423A-B61F-F2856DCE6B22}"/>
              </a:ext>
            </a:extLst>
          </p:cNvPr>
          <p:cNvSpPr txBox="1">
            <a:spLocks/>
          </p:cNvSpPr>
          <p:nvPr/>
        </p:nvSpPr>
        <p:spPr>
          <a:xfrm>
            <a:off x="833680" y="2280849"/>
            <a:ext cx="7866109"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Ensuring people with disabilities can vote independently and securely is vital to upholding fair and inclusive elections.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In Texas, nearly </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one in three adults live with a disability</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 yet barriers at polling places—such as inaccessible parking and unfamiliar voting equipment—can discourage participation.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All election-related settings and resources must be made accessible. </a:t>
            </a:r>
          </a:p>
        </p:txBody>
      </p:sp>
      <p:sp>
        <p:nvSpPr>
          <p:cNvPr id="142" name="Slide Number Placeholder 3">
            <a:extLst>
              <a:ext uri="{FF2B5EF4-FFF2-40B4-BE49-F238E27FC236}">
                <a16:creationId xmlns:a16="http://schemas.microsoft.com/office/drawing/2014/main" id="{19C9E627-A856-46D4-A6ED-8D82DE77DD35}"/>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751560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2B9D28-AF69-8A42-9004-4540AD78BDB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D52CC4B-EEEF-96B2-A2F3-7661C5DA0EC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39887BE-DB2B-57B6-DAD9-98F23FA2EC2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DB30023-8A25-DAC6-4BDF-D8D7B9D9F28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5470E9E-59CA-EABF-FA40-04CC45EBD64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D77F476-474B-A898-3A15-B45B29E7614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ADE915A-557C-A173-6D3F-FBEEDD3043B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F90DAAA-3BC1-C617-38D5-EF3C41A8754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D4CA6E4-2555-6759-6CA4-0FFEE8959EE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CE4553E-3BC7-208D-BE77-97A9F8EEB02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F6392EF-C7AC-57CB-42C3-B5D55CF3F00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98D94A-BABE-2DA8-AB28-381F0A4C892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E46ABC6-88B3-DAAA-3AD9-05AC3065F71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EEB2131-50BC-4A53-D8B8-143193B1C42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14134B8-05E6-CCF4-9E01-5464D4C608C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E31F797-E748-185B-48A0-6A95EDA79E1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AB59EBC-FADB-57A8-4146-17FE937E7BE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A26EC44-A31D-C9D3-5991-91A5F41824B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15663DC-4111-E382-1EEC-9B6EBE68E45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63C63A3-F49B-3E30-A655-1D6564A04B6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F6CEF4B-7C65-CD79-0224-4FD19A44DC6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4514E56-5E2C-93A5-C8B0-D4721F9204C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9CB6745-4BC5-3E09-F3D7-26AC27AECFF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0832FA2-A6A4-E211-FD8B-2D5EC2A77D0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AB410B7-756E-87B2-36BA-2FB674BFAA9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A63D437-E853-CB95-AD42-1C571FFEA96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F8A9D3E-1996-7598-4A75-F21F56DC90A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268175E-7A67-B230-FA0D-EF356E54A9B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3723B19-94AE-68B7-1B4A-00BD36B6967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E95ECDF-543E-45F9-CE26-3452F3074C4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B311CBD-B38D-49AD-FBA2-A89CB2C78BD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D3E6062-78BB-D24A-A19E-7A27241A26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AD1730-DA50-A530-8EF2-1155A04A51A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A10AE33-D847-D591-5FB6-5E3BA4B1D24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EC8ACCB-199E-1613-EC9A-730B98FB6A3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3BA7076-757A-0416-E65D-42B576A915E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383795B-2D02-140F-3EDA-2F7C70F436C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83553EA-EFBA-CE05-4E19-019B314892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23D37EB-A011-348E-EF02-45ED7886FAF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9C866DF-C956-F951-0C22-37D2D6DADC0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1163D47-12D1-8F25-F50A-4492AA761C6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A3663F6-CF43-7BC2-F7B3-C81C2F6C9AF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1936B4D-DEBF-5EA5-23D2-E8FC0D22D8F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2E8CFBC-D2BF-7A84-1507-828376E2FBF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484427B-0FF9-C868-72BF-BE5AA1AF67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43030BD-8039-B1E2-AAB4-DD842FDDFB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AD132D5-6C51-B1B8-AFFC-87824384863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4879165-8CAE-1FF8-3686-86FD35EE4F0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860D09D-23EB-AE18-053C-6AE72A9379A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3AFA309-41A6-08E3-5A70-3BB9E64F0A3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78FC50E-F127-D1C0-D74B-B211082CC0E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B58769-735D-EFA6-D60B-47274EDB58C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22AAC1-60B3-894D-8A2E-9ECDFD9A18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854853A-894D-B855-5662-8CC2C2F4073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2EE3A23-2550-F989-D7AB-7EE7E3DBACF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782F14A-7B6A-624A-5B94-ECC04CEB89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A998118-FE03-9919-62F6-F88CFB345E56}"/>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183855A-FAE3-26A9-6A0F-C6A8A06E302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D7F9DDA-24CE-6C0B-1222-C1293B485BC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082D14E-FDEF-B140-5DB3-A52FCC14BE2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925AECA-DAC5-07CC-3F8C-23C8EC98FA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E72C224-68F9-C874-69AA-FFFA5F39DC9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7CD96D8-5AEF-EC9B-D134-413841A2B80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C1243A6-3B11-CE3C-C9A3-E4350F84135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CA3589-5B52-3B82-F54E-C274472B13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2725E3F-3A37-6459-8172-3AD9EA5376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ADB9034-368E-6553-5225-46E7A8B7635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03D3042-18CA-6E25-D55E-7D8389F36DF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DC873EB-C4AA-7494-F4FB-7CD7C1A30E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B0C3BC0-9586-6923-ECB3-21B89DE8903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B1DA49D-9242-29F9-4EA6-A397194DCA4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DDC90C-FD41-2447-CA29-12866D4C221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401A4CC-876C-90E5-841D-4A38AF72E20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A4E52A5-4B74-85BB-238C-D21F9592453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BA6049A-D52C-CA23-80E5-31ECEE73D20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7412161-F35E-E631-51E6-9364C47F62E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E3C99D2-4487-2FF8-2130-B639308A679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0511D1A-146B-01E4-A6FB-8678870A536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14C2794-0989-7A7E-9904-C2118D4301C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084E88E-BA78-6290-D529-DC4819D2FAE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2BA09AC-B0F5-A734-4303-7986746CC93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46EF839-7556-5E0F-33E1-8C0AC916A93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1D0D11D-95CB-42BC-4955-03C5C899C1B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59E0531-0DFA-FB9B-1C78-62E82FCA7F9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F332D61-8D09-3700-AFED-7282CB25A6F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09BDD53-1A55-D85A-F172-95021CE8720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393B0B-9F53-367C-8D9E-D6623F6C46C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6018AB7-2876-3642-A052-F13A2EE0B37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A9B6B0-B104-9D93-EDC7-B47671D769F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5B2B387-EDB8-079E-11E9-14BC5136F54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0D359D5-8244-2F87-15DF-451ADB0AEBD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6701AB6-6595-4486-FFB9-325DC2C0595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DB56DF2-FE31-AF29-6C33-ECE3FA20E9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1624D08-25A8-87CA-2623-0BA32AE85A7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D4EF4DA-33B9-F9B2-6B9A-BE58B4351C1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456026B-B0E6-7519-DA3A-D06E66D1B93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1460BE8-B384-0C77-7D6F-384B735CDDD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6D6D6C2-A00B-2F01-B802-71A78DC0E9B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0B10210-42CC-B35A-B065-7D79CABA6C7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3BC480D-CA03-FEBE-8ED4-1225F8DD147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02D4EC2-C28B-D442-2FFE-76C11DD1486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16263A2-0585-C8AA-0E66-B66CD6A3DA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18492D5-632F-8930-0193-E4917D98C7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98DA3DC-7720-9C2A-96C6-227E94B67FC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515C570-AD8C-6613-98F1-853896FB891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4624D4A-D3D5-9243-D004-C30E8E012FD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0A9E654-E090-7F54-281E-6AD9D8F471B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70F079-68E4-8E46-D74C-EA0D331C70F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78EE78-A747-5252-1760-7357A1A3AA9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621B17-CB48-1548-ACD6-0562703206C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F1DEFAB-E786-FDB3-81BC-96917F69A1C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9DA3EA2-95B6-6475-5F46-A8F107EB2B6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DF55CB-E72D-AE84-C18D-9B628FAC6F5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3C810F9-09E7-91C6-716F-B2C4418D82D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0F5FD7C-6781-05C7-CE95-5B8805AEE95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BB691B7-D2DD-7939-D664-68276616D55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FF9FDB9-8CC6-EBE6-E5A6-5FE75C41FAD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BBE54AA-EB41-F029-EDD4-715F80B63D4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0DE4AB1-5D5D-DE9B-C190-EBE465963AF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23D0E10-37CD-8C26-A78A-7DDC58E012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327FBEB-79B2-F887-392C-64A0E645C43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BC7B79-BB42-1A9A-07E8-C81F49927ED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E29F94A-7332-8EC2-AB5E-22870CF6891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05C2DF6-6F4C-21BA-9D9F-15B6C240695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F839665-76FD-191A-0C49-A0BF094B134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3E3EBB2-E367-292C-A3F4-3CB407B5D0E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A36BB06-EDFB-160A-C985-226F3BB80D1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904A5D9-3FFB-D927-3133-34A3F12F338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A3AC714-BF98-8282-6078-6F738C07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DDAFCCF-9576-F018-116D-DD01FFCA322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2090D08-31A1-E786-BB0A-B5F390FDA28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A41D0AC-B588-2A96-EB4C-2C6C4C0679F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D498E7D-1D17-C9E0-6703-0B0DF9A8720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48303E1-2FF9-9EC0-EBA9-868C05B4B0E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BAB7EB0-428A-4C33-806F-A20883AF640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64812294-A4A4-426A-AF45-CED6BD8B275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46" name="Content Placeholder 256">
            <a:extLst>
              <a:ext uri="{FF2B5EF4-FFF2-40B4-BE49-F238E27FC236}">
                <a16:creationId xmlns:a16="http://schemas.microsoft.com/office/drawing/2014/main" id="{CF3D8A1C-166E-423A-B61F-F2856DCE6B22}"/>
              </a:ext>
            </a:extLst>
          </p:cNvPr>
          <p:cNvSpPr txBox="1">
            <a:spLocks/>
          </p:cNvSpPr>
          <p:nvPr/>
        </p:nvSpPr>
        <p:spPr>
          <a:xfrm>
            <a:off x="833680" y="2280849"/>
            <a:ext cx="10515600" cy="297466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The Americans with Disabilities Act (ADA) defines a </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disability</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 as:</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physical or mental impairment that substantially limits one or more major life activities of an individual;</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record of such an impairment; or </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Being regarded as having such an impairment.</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Accessibility</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ensures that services and environments are usable by everyone, regardless of their abilities or disabilities, from the start.</a:t>
            </a:r>
          </a:p>
        </p:txBody>
      </p:sp>
      <p:sp>
        <p:nvSpPr>
          <p:cNvPr id="142" name="Slide Number Placeholder 3">
            <a:extLst>
              <a:ext uri="{FF2B5EF4-FFF2-40B4-BE49-F238E27FC236}">
                <a16:creationId xmlns:a16="http://schemas.microsoft.com/office/drawing/2014/main" id="{25B014E6-7893-4F36-8BE9-29F0A3820C64}"/>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363041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112F53-2B1B-474D-904F-C3B1EE841E3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6513195-3E19-4065-24CA-6C60F412824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883E5DF-416C-A911-3FA0-CD3F922A2C2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BE510BC-3BAE-1BF3-DE88-3AEC23371A5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EA7380A-F731-88E4-6941-C450309FCF9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1AC436E-F4F5-DF8A-7CD5-5993FDC5DD8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A65AEA7-C1C8-8BD0-0BBD-4D56A3F4CC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FC53EE-774D-0558-D6CC-C1D34C84047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83911DD-A583-1657-9A48-ADD29FFD00C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1135D2D-7D45-B3A1-88FB-651B436D5EC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1C4A0C4-EE65-4A63-45A8-313A9AE3434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AE147F5-09DC-97C6-4E51-919F9B23559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F5A3B28-C144-1927-615F-EE91722F7C2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F085C3-53E8-8F9C-7C4F-5EC29ACE129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3BBB1C-A226-64C1-344B-3D5BA07895E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EBD42CE-6A97-FEB1-AD48-134A01B2F42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23210CD-6489-D326-A1E7-974C17D9B3D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69909DA-0F16-B02D-4280-90679B27C3E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2DE6F8E-D577-2792-63A1-B111E7A4160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F0E2072-1190-CC1A-0210-AB2BC9AB5E6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C1855FE-186F-F17E-572A-59461C72CF0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6C7FE21-9432-CE0C-0EB9-92455E42A78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732AEB2-9BE6-3A72-583B-E414CAD8A08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0EEBA05-F4FC-901E-6168-83C38D26926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E734019-EF34-EBCD-0B74-57A6F10A277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3C3BBE7-95EC-D1EA-6E59-73287628BA6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C5FE523-5411-EEBA-FAA3-EC554745B66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31BF3E6-560C-D349-1F21-C10BD82D6F0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AFC6FDF-C96C-E533-6FF0-AFCA5314902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6F29CA4-85AC-8416-3149-EBFC823A7A0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4E4E7D1-B87C-3EA1-C712-861844CEB55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B1270D8-43A0-DA28-442F-FDBFF9BA35B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2DCCB09-BCBB-E7B3-D23C-A5B978596FB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36B3546-AC88-D76B-8B93-34D14A8F2A5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A37358-DA16-0644-9BCA-35E1354F82D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C9AE5D-F71E-D38E-7691-B477AD6D0F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DA41634-4509-0EC8-5F3F-94DE00D68BB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0F4B894-295C-9F08-EC70-6A19BB5694D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C7CB069-9D26-8B26-86C9-D4D26D14F8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A4359D1-73B2-1DF9-F9C4-54A539420A6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4BB4651-F668-39E2-CB31-EA8DAF6AD75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F7C471C-0CDF-B746-CBE9-565DA3FBDCE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EFDE1EA-8562-B8BB-D34C-597ABB50092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FB17D84-D9DB-2A0B-E63F-9B77BABAD69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EA50503-0C28-5105-D9EA-68B2365A166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6D216C-FCE1-FD01-2B54-CECC306A16D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E17F51D-0728-967B-A188-D6FEA6503BC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DC28E47-B2E2-44ED-0523-335090E3791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E364FF2-835C-546C-DEF7-412FDA38CB4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457F6E2-F440-47F4-7A2D-D1BC85E4BC0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5CC5AA3-A896-BD8E-E25F-6EC8498633E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FF5DDD5-8784-E445-4B01-36DB26B723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9F8361-CE6F-0F63-D741-EA8418CFCDF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C913C32-4226-2657-A494-0C7251AE83B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776354-1BA7-73D1-C70A-272E178FFE2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6CE3648-DAC4-494E-17EB-BBBCB5D9719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4965208-D5C1-074E-27B7-5DDCA745541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A8A0EC8-7DCB-BADE-1C32-67867D9CD90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E4678B-4637-0836-2763-1E9D6AEFE21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3155EE4-E51A-5841-44C1-E899B8195D9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4D0E27E-C5EE-A925-1F68-FB228F5C09C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59F576A-AEA0-319C-75D9-B65BDB3196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329A1D7-8658-00A4-EA09-5A4D6FB3965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3C1D431-1B6B-FFB4-3B9F-3502370B472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BC037C9-0F89-1212-486A-E79AFDEEBE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4695E2C-BA29-019F-8A8C-A17AE1713A9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1A369B1-4D9C-19D0-CA68-ABC158D6A16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B56E7F9-79AA-1D45-78E2-F8572EAB7E0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EFCD250-0E96-398C-32B8-75F55C6AC7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5BA938D-988E-B1BD-831C-A2BEAA46409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2102F04-9B9F-F5C6-3CBD-41BDE25934D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069D478-8D7A-646E-3530-C9A8894F867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4FE68BE-A0ED-C59C-23AA-23667AA8A73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7413B4F-B04C-0A12-5C84-AA1311AE6C9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27D4284-0F0B-8AF1-E5DE-F185BE85F7E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73EDC2D-20E9-18AD-2145-297730153FB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AE22390-1442-3AB0-C0DE-53A4F9971CE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A76AF68-EB0B-03B8-8AE8-A6E21DEF5AC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D229593-E7C4-C69F-DAA2-9415929FBF9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79EC0F7-F47F-6B90-440D-468C7EAB929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741BA62-AC0C-F442-80A3-F6DF531F99F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B5CD954-BA45-68CF-2C6C-2E6E75A2ED7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FD4C23E-27F0-FC12-6F6C-47A704DF535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CA6259E-DE6D-1BCC-5704-CAC1BC337C6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5AD8327-885E-F01E-8FC4-97943EDA898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9031469-8BC3-5AF1-BB63-E2BA01EB8E9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D19B187-CD5E-FD00-085F-B8B71F327DB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A613F21-5E67-3184-5ED5-5CBCEC467C1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7A7EA31B-7FE2-BBFA-62EF-7060F2FDB92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DBD5C1F-E62C-FE07-BE9A-7CFA0E89D3D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A58F346-03F7-341E-F233-DABE8EB5A00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DBB0B2F-35C6-9770-C516-4D2243A7783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FD6422B-74D4-B7D0-6AFD-4EB1EA1F1F5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5042348-AB19-1979-B401-DC6D3DE8EDD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A4F4F03-0879-2A9F-9C4B-EDBA8E1E5AB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6B0E8335-4459-EF8B-4BCB-DAE6B9D5DF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1BC4CDA-AB0D-A9CE-5D53-0E8A1D4B1FD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938F98F-AA4F-529B-52F6-D5D40DAAE31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0B92BD1-1CE3-54BF-FFC6-CCED4516AD7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72D67AA-1737-E334-039C-B2272607953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507224A-165C-86B5-FD61-B1253B8EA5E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86B9BA0-94DF-1813-7A06-789D82D6D1E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E208337-8E0A-A8E9-17E1-61436EFA58C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0CA85D4-73CF-F31E-9A59-1B1DD2ED207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F667D50-3FDE-8AAD-500E-C0045384D15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8682C8-D44D-00A2-3CED-8633FE0212C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921302A-D30E-C591-C03E-1F3431839A9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AE47DBF-A0C4-5693-B119-36974505C03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B166335-D4F9-77FC-83AC-779D0828208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CA4E771-AB6F-2EC2-BA5A-64DF2D89F14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2AEE632-C2CD-28A6-9AE4-70FA6EA598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27071A4-E263-04BB-6718-EEA13238ED4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76E43F4-99E8-19C6-B86C-AF85EB7A794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D4DBA59-7EDF-386B-F3AB-EA94D2D250F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5546610-5E9A-11E3-20F0-FD32ADB4F61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1953C4B-27A2-A811-EA57-8B3F4367AB8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E27D3EE-ACB6-4369-4670-A0571E8F4F7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954F26D2-108C-BF7E-6721-A6A00FCDAFB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EB0225F-6304-2BF7-579D-76FBCCC3033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B4222EA-E7DF-34FE-F84D-89D0102805D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163AD9E-9550-8FEA-79F4-E4BA7DFF006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AF5CC68-2BF6-0CDF-B29A-3CE8AE775FA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C53F879-AE5E-1814-9715-AF299458A36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74827A1-6308-5D0C-C79E-03EDC87DB86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FCD48E6-A65C-D8ED-902A-F0A4F4C6C67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DCB4D50-3591-DE97-3102-3D6C83C4AC9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4B21765-4DAB-98DE-0028-15EC92722F8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B4FDD7E-F25E-F8AA-B777-A09E48EF679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DB1AC66-4708-AC90-EBB5-302CB5B755C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C7C38BE-1122-6057-09D2-B18FE425A3F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815ABBF-B681-53BF-339E-65D669B5CC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506741D-0B7A-5FF6-AB6B-09CEE0DBAFB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F31A4EA-5C85-FC0B-64E8-F744D6A9E9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2158BCC-CABD-3695-D6E8-2014F61D632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1" name="Picture 30">
            <a:extLst>
              <a:ext uri="{FF2B5EF4-FFF2-40B4-BE49-F238E27FC236}">
                <a16:creationId xmlns:a16="http://schemas.microsoft.com/office/drawing/2014/main" id="{874D7DCF-496C-46D2-A49B-DED50110FD29}"/>
              </a:ext>
            </a:extLst>
          </p:cNvPr>
          <p:cNvPicPr>
            <a:picLocks noChangeAspect="1"/>
          </p:cNvPicPr>
          <p:nvPr/>
        </p:nvPicPr>
        <p:blipFill>
          <a:blip r:embed="rId5"/>
          <a:stretch>
            <a:fillRect/>
          </a:stretch>
        </p:blipFill>
        <p:spPr>
          <a:xfrm>
            <a:off x="1196956" y="4839297"/>
            <a:ext cx="9798089" cy="1717806"/>
          </a:xfrm>
          <a:prstGeom prst="rect">
            <a:avLst/>
          </a:prstGeom>
        </p:spPr>
      </p:pic>
      <p:sp>
        <p:nvSpPr>
          <p:cNvPr id="141" name="Slide Number Placeholder 3">
            <a:extLst>
              <a:ext uri="{FF2B5EF4-FFF2-40B4-BE49-F238E27FC236}">
                <a16:creationId xmlns:a16="http://schemas.microsoft.com/office/drawing/2014/main" id="{BF4C8134-C596-4262-B7E7-29A42B48B71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3A234640-620A-490C-B9B3-BEBDFFB305C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45" name="Content Placeholder 256">
            <a:extLst>
              <a:ext uri="{FF2B5EF4-FFF2-40B4-BE49-F238E27FC236}">
                <a16:creationId xmlns:a16="http://schemas.microsoft.com/office/drawing/2014/main" id="{F9CC502E-D933-472C-BDB5-98B2597E7AE1}"/>
              </a:ext>
            </a:extLst>
          </p:cNvPr>
          <p:cNvSpPr txBox="1">
            <a:spLocks/>
          </p:cNvSpPr>
          <p:nvPr/>
        </p:nvSpPr>
        <p:spPr>
          <a:xfrm>
            <a:off x="833680" y="2280849"/>
            <a:ext cx="10515600" cy="257410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Texas Accessibility Standards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Polling places must comply with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Texas Accessibility Standards</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These standards were written to be consistent with the ADA requirements for accessibility contained in the federal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2010 Standards for Accessible Design</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The figure below highlights zones that might pose potential impediments for people with disabilities:</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6DAFA93D-9DF8-4951-A51B-6D3510056DB8}"/>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1126168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609287-7071-4FC1-826D-252DE454AD7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10F65B7-B760-F945-8A24-16CA95EDF4D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A4F36D-C2B3-0CDD-1FFF-1F3DEE44E24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162501E-0A56-B058-760F-BA2D99B7B2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6AE100C-AD7B-2DB8-DAEC-65D48918565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7788670-387F-ADCE-3F7B-630F80AE90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6519C7C-C6FE-01D6-7036-293A8BA6936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F3F8872-7D23-ED4A-F30B-EC867A0451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5687D2D-354B-02A0-68EA-0E36952DA21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4915637-2D64-8686-63E8-4CDFB81FD43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B1E89AC-ED44-B4AC-4BA7-5C15107E653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9FDEEFC-4D8D-7203-01BA-1B01562734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3F057A4-A11B-EF1C-C3E3-B3BEC14C00A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8B1012-4D6E-D0A8-4632-1E03B863B01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E557AA7-1A9E-F87E-92E8-F05B7F7F17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465A605-DD9A-C12B-9747-1B24C6F41A2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479FFDB-EC70-DE6F-5C94-1255853AB0F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0E79E30-7298-9AF1-7120-8C0AA3FFC3A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E8834F9-01D4-A020-D808-B396E6BEC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A11BBB8-0106-4B04-4020-ADABE07498C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A7A5238-ABE3-CB90-1496-FB1CFD9DD0C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C49216-FF03-99AB-7513-5452E36F189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CDA70B0-77CA-D92B-D91A-C992AD60BDE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0BB063E-8FA0-FD18-6FF7-5890B3506EC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DD2A562-F557-049A-3228-3611CFC0CD0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FE55BF2-B48E-A5E9-9275-CD66F695682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4B46A044-4421-FE7D-D61D-5B52ABDD4A3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C96CDEE-A02E-45AF-D1EE-0A4F621C847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5BF222F-D702-44DA-B852-9BD96A4033B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BC15082-6EDA-C831-9A72-85C10488D6D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0A38C8F-E616-F15F-9C5F-C7293AD02E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AAD9CFB-88C5-38E1-82DF-E9B60A4AF40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BE98A5E-E4F7-802A-72EC-BCB959712C6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BA62645-F4BB-6AAC-01FB-86CF8A25801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A5EF658-BD51-FFB7-37CC-695B485F42F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57B5E0A-DC5A-2972-9797-7C8BF77448B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29052C8-D3F5-5049-C884-135C25E2593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184E872-15A4-370D-F02F-FAFD6AE1ADC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B7F19D2-5683-1CF0-D2E4-BFD0D145887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AC2E35C-2C29-F063-7B91-77955B10081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DFCF3CC-7EA3-BBDD-859B-3F5FCEEAB2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D74E18C-DA73-AF64-E1D7-6112155DD42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F9D4059-08F9-F0BB-2D62-083861830CD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F44496A-01EE-627F-C484-89FF0E92002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95D2E4B-9D01-78F3-0BFA-62D67CDCABD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AF373B8-0B61-9507-053E-FAFF63BB0B6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B9739AB-C0B6-3733-5FC9-98BE6EA03C4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E3AEAD6-9EB7-5E0B-9E16-FDA305F1A9A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C26AA8-5604-5D0B-E44E-48618FDAFC5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BAF570F-D722-8854-DB40-D7EFB74C2D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EC55532-9610-5D00-E160-A0BAAF111E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E13900E-9965-4BBE-1094-EA6467CB995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70BDFD-DC51-9314-DE51-9CFE373DEB4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4BD5BB4-AB8E-2F6C-061E-2F94CCD111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43F720C-1344-A95F-27C0-E821AD82374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8E92FF-DDE5-58DA-AD57-3CBBF795713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D05B4B-601B-FE03-4897-B736F0954CF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899E7CC-C76C-41A2-AE01-29C5C13359C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BEE703C-8A6F-C0E2-C79A-F00965360A8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FB727C3-CCAD-CA08-B336-94F41BC138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BBF6AD7-6E4A-2AE4-664B-BDAA0BCEFBE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C00E2B3-15DF-E85A-724E-F45E9950788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F2863C5-2C83-19B4-CC12-7FED63F4A0C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55C7065-4757-9163-7F2D-36AAE486CE9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B962023-83F4-4C3E-3AB2-64BF4C20A20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51EFF18-F728-1261-CD61-A5BDF754F10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E421C88-CF3E-E8D8-0785-06AD9148BBB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642238C-0A91-7DDF-1E94-21ECA8DFED7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AA9458-A085-C1DA-C3C6-09145998874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E1AA096-D5CE-C58D-474C-2EA8565BD59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2731913-6861-6CA2-FDD2-0082B897A47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9647FD8-2ADE-BA08-454E-F605417C5B6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110C2FA-F9CF-9C6E-F88F-689EB967D2F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0B84FA6-FB2C-002D-A403-7ACE761DFBB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5E0BC74-37A7-D6C6-03E5-B5C88151CC6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20FDEF-BF1F-599D-8087-795B4DB738C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668568E-A315-9AE0-35FF-42E9D91CDC7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7971D6-9349-B448-9BAB-C2B0954F106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7CF254D-C0E0-3994-3B22-FEA556E290F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C0D9019-9B33-3B56-A6DB-70752D19ABC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CF8CAE8-2EBC-6460-B9EA-00607A98774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33A3A7A-66CF-F690-6508-13F6DBC5CC5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0CBA2DA-A4A0-0BA6-C0B0-DB82B670348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FEA3220-134F-2776-2B7F-6F1A1619416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4AE3BBD-0E6C-B889-4FB1-855581050D8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93BFC4-7F7E-3760-2C31-BB6A89E20D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85457FF-BD86-4443-8D69-426D08E5C06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24BEE49-227D-DB1C-8213-0C23F519AC8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344F45D-D172-7BB7-48EF-C92CD672CE4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FC38C86-A1FC-435C-9C0A-6FDF1A7D1002}"/>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21AF3A0-FA6E-70D6-AFF2-9BE307A8094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58B0D53-8496-0BBC-AE59-3FB3D2528B7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8E89385-279B-1381-C5CE-88F3340A7AF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3C55F5-D022-C6D6-4522-2C6E5E77B1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06AE7CA-7DB9-B8B8-A5BA-BEBA2B871F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C2956FD-46EF-4D9F-56BF-0C7D9F775B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3C1157E-5706-D0AB-8852-B3A745F7AD0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B9C668C-A8F6-641F-6EF4-03621B0CE4B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0071B1D-3CE8-F027-D070-3405EB1D6EF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8F9DB0A-921E-2502-0D31-88AB4F9B1E2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0FA11A-9D43-A98C-4DBB-DC03194FAC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D4DEE6F-BEC9-FBFD-D3B3-118508120A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D669758-CCE6-39F6-BFE1-97DA0F33152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FD8B2BE-2211-D039-63FC-C46DEAD6D03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0AB1EFA-F727-427B-C2D2-4373FAA89D2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EDB11EB-7D19-77DF-41DD-D50315D8E6F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1D74F34-0897-754C-A678-B0DB2C6A98F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F6C17EE-241D-E76C-F7F2-DD8E840890A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1FC766C-1BCF-0AD9-A21C-523C623395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1DEA435-8F40-E742-5497-5A9B5DD1248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EE3B0F7-81CC-5D4E-67C9-21C3C51EBD8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9A96D41-EC43-2900-B7CC-1D3765C286B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4AEAE54-72B6-034B-6D1E-9DE2BD48BF3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C0AFA9B-DF65-7393-A220-A0B728E37D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2B33B8A-90E9-BEE7-CB6C-5652BEACB17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5FDA9A6-202E-71D9-B632-DE772925BF5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1501FFB-BC5E-A98E-3321-12F8795056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9E1ED20-70FC-8B70-7A9A-19C57583C40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AD42C8-4C22-A50A-76EE-5D0F99D3A20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E480A54-23BE-9846-F64F-CA509EA3316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F844513-24A9-704C-7C0F-9EDF5F76CA0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AEF7DDC-6D11-3B76-6386-98F97F64BD9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4D3CC3-C0FF-0E53-7A81-8F64580A064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E86FFE9-CFAD-985B-D4B5-E582DCF7FD4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1EC8884-03A1-47FC-7B77-BE85E1DE83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E30864D-6BC7-3EE1-B156-F0C1CA4501B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DF1BFF8-0089-7049-BA59-2EEAF0F0195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8702532-D6D3-FF9B-0FAA-B2AA98629DB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29DA1D8-D0E9-C884-ACC2-B05C317E78A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3DEE84E-D8FA-C27A-2BD3-7EBE3D051ED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BA72375-6598-B807-DA8A-B5AD639667C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C368444-9A7A-118C-7542-AD850FD040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A0E83F-D3B4-0B4E-9EAB-4CC4D8555BA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8DEFB00-41D6-029B-66E8-38D5B533E6A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401E2F8B-5E66-4C98-965D-B855E671A09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itle 2">
            <a:extLst>
              <a:ext uri="{FF2B5EF4-FFF2-40B4-BE49-F238E27FC236}">
                <a16:creationId xmlns:a16="http://schemas.microsoft.com/office/drawing/2014/main" id="{BCCAC54A-8BFA-4EA1-BE84-FA2E25C3BAC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47" name="Content Placeholder 256">
            <a:extLst>
              <a:ext uri="{FF2B5EF4-FFF2-40B4-BE49-F238E27FC236}">
                <a16:creationId xmlns:a16="http://schemas.microsoft.com/office/drawing/2014/main" id="{903E22DA-A274-49FF-BEEC-35673EE929F6}"/>
              </a:ext>
            </a:extLst>
          </p:cNvPr>
          <p:cNvSpPr txBox="1">
            <a:spLocks/>
          </p:cNvSpPr>
          <p:nvPr/>
        </p:nvSpPr>
        <p:spPr>
          <a:xfrm>
            <a:off x="833680" y="2280849"/>
            <a:ext cx="10515600"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Texas Accessibility Standards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Standards for what constitute accessible polling places include the following:</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At least one designated van accessible space with signage containing the International Symbol of Accessibility and designated “van accessible.” </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Calibri" panose="020F0502020204030204" pitchFamily="34" charset="0"/>
              </a:rPr>
              <a:t>The clear width door openings (one door or one active leaf of a double door) must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have a minimum width</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Calibri" panose="020F0502020204030204" pitchFamily="34" charset="0"/>
              </a:rPr>
              <a:t> of at least 32 inches.</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Calibri" panose="020F0502020204030204" pitchFamily="34" charset="0"/>
              </a:rPr>
              <a:t>If any part of an accessible route contains steps, a ramp must be present. Even one small step can prevent access by a person using a wheelchair, walker, or cane. </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Any stairs necessary to enter or leave the polling place must have handrails on each side of the stairs and a non-slip ramp.</a:t>
            </a:r>
          </a:p>
        </p:txBody>
      </p:sp>
      <p:sp>
        <p:nvSpPr>
          <p:cNvPr id="142" name="Slide Number Placeholder 3">
            <a:extLst>
              <a:ext uri="{FF2B5EF4-FFF2-40B4-BE49-F238E27FC236}">
                <a16:creationId xmlns:a16="http://schemas.microsoft.com/office/drawing/2014/main" id="{FD8309A8-234B-4D94-8CC3-7A0E57679EBF}"/>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2028444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609287-7071-4FC1-826D-252DE454AD7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10F65B7-B760-F945-8A24-16CA95EDF4D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A4F36D-C2B3-0CDD-1FFF-1F3DEE44E24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162501E-0A56-B058-760F-BA2D99B7B2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6AE100C-AD7B-2DB8-DAEC-65D48918565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7788670-387F-ADCE-3F7B-630F80AE90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6519C7C-C6FE-01D6-7036-293A8BA6936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F3F8872-7D23-ED4A-F30B-EC867A0451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5687D2D-354B-02A0-68EA-0E36952DA21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4915637-2D64-8686-63E8-4CDFB81FD43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B1E89AC-ED44-B4AC-4BA7-5C15107E653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9FDEEFC-4D8D-7203-01BA-1B01562734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3F057A4-A11B-EF1C-C3E3-B3BEC14C00A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8B1012-4D6E-D0A8-4632-1E03B863B01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E557AA7-1A9E-F87E-92E8-F05B7F7F17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465A605-DD9A-C12B-9747-1B24C6F41A2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479FFDB-EC70-DE6F-5C94-1255853AB0F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0E79E30-7298-9AF1-7120-8C0AA3FFC3A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E8834F9-01D4-A020-D808-B396E6BEC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A11BBB8-0106-4B04-4020-ADABE07498C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A7A5238-ABE3-CB90-1496-FB1CFD9DD0C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C49216-FF03-99AB-7513-5452E36F189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CDA70B0-77CA-D92B-D91A-C992AD60BDE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0BB063E-8FA0-FD18-6FF7-5890B3506EC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DD2A562-F557-049A-3228-3611CFC0CD0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FE55BF2-B48E-A5E9-9275-CD66F695682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4B46A044-4421-FE7D-D61D-5B52ABDD4A3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C96CDEE-A02E-45AF-D1EE-0A4F621C847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5BF222F-D702-44DA-B852-9BD96A4033B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BC15082-6EDA-C831-9A72-85C10488D6D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0A38C8F-E616-F15F-9C5F-C7293AD02E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AAD9CFB-88C5-38E1-82DF-E9B60A4AF40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BE98A5E-E4F7-802A-72EC-BCB959712C6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BA62645-F4BB-6AAC-01FB-86CF8A25801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A5EF658-BD51-FFB7-37CC-695B485F42F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57B5E0A-DC5A-2972-9797-7C8BF77448B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29052C8-D3F5-5049-C884-135C25E2593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184E872-15A4-370D-F02F-FAFD6AE1ADC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B7F19D2-5683-1CF0-D2E4-BFD0D145887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AC2E35C-2C29-F063-7B91-77955B10081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DFCF3CC-7EA3-BBDD-859B-3F5FCEEAB2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D74E18C-DA73-AF64-E1D7-6112155DD42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F9D4059-08F9-F0BB-2D62-083861830CD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F44496A-01EE-627F-C484-89FF0E92002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95D2E4B-9D01-78F3-0BFA-62D67CDCABD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AF373B8-0B61-9507-053E-FAFF63BB0B6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B9739AB-C0B6-3733-5FC9-98BE6EA03C4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E3AEAD6-9EB7-5E0B-9E16-FDA305F1A9A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C26AA8-5604-5D0B-E44E-48618FDAFC5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BAF570F-D722-8854-DB40-D7EFB74C2D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EC55532-9610-5D00-E160-A0BAAF111E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E13900E-9965-4BBE-1094-EA6467CB995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70BDFD-DC51-9314-DE51-9CFE373DEB4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4BD5BB4-AB8E-2F6C-061E-2F94CCD111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43F720C-1344-A95F-27C0-E821AD82374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8E92FF-DDE5-58DA-AD57-3CBBF795713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D05B4B-601B-FE03-4897-B736F0954CF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899E7CC-C76C-41A2-AE01-29C5C13359C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BEE703C-8A6F-C0E2-C79A-F00965360A8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FB727C3-CCAD-CA08-B336-94F41BC138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BBF6AD7-6E4A-2AE4-664B-BDAA0BCEFBE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C00E2B3-15DF-E85A-724E-F45E9950788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F2863C5-2C83-19B4-CC12-7FED63F4A0C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55C7065-4757-9163-7F2D-36AAE486CE9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B962023-83F4-4C3E-3AB2-64BF4C20A20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51EFF18-F728-1261-CD61-A5BDF754F10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E421C88-CF3E-E8D8-0785-06AD9148BBB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642238C-0A91-7DDF-1E94-21ECA8DFED7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AA9458-A085-C1DA-C3C6-09145998874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E1AA096-D5CE-C58D-474C-2EA8565BD59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2731913-6861-6CA2-FDD2-0082B897A47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9647FD8-2ADE-BA08-454E-F605417C5B6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110C2FA-F9CF-9C6E-F88F-689EB967D2F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0B84FA6-FB2C-002D-A403-7ACE761DFBB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5E0BC74-37A7-D6C6-03E5-B5C88151CC6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20FDEF-BF1F-599D-8087-795B4DB738C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668568E-A315-9AE0-35FF-42E9D91CDC7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7971D6-9349-B448-9BAB-C2B0954F106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7CF254D-C0E0-3994-3B22-FEA556E290F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C0D9019-9B33-3B56-A6DB-70752D19ABC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CF8CAE8-2EBC-6460-B9EA-00607A98774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33A3A7A-66CF-F690-6508-13F6DBC5CC5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0CBA2DA-A4A0-0BA6-C0B0-DB82B670348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FEA3220-134F-2776-2B7F-6F1A1619416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4AE3BBD-0E6C-B889-4FB1-855581050D8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93BFC4-7F7E-3760-2C31-BB6A89E20D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85457FF-BD86-4443-8D69-426D08E5C06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24BEE49-227D-DB1C-8213-0C23F519AC8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344F45D-D172-7BB7-48EF-C92CD672CE4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FC38C86-A1FC-435C-9C0A-6FDF1A7D1002}"/>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21AF3A0-FA6E-70D6-AFF2-9BE307A8094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58B0D53-8496-0BBC-AE59-3FB3D2528B7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8E89385-279B-1381-C5CE-88F3340A7AF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3C55F5-D022-C6D6-4522-2C6E5E77B1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06AE7CA-7DB9-B8B8-A5BA-BEBA2B871F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C2956FD-46EF-4D9F-56BF-0C7D9F775B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3C1157E-5706-D0AB-8852-B3A745F7AD0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B9C668C-A8F6-641F-6EF4-03621B0CE4B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0071B1D-3CE8-F027-D070-3405EB1D6EF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8F9DB0A-921E-2502-0D31-88AB4F9B1E2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0FA11A-9D43-A98C-4DBB-DC03194FAC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D4DEE6F-BEC9-FBFD-D3B3-118508120A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D669758-CCE6-39F6-BFE1-97DA0F33152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FD8B2BE-2211-D039-63FC-C46DEAD6D03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0AB1EFA-F727-427B-C2D2-4373FAA89D2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EDB11EB-7D19-77DF-41DD-D50315D8E6F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1D74F34-0897-754C-A678-B0DB2C6A98F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F6C17EE-241D-E76C-F7F2-DD8E840890A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1FC766C-1BCF-0AD9-A21C-523C623395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1DEA435-8F40-E742-5497-5A9B5DD1248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EE3B0F7-81CC-5D4E-67C9-21C3C51EBD8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9A96D41-EC43-2900-B7CC-1D3765C286B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4AEAE54-72B6-034B-6D1E-9DE2BD48BF3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C0AFA9B-DF65-7393-A220-A0B728E37D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2B33B8A-90E9-BEE7-CB6C-5652BEACB17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5FDA9A6-202E-71D9-B632-DE772925BF5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1501FFB-BC5E-A98E-3321-12F8795056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9E1ED20-70FC-8B70-7A9A-19C57583C40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AD42C8-4C22-A50A-76EE-5D0F99D3A20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E480A54-23BE-9846-F64F-CA509EA3316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F844513-24A9-704C-7C0F-9EDF5F76CA0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AEF7DDC-6D11-3B76-6386-98F97F64BD9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4D3CC3-C0FF-0E53-7A81-8F64580A064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E86FFE9-CFAD-985B-D4B5-E582DCF7FD4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1EC8884-03A1-47FC-7B77-BE85E1DE83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E30864D-6BC7-3EE1-B156-F0C1CA4501B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DF1BFF8-0089-7049-BA59-2EEAF0F0195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8702532-D6D3-FF9B-0FAA-B2AA98629DB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29DA1D8-D0E9-C884-ACC2-B05C317E78A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3DEE84E-D8FA-C27A-2BD3-7EBE3D051ED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BA72375-6598-B807-DA8A-B5AD639667C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C368444-9A7A-118C-7542-AD850FD040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A0E83F-D3B4-0B4E-9EAB-4CC4D8555BA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8DEFB00-41D6-029B-66E8-38D5B533E6A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401E2F8B-5E66-4C98-965D-B855E671A09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itle 2">
            <a:extLst>
              <a:ext uri="{FF2B5EF4-FFF2-40B4-BE49-F238E27FC236}">
                <a16:creationId xmlns:a16="http://schemas.microsoft.com/office/drawing/2014/main" id="{BCCAC54A-8BFA-4EA1-BE84-FA2E25C3BAC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47" name="Content Placeholder 256">
            <a:extLst>
              <a:ext uri="{FF2B5EF4-FFF2-40B4-BE49-F238E27FC236}">
                <a16:creationId xmlns:a16="http://schemas.microsoft.com/office/drawing/2014/main" id="{903E22DA-A274-49FF-BEEC-35673EE929F6}"/>
              </a:ext>
            </a:extLst>
          </p:cNvPr>
          <p:cNvSpPr txBox="1">
            <a:spLocks/>
          </p:cNvSpPr>
          <p:nvPr/>
        </p:nvSpPr>
        <p:spPr>
          <a:xfrm>
            <a:off x="833680" y="2280849"/>
            <a:ext cx="10515600"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Texas Accessibility Standards</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polling place may not have any barriers such as gravel, automatically closing gates, closed doors without lever-type handles, or any other barrier that impedes the path of a person with a disability to the voting station.</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All routes serving or leading to the voting area need to be checked for protruding objects. Often a cane is used to detect these hazards. </a:t>
            </a:r>
          </a:p>
          <a:p>
            <a:pPr marL="1371600" marR="0" lvl="1" indent="-342900" algn="l" defTabSz="914400" rtl="0" eaLnBrk="1" fontAlgn="auto" latinLnBrk="0" hangingPunct="1">
              <a:lnSpc>
                <a:spcPct val="107000"/>
              </a:lnSpc>
              <a:spcBef>
                <a:spcPts val="0"/>
              </a:spcBef>
              <a:spcAft>
                <a:spcPts val="0"/>
              </a:spcAft>
              <a:buClrTx/>
              <a:buSzTx/>
              <a:buFont typeface="Courier New" panose="02070309020205020404" pitchFamily="49" charset="0"/>
              <a:buChar char="o"/>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Only objects within 27 inches of the floor/ground are cane-detectable. </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voting area must be: (1) on the ground floor, which can be entered from the street; or (2) accessible by an elevator or lift with a door opening/gate opening at least 32 inches. </a:t>
            </a:r>
          </a:p>
        </p:txBody>
      </p:sp>
      <p:sp>
        <p:nvSpPr>
          <p:cNvPr id="142" name="Slide Number Placeholder 3">
            <a:extLst>
              <a:ext uri="{FF2B5EF4-FFF2-40B4-BE49-F238E27FC236}">
                <a16:creationId xmlns:a16="http://schemas.microsoft.com/office/drawing/2014/main" id="{A8441F4C-1333-4419-A6CF-B160EDE09544}"/>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813031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838200" y="1554225"/>
            <a:ext cx="10515600" cy="46587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4200" b="1" i="0" u="none" strike="noStrike" kern="1200" cap="none" spc="0" normalizeH="0" baseline="0" noProof="0" dirty="0">
                <a:ln>
                  <a:noFill/>
                </a:ln>
                <a:solidFill>
                  <a:srgbClr val="FFFFFF"/>
                </a:solidFill>
                <a:effectLst/>
                <a:uLnTx/>
                <a:uFillTx/>
                <a:latin typeface="Calibri" panose="020F0502020204030204"/>
                <a:ea typeface="+mn-ea"/>
                <a:cs typeface="+mn-cs"/>
              </a:rPr>
              <a:t>Disclaimer</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This presentation has been published as both a comprehensive state version and version for adaptation by Texas county election officials. The comprehensive state version, found on the </a:t>
            </a:r>
            <a:r>
              <a:rPr kumimoji="0" lang="en-US" sz="2200" b="0" i="0" u="sng" strike="noStrike" kern="1200" cap="none" spc="0" normalizeH="0" baseline="0" noProof="0" dirty="0">
                <a:ln>
                  <a:noFill/>
                </a:ln>
                <a:solidFill>
                  <a:srgbClr val="FFFFFF"/>
                </a:solidFill>
                <a:effectLst/>
                <a:uLnTx/>
                <a:uFillTx/>
                <a:latin typeface="Calibri" panose="020F0502020204030204"/>
                <a:ea typeface="+mn-ea"/>
                <a:cs typeface="+mn-cs"/>
                <a:hlinkClick r:id="rId2" tooltip="https://www.sos.state.tx.us/elections/laws/resources_legal.shtml">
                  <a:extLst>
                    <a:ext uri="{A12FA001-AC4F-418D-AE19-62706E023703}">
                      <ahyp:hlinkClr xmlns:ahyp="http://schemas.microsoft.com/office/drawing/2018/hyperlinkcolor" val="tx"/>
                    </a:ext>
                  </a:extLst>
                </a:hlinkClick>
              </a:rPr>
              <a:t>Texas Secretary of State</a:t>
            </a: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 website, is the official version. Any information, practice, or procedure found in the version for adaptation by Texas county election officials may not accurately reflect current law or recommendations of the Texas Secretary of State. Refer to the official comprehensive state version in the event that a question about the law arises.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In addition, Section 129.003 of the Texas Election Code states that direct recording electronic (DRE) voting machines must not be used in an election held after September 1, 2026, except for curbside voting purposes. </a:t>
            </a:r>
          </a:p>
        </p:txBody>
      </p:sp>
    </p:spTree>
    <p:extLst>
      <p:ext uri="{BB962C8B-B14F-4D97-AF65-F5344CB8AC3E}">
        <p14:creationId xmlns:p14="http://schemas.microsoft.com/office/powerpoint/2010/main" val="3703344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609287-7071-4FC1-826D-252DE454AD7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10F65B7-B760-F945-8A24-16CA95EDF4D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A4F36D-C2B3-0CDD-1FFF-1F3DEE44E24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162501E-0A56-B058-760F-BA2D99B7B2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6AE100C-AD7B-2DB8-DAEC-65D48918565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7788670-387F-ADCE-3F7B-630F80AE90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6519C7C-C6FE-01D6-7036-293A8BA6936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F3F8872-7D23-ED4A-F30B-EC867A0451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5687D2D-354B-02A0-68EA-0E36952DA21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4915637-2D64-8686-63E8-4CDFB81FD43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B1E89AC-ED44-B4AC-4BA7-5C15107E653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9FDEEFC-4D8D-7203-01BA-1B01562734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3F057A4-A11B-EF1C-C3E3-B3BEC14C00A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8B1012-4D6E-D0A8-4632-1E03B863B01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E557AA7-1A9E-F87E-92E8-F05B7F7F17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465A605-DD9A-C12B-9747-1B24C6F41A2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479FFDB-EC70-DE6F-5C94-1255853AB0F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0E79E30-7298-9AF1-7120-8C0AA3FFC3A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E8834F9-01D4-A020-D808-B396E6BEC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A11BBB8-0106-4B04-4020-ADABE07498C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A7A5238-ABE3-CB90-1496-FB1CFD9DD0C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1C49216-FF03-99AB-7513-5452E36F189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CDA70B0-77CA-D92B-D91A-C992AD60BDE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0BB063E-8FA0-FD18-6FF7-5890B3506EC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DD2A562-F557-049A-3228-3611CFC0CD0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FE55BF2-B48E-A5E9-9275-CD66F695682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4B46A044-4421-FE7D-D61D-5B52ABDD4A3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C96CDEE-A02E-45AF-D1EE-0A4F621C847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5BF222F-D702-44DA-B852-9BD96A4033B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BC15082-6EDA-C831-9A72-85C10488D6D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0A38C8F-E616-F15F-9C5F-C7293AD02E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AAD9CFB-88C5-38E1-82DF-E9B60A4AF40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BE98A5E-E4F7-802A-72EC-BCB959712C6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BA62645-F4BB-6AAC-01FB-86CF8A25801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A5EF658-BD51-FFB7-37CC-695B485F42F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57B5E0A-DC5A-2972-9797-7C8BF77448B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29052C8-D3F5-5049-C884-135C25E2593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184E872-15A4-370D-F02F-FAFD6AE1ADC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B7F19D2-5683-1CF0-D2E4-BFD0D145887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AC2E35C-2C29-F063-7B91-77955B10081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DFCF3CC-7EA3-BBDD-859B-3F5FCEEAB2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D74E18C-DA73-AF64-E1D7-6112155DD42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F9D4059-08F9-F0BB-2D62-083861830CD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F44496A-01EE-627F-C484-89FF0E92002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95D2E4B-9D01-78F3-0BFA-62D67CDCABD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AF373B8-0B61-9507-053E-FAFF63BB0B6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B9739AB-C0B6-3733-5FC9-98BE6EA03C4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E3AEAD6-9EB7-5E0B-9E16-FDA305F1A9A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C26AA8-5604-5D0B-E44E-48618FDAFC5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BAF570F-D722-8854-DB40-D7EFB74C2D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EC55532-9610-5D00-E160-A0BAAF111E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E13900E-9965-4BBE-1094-EA6467CB995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70BDFD-DC51-9314-DE51-9CFE373DEB4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4BD5BB4-AB8E-2F6C-061E-2F94CCD111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43F720C-1344-A95F-27C0-E821AD82374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8E92FF-DDE5-58DA-AD57-3CBBF795713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D05B4B-601B-FE03-4897-B736F0954CF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899E7CC-C76C-41A2-AE01-29C5C13359C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BEE703C-8A6F-C0E2-C79A-F00965360A8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FB727C3-CCAD-CA08-B336-94F41BC138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BBF6AD7-6E4A-2AE4-664B-BDAA0BCEFBE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C00E2B3-15DF-E85A-724E-F45E9950788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F2863C5-2C83-19B4-CC12-7FED63F4A0C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55C7065-4757-9163-7F2D-36AAE486CE9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B962023-83F4-4C3E-3AB2-64BF4C20A20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51EFF18-F728-1261-CD61-A5BDF754F10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E421C88-CF3E-E8D8-0785-06AD9148BBB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642238C-0A91-7DDF-1E94-21ECA8DFED7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AA9458-A085-C1DA-C3C6-09145998874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E1AA096-D5CE-C58D-474C-2EA8565BD59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2731913-6861-6CA2-FDD2-0082B897A47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9647FD8-2ADE-BA08-454E-F605417C5B6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110C2FA-F9CF-9C6E-F88F-689EB967D2F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0B84FA6-FB2C-002D-A403-7ACE761DFBB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5E0BC74-37A7-D6C6-03E5-B5C88151CC6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20FDEF-BF1F-599D-8087-795B4DB738C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668568E-A315-9AE0-35FF-42E9D91CDC7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7971D6-9349-B448-9BAB-C2B0954F106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7CF254D-C0E0-3994-3B22-FEA556E290F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C0D9019-9B33-3B56-A6DB-70752D19ABC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CF8CAE8-2EBC-6460-B9EA-00607A98774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33A3A7A-66CF-F690-6508-13F6DBC5CC5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0CBA2DA-A4A0-0BA6-C0B0-DB82B670348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FEA3220-134F-2776-2B7F-6F1A1619416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4AE3BBD-0E6C-B889-4FB1-855581050D8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93BFC4-7F7E-3760-2C31-BB6A89E20D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85457FF-BD86-4443-8D69-426D08E5C06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24BEE49-227D-DB1C-8213-0C23F519AC8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344F45D-D172-7BB7-48EF-C92CD672CE4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FC38C86-A1FC-435C-9C0A-6FDF1A7D1002}"/>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21AF3A0-FA6E-70D6-AFF2-9BE307A8094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58B0D53-8496-0BBC-AE59-3FB3D2528B7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8E89385-279B-1381-C5CE-88F3340A7AF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3C55F5-D022-C6D6-4522-2C6E5E77B1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06AE7CA-7DB9-B8B8-A5BA-BEBA2B871F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C2956FD-46EF-4D9F-56BF-0C7D9F775B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3C1157E-5706-D0AB-8852-B3A745F7AD0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B9C668C-A8F6-641F-6EF4-03621B0CE4B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0071B1D-3CE8-F027-D070-3405EB1D6EF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8F9DB0A-921E-2502-0D31-88AB4F9B1E2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0FA11A-9D43-A98C-4DBB-DC03194FAC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D4DEE6F-BEC9-FBFD-D3B3-118508120A0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D669758-CCE6-39F6-BFE1-97DA0F33152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FD8B2BE-2211-D039-63FC-C46DEAD6D03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0AB1EFA-F727-427B-C2D2-4373FAA89D2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EDB11EB-7D19-77DF-41DD-D50315D8E6F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1D74F34-0897-754C-A678-B0DB2C6A98F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F6C17EE-241D-E76C-F7F2-DD8E840890A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1FC766C-1BCF-0AD9-A21C-523C623395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1DEA435-8F40-E742-5497-5A9B5DD1248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EE3B0F7-81CC-5D4E-67C9-21C3C51EBD8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9A96D41-EC43-2900-B7CC-1D3765C286B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4AEAE54-72B6-034B-6D1E-9DE2BD48BF3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C0AFA9B-DF65-7393-A220-A0B728E37DF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2B33B8A-90E9-BEE7-CB6C-5652BEACB17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5FDA9A6-202E-71D9-B632-DE772925BF5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1501FFB-BC5E-A98E-3321-12F8795056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9E1ED20-70FC-8B70-7A9A-19C57583C40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AD42C8-4C22-A50A-76EE-5D0F99D3A20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E480A54-23BE-9846-F64F-CA509EA3316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F844513-24A9-704C-7C0F-9EDF5F76CA0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AEF7DDC-6D11-3B76-6386-98F97F64BD9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4D3CC3-C0FF-0E53-7A81-8F64580A064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E86FFE9-CFAD-985B-D4B5-E582DCF7FD4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1EC8884-03A1-47FC-7B77-BE85E1DE835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E30864D-6BC7-3EE1-B156-F0C1CA4501B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DF1BFF8-0089-7049-BA59-2EEAF0F0195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8702532-D6D3-FF9B-0FAA-B2AA98629DB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29DA1D8-D0E9-C884-ACC2-B05C317E78A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3DEE84E-D8FA-C27A-2BD3-7EBE3D051ED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BA72375-6598-B807-DA8A-B5AD639667C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C368444-9A7A-118C-7542-AD850FD040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A0E83F-D3B4-0B4E-9EAB-4CC4D8555BA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8DEFB00-41D6-029B-66E8-38D5B533E6A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401E2F8B-5E66-4C98-965D-B855E671A09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itle 2">
            <a:extLst>
              <a:ext uri="{FF2B5EF4-FFF2-40B4-BE49-F238E27FC236}">
                <a16:creationId xmlns:a16="http://schemas.microsoft.com/office/drawing/2014/main" id="{BCCAC54A-8BFA-4EA1-BE84-FA2E25C3BAC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47" name="Content Placeholder 256">
            <a:extLst>
              <a:ext uri="{FF2B5EF4-FFF2-40B4-BE49-F238E27FC236}">
                <a16:creationId xmlns:a16="http://schemas.microsoft.com/office/drawing/2014/main" id="{903E22DA-A274-49FF-BEEC-35673EE929F6}"/>
              </a:ext>
            </a:extLst>
          </p:cNvPr>
          <p:cNvSpPr txBox="1">
            <a:spLocks/>
          </p:cNvSpPr>
          <p:nvPr/>
        </p:nvSpPr>
        <p:spPr>
          <a:xfrm>
            <a:off x="833680" y="2280849"/>
            <a:ext cx="10515600"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Texas Accessibility Standards</a:t>
            </a:r>
          </a:p>
          <a:p>
            <a:pPr marL="914400" marR="0" lvl="0" indent="-4572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Voting machines must be positioned so that the highest operable part is no higher than 48 inches.</a:t>
            </a:r>
          </a:p>
          <a:p>
            <a:pPr marL="1371600" marR="0" lvl="1" indent="-342900" algn="l" defTabSz="914400" rtl="0" eaLnBrk="1" fontAlgn="auto" latinLnBrk="0" hangingPunct="1">
              <a:lnSpc>
                <a:spcPct val="107000"/>
              </a:lnSpc>
              <a:spcBef>
                <a:spcPts val="0"/>
              </a:spcBef>
              <a:spcAft>
                <a:spcPts val="0"/>
              </a:spcAft>
              <a:buClrTx/>
              <a:buSzTx/>
              <a:buFont typeface="Courier New" panose="02070309020205020404" pitchFamily="49" charset="0"/>
              <a:buChar char="o"/>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voters are expected to vote at counters or tables, a writing surface that provides knee and toe clearance is needed.</a:t>
            </a:r>
          </a:p>
        </p:txBody>
      </p:sp>
      <p:sp>
        <p:nvSpPr>
          <p:cNvPr id="142" name="Slide Number Placeholder 3">
            <a:extLst>
              <a:ext uri="{FF2B5EF4-FFF2-40B4-BE49-F238E27FC236}">
                <a16:creationId xmlns:a16="http://schemas.microsoft.com/office/drawing/2014/main" id="{BC638A33-E259-41C8-942E-28C565684843}"/>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27513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00C0E9-E14C-B1C2-D7E7-AE81BAE5C04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1BC77D5-7C9F-7076-FC31-E513C35ED45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89BB1D4-6ACD-6A4C-7413-67A775AD16A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D4E4AF6-599E-DFDF-4DD0-2364FE545F5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C862C32-20F9-C4D3-5A42-95D580585C0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9EF5D4B-48E6-D255-226A-D6058804CBA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61D6A-C7A7-CF6F-7042-AC0A5476EA4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18E52DA-30AB-312E-0E52-C4F556220F8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7602A1D-9D88-59DE-B793-28CD71DD697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4288E75-4C62-6A6B-A6D7-72D32749164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AEE345-8682-5434-0B8A-85D3BBF1CCB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C93183B-30B4-A1F2-588E-51621FFBB4C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1E59BEA-E6CC-A410-075F-4FD492D72E9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241DD4F-C16E-76B7-26AB-53F31CDFEDE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F9CA442-A3A7-1E44-927D-A2D198154A6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AD575AA-25DC-DFCC-080A-6EDC4E40D94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B0A95A0-2A77-8869-A1A7-DFFE131C37D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DF750443-4A1C-94AF-15A6-9853E92AE0F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54B9CFC-6D3B-1331-4C77-913AC48C60C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9AF8A43-AA24-5B7D-F896-63A70CDA3D5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F9E1E84-4AE3-67C2-ECDB-5DD475BA7AD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437DBDD-329D-F30C-61CD-DDAC4483561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7354FFD-E79D-262E-2830-17C88CC5382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5F2A261-E11A-CEE1-5425-29F718CFD1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32BF5B4-978E-57D6-00B5-3EADE352F00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B7227CD-C4A0-2F76-7A71-A837E5BD40D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85F9A2F-5F5E-073A-838D-EE92D4F453D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AC7FF8E-D75E-3F59-A878-6F40ECA4CD1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5E21B9A-2E73-8369-AB3A-3F9F1D2B37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ED333B4-E685-438E-52E9-A46438A49FA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39CAB6-EA3C-AB1E-80AC-6F6AC91C76F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8712E04-2DAB-424C-FC09-E50E585C645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E793588-26AD-19CC-4C86-D8027A65BC3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BCB9EB1-70F2-FBBE-340E-5984672CAFF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9C0DECE-B013-58ED-2994-7C5A12A48F0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6A596F3-91EF-18B0-11AC-6B7D65745DD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7DD1860-AC3A-6BFE-CDFE-8045B2051AA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30A6553-7728-AA1D-7FFD-5BF28539971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3BA627C-6652-D5F7-543E-900DEA25662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53CD146-16D4-F2C8-9638-C7220EBFE07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87F431D-0E5C-6246-BF5C-82AEA2B989F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DFBCA2B-737C-3FD0-D727-AE83A851D96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64FAF9D-E0DC-861A-C278-67365C683B0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2CBE8CF-13B0-C3BD-C80D-878376725AE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9C24516-EE83-AF8D-B640-2015FA34AC2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03174C6-47B5-DACB-C22A-C1FD9AE8091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509A37E-7B15-2A07-EE68-4024D7FC97C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546BA53-A343-2E5B-15A0-5D23D219F0E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CAEE82A-E689-AB80-4531-7EAC5A974B6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43BDF34-0E58-5070-415E-FE7519FAABD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6965D15-68DE-93FA-24C7-169CA4AFE4F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3425B74-C70C-BA6A-3E87-CBF34F15A79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CBE0682-4B86-3599-3741-53EBC5F6DA7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BFE5576-2DDE-7A25-C2D7-35A8835C7E9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D77142F-D77F-E501-E73D-1F701DC233A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314A916-3368-D607-29DF-4FE8995BF89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6738DD2-A276-06E8-5D89-5A4BAE740F7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D3875FA-D88F-1594-4F62-162BCB7D83A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36A6F2D-7B49-0FE1-8ED7-D0783C0B4B1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1354240-B26B-6144-6E28-F4260323EF4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E6FDEEC-6E86-96ED-E48F-8AA3EACAF36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676A423-8DE5-A26A-614C-525D06A56DC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777B4F5-D5AF-B103-20F2-64D15AB900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E8655C-A641-0D7E-5602-31714568370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37D7F2B-F501-3566-5D79-667661AFDC8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F6764CB-84CD-A2B9-1850-658AD08052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7073A1C-8384-BE06-DFBC-CC0037031D9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4F2F3C2-27CA-C8A0-E04B-977FCED1B10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F62B2BF-1BC7-747B-59A4-EF75B5FC1F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7EE3AAF-02A7-C160-026D-77DFA95071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BE04819-03DF-8721-E5CB-A1B05C0B3B5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DBAFE31-1440-2655-1A2B-0854B217000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0797468-DEC5-19C3-FADE-0C0A737947D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D65E5F0-D1A5-D5C2-6306-8662C3E821E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EA403A8-A5C6-E001-713E-A5DE45A6FDD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22E5462-7CF5-989E-1B16-A95046781A0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D7CC782-79C0-9BF9-1310-9098CF52193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48F5FA5-0C5C-DABA-CB14-A4C0B74844A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28197A0-E171-A513-D29D-7CBC68F0957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D2C4E58-9DA2-37B0-E54C-0065E8942B2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E95DC78-9BF6-41DC-2C73-4A323EBE7D9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48F2884-2D3A-6E34-5A21-2A02C9BCE39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9C94EAF-60F7-1219-E843-38E763EC9FB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E8DD31A-0B02-966A-F201-5100FB5692E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6E0F69E-B98D-0A03-BD2A-DFE3837B183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0B3FA30-4904-4BF1-B649-CC3E0EF0778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4CB0293-5254-2F70-66AE-F37F3D37DE5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AC34631-7F65-EE3D-A25D-B945DB665F4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F34E81-D7C6-C8F7-BEA2-52C181CF350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A4ADA2-3933-27B9-9D03-4A01DEE3BAE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CE403B4-85DC-04FC-BE3F-F0F15723592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6CDA4FE-8C70-03BD-D719-B5E4EDB934F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45C588D-B8B9-DAE6-D1BF-798776369E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5CFF675-44B8-2904-A12E-7D08533B0F1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80B00F4-B80C-5255-83E3-53F8D16A1BB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61BF29-09F2-441E-2632-3FB1D713F35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2594A0C-947D-E040-7944-AA34C3B4E9F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7F21A1-728D-F3AB-3F72-2637B968816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845B9E5F-1855-09E0-F1CA-CE709FBC42C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6AC5B58-E8EA-7410-576E-BF30CF528BA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81AD93F-A502-0DAE-A800-C2E81F82CE1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5FA82E-FB10-5842-634C-26C44D6E041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3E20522-2717-1D14-33A8-AE37F421BC0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9C37FDF-963E-6F07-F7E6-B54F8767358A}"/>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1D76AC7-A5E8-4A2B-8ED8-4846784B39A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97FFD31-6422-F3DD-D21F-53FF2410F36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E0BD3F5-DED8-93C6-8E67-E2B14C60FA4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F9ED578-3216-89AE-3239-40482DEF4E2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B7B863-460F-36FB-3ED8-8085404372F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ACF52E7-8E5D-ED8F-66AC-F9A60A4193A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DB133F0-3344-A698-005B-B2B17C8F646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37374AE-F0FD-1F7C-169D-EECD10C40FF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CA5B2BC-ADD2-6879-6AF1-4C16711792C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77A6254-E013-246A-7C30-F72AC7A94F7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F10857C-A64A-6845-CADD-D8979836D58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2CE27C2-F573-03F7-6704-2E997645645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3EDB007-010E-D0B4-6E00-2ABC230CAC7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8DBF4A-BF55-847D-0D9D-156726CA7CF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ABEC9B5-0772-5665-EC91-52F7F44A0F4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18DC764-0EA7-5738-2458-645F5203D57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15418F4-1E68-0932-36B0-99041A85D40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77D9052-171F-07EB-01DC-A1E37A84EC7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198D92A-0DCD-F20F-11A0-48C5B71B1D1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84EDB3-9722-CB16-2A03-80131BD9E7E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B32EECD-FECC-F79F-E1B6-F77BD54E663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9CA83EE-7340-BC51-ADBF-1E70FCD84B0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49D17A9-A3C9-60E2-3E62-548DF854F02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305FF83-7A0D-02C5-1CBC-44684FB0433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EF51822-0550-211F-CFFA-E9DC6D7B45A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DB8D27B-591D-ECC1-BD46-4DA4EB56A48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940CC8C-185B-1E2B-C2AB-254BA0761FD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631987-213A-B9D1-1BA1-38EF1044A39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A209F71-A995-E5EE-D4FE-E868F51D5B4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164D769-E1EE-D146-7E35-A5CA48FA92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71" name="Group 170">
            <a:extLst>
              <a:ext uri="{FF2B5EF4-FFF2-40B4-BE49-F238E27FC236}">
                <a16:creationId xmlns:a16="http://schemas.microsoft.com/office/drawing/2014/main" id="{2CD78339-1F56-EF28-73D2-199F69780F51}"/>
              </a:ext>
            </a:extLst>
          </p:cNvPr>
          <p:cNvGrpSpPr/>
          <p:nvPr/>
        </p:nvGrpSpPr>
        <p:grpSpPr>
          <a:xfrm>
            <a:off x="1777364" y="4241340"/>
            <a:ext cx="8696013" cy="2616660"/>
            <a:chOff x="919083" y="3450427"/>
            <a:chExt cx="8696013" cy="2616660"/>
          </a:xfrm>
        </p:grpSpPr>
        <p:grpSp>
          <p:nvGrpSpPr>
            <p:cNvPr id="167" name="Group 166">
              <a:extLst>
                <a:ext uri="{FF2B5EF4-FFF2-40B4-BE49-F238E27FC236}">
                  <a16:creationId xmlns:a16="http://schemas.microsoft.com/office/drawing/2014/main" id="{E1913BB4-C59B-43DE-5296-E3DAEB533009}"/>
                </a:ext>
              </a:extLst>
            </p:cNvPr>
            <p:cNvGrpSpPr/>
            <p:nvPr/>
          </p:nvGrpSpPr>
          <p:grpSpPr>
            <a:xfrm>
              <a:off x="3868801" y="3484814"/>
              <a:ext cx="2743069" cy="1163624"/>
              <a:chOff x="3955868" y="3455919"/>
              <a:chExt cx="2743069" cy="1163624"/>
            </a:xfrm>
          </p:grpSpPr>
          <p:grpSp>
            <p:nvGrpSpPr>
              <p:cNvPr id="118" name="Google Shape;1227;p38">
                <a:extLst>
                  <a:ext uri="{FF2B5EF4-FFF2-40B4-BE49-F238E27FC236}">
                    <a16:creationId xmlns:a16="http://schemas.microsoft.com/office/drawing/2014/main" id="{5BC1D5B9-024E-37C6-FD5D-C68F397E82B0}"/>
                  </a:ext>
                </a:extLst>
              </p:cNvPr>
              <p:cNvGrpSpPr/>
              <p:nvPr/>
            </p:nvGrpSpPr>
            <p:grpSpPr>
              <a:xfrm>
                <a:off x="3955868" y="3455919"/>
                <a:ext cx="2743069" cy="1163624"/>
                <a:chOff x="-6042223" y="1273018"/>
                <a:chExt cx="6763200" cy="627305"/>
              </a:xfrm>
              <a:solidFill>
                <a:srgbClr val="E2E2E2"/>
              </a:solidFill>
            </p:grpSpPr>
            <p:sp>
              <p:nvSpPr>
                <p:cNvPr id="154" name="Google Shape;1229;p38">
                  <a:extLst>
                    <a:ext uri="{FF2B5EF4-FFF2-40B4-BE49-F238E27FC236}">
                      <a16:creationId xmlns:a16="http://schemas.microsoft.com/office/drawing/2014/main" id="{96149B95-1080-8988-ABE2-64A8E1505D12}"/>
                    </a:ext>
                  </a:extLst>
                </p:cNvPr>
                <p:cNvSpPr/>
                <p:nvPr/>
              </p:nvSpPr>
              <p:spPr>
                <a:xfrm>
                  <a:off x="-6042223" y="1273018"/>
                  <a:ext cx="6763200" cy="627305"/>
                </a:xfrm>
                <a:prstGeom prst="roundRect">
                  <a:avLst>
                    <a:gd name="adj" fmla="val 16667"/>
                  </a:avLst>
                </a:prstGeom>
                <a:grp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55" name="Google Shape;1233;p38">
                  <a:extLst>
                    <a:ext uri="{FF2B5EF4-FFF2-40B4-BE49-F238E27FC236}">
                      <a16:creationId xmlns:a16="http://schemas.microsoft.com/office/drawing/2014/main" id="{28E0173D-F3A4-72E7-5847-0E86808A9EE6}"/>
                    </a:ext>
                  </a:extLst>
                </p:cNvPr>
                <p:cNvSpPr txBox="1"/>
                <p:nvPr/>
              </p:nvSpPr>
              <p:spPr>
                <a:xfrm>
                  <a:off x="-3857661" y="1275324"/>
                  <a:ext cx="4480619" cy="616147"/>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parking signs</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 should be used to designate accessible parking locations.</a:t>
                  </a:r>
                  <a:endPar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33" name="Picture 132">
                <a:extLst>
                  <a:ext uri="{FF2B5EF4-FFF2-40B4-BE49-F238E27FC236}">
                    <a16:creationId xmlns:a16="http://schemas.microsoft.com/office/drawing/2014/main" id="{4F3C950B-94BE-4CB3-B0DF-70162B24191B}"/>
                  </a:ext>
                </a:extLst>
              </p:cNvPr>
              <p:cNvPicPr>
                <a:picLocks noChangeAspect="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21698" r="24526"/>
              <a:stretch/>
            </p:blipFill>
            <p:spPr bwMode="auto">
              <a:xfrm>
                <a:off x="4181488" y="3578940"/>
                <a:ext cx="491467" cy="913706"/>
              </a:xfrm>
              <a:prstGeom prst="rect">
                <a:avLst/>
              </a:prstGeom>
              <a:noFill/>
              <a:ln>
                <a:noFill/>
              </a:ln>
              <a:extLst>
                <a:ext uri="{53640926-AAD7-44D8-BBD7-CCE9431645EC}">
                  <a14:shadowObscured xmlns:a14="http://schemas.microsoft.com/office/drawing/2010/main"/>
                </a:ext>
              </a:extLst>
            </p:spPr>
          </p:pic>
        </p:grpSp>
        <p:grpSp>
          <p:nvGrpSpPr>
            <p:cNvPr id="169" name="Group 168">
              <a:extLst>
                <a:ext uri="{FF2B5EF4-FFF2-40B4-BE49-F238E27FC236}">
                  <a16:creationId xmlns:a16="http://schemas.microsoft.com/office/drawing/2014/main" id="{A3A80463-5AF0-FE73-5A16-1127264CC854}"/>
                </a:ext>
              </a:extLst>
            </p:cNvPr>
            <p:cNvGrpSpPr/>
            <p:nvPr/>
          </p:nvGrpSpPr>
          <p:grpSpPr>
            <a:xfrm>
              <a:off x="919083" y="4783068"/>
              <a:ext cx="2743069" cy="1158644"/>
              <a:chOff x="3294936" y="3897921"/>
              <a:chExt cx="2743069" cy="1158644"/>
            </a:xfrm>
          </p:grpSpPr>
          <p:grpSp>
            <p:nvGrpSpPr>
              <p:cNvPr id="136" name="Google Shape;1227;p38">
                <a:extLst>
                  <a:ext uri="{FF2B5EF4-FFF2-40B4-BE49-F238E27FC236}">
                    <a16:creationId xmlns:a16="http://schemas.microsoft.com/office/drawing/2014/main" id="{CCC113BA-BB75-A716-A913-DEFC728594FE}"/>
                  </a:ext>
                </a:extLst>
              </p:cNvPr>
              <p:cNvGrpSpPr/>
              <p:nvPr/>
            </p:nvGrpSpPr>
            <p:grpSpPr>
              <a:xfrm>
                <a:off x="3294936" y="3897921"/>
                <a:ext cx="2743069" cy="1158644"/>
                <a:chOff x="28302" y="147775"/>
                <a:chExt cx="6763200" cy="624620"/>
              </a:xfrm>
              <a:solidFill>
                <a:srgbClr val="E2E2E2"/>
              </a:solidFill>
            </p:grpSpPr>
            <p:sp>
              <p:nvSpPr>
                <p:cNvPr id="150" name="Google Shape;1229;p38">
                  <a:extLst>
                    <a:ext uri="{FF2B5EF4-FFF2-40B4-BE49-F238E27FC236}">
                      <a16:creationId xmlns:a16="http://schemas.microsoft.com/office/drawing/2014/main" id="{8B1D6DC4-2AF5-A92E-A78C-FB58D4554338}"/>
                    </a:ext>
                  </a:extLst>
                </p:cNvPr>
                <p:cNvSpPr/>
                <p:nvPr/>
              </p:nvSpPr>
              <p:spPr>
                <a:xfrm>
                  <a:off x="28302" y="147775"/>
                  <a:ext cx="6763200" cy="622991"/>
                </a:xfrm>
                <a:prstGeom prst="roundRect">
                  <a:avLst>
                    <a:gd name="adj" fmla="val 16667"/>
                  </a:avLst>
                </a:prstGeom>
                <a:grp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51" name="Google Shape;1233;p38">
                  <a:extLst>
                    <a:ext uri="{FF2B5EF4-FFF2-40B4-BE49-F238E27FC236}">
                      <a16:creationId xmlns:a16="http://schemas.microsoft.com/office/drawing/2014/main" id="{F44E436B-7126-625D-74D6-EB7B3592EA32}"/>
                    </a:ext>
                  </a:extLst>
                </p:cNvPr>
                <p:cNvSpPr txBox="1"/>
                <p:nvPr/>
              </p:nvSpPr>
              <p:spPr>
                <a:xfrm>
                  <a:off x="2159638" y="156248"/>
                  <a:ext cx="4508801" cy="616147"/>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Directional signage </a:t>
                  </a:r>
                  <a:r>
                    <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should be used to show direction to the accessible route, accessible entrance, and voting area.</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41" name="Picture 140" descr="Accessible parking directional sign. Handicapped parking garage sign. Handicap parking signs. Wayfinding signs. image 3">
                <a:extLst>
                  <a:ext uri="{FF2B5EF4-FFF2-40B4-BE49-F238E27FC236}">
                    <a16:creationId xmlns:a16="http://schemas.microsoft.com/office/drawing/2014/main" id="{08E5D270-403E-4B0B-BC74-DA973CFFC32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0377" t="16050" r="20006" b="17825"/>
              <a:stretch/>
            </p:blipFill>
            <p:spPr bwMode="auto">
              <a:xfrm>
                <a:off x="3473057" y="3961009"/>
                <a:ext cx="600681" cy="914341"/>
              </a:xfrm>
              <a:prstGeom prst="rect">
                <a:avLst/>
              </a:prstGeom>
              <a:noFill/>
            </p:spPr>
          </p:pic>
        </p:grpSp>
        <p:grpSp>
          <p:nvGrpSpPr>
            <p:cNvPr id="168" name="Group 167">
              <a:extLst>
                <a:ext uri="{FF2B5EF4-FFF2-40B4-BE49-F238E27FC236}">
                  <a16:creationId xmlns:a16="http://schemas.microsoft.com/office/drawing/2014/main" id="{78BAC40A-9842-6AD8-DA4F-9F9891D5237C}"/>
                </a:ext>
              </a:extLst>
            </p:cNvPr>
            <p:cNvGrpSpPr/>
            <p:nvPr/>
          </p:nvGrpSpPr>
          <p:grpSpPr>
            <a:xfrm>
              <a:off x="6867455" y="4780217"/>
              <a:ext cx="2742434" cy="1157933"/>
              <a:chOff x="6417997" y="3866013"/>
              <a:chExt cx="2742434" cy="1157933"/>
            </a:xfrm>
          </p:grpSpPr>
          <p:grpSp>
            <p:nvGrpSpPr>
              <p:cNvPr id="137" name="Google Shape;1227;p38">
                <a:extLst>
                  <a:ext uri="{FF2B5EF4-FFF2-40B4-BE49-F238E27FC236}">
                    <a16:creationId xmlns:a16="http://schemas.microsoft.com/office/drawing/2014/main" id="{E6052E6F-E7C4-741C-0076-47E448728598}"/>
                  </a:ext>
                </a:extLst>
              </p:cNvPr>
              <p:cNvGrpSpPr/>
              <p:nvPr/>
            </p:nvGrpSpPr>
            <p:grpSpPr>
              <a:xfrm>
                <a:off x="6417997" y="3866013"/>
                <a:ext cx="2742434" cy="1157933"/>
                <a:chOff x="28302" y="130573"/>
                <a:chExt cx="6763200" cy="624237"/>
              </a:xfrm>
              <a:solidFill>
                <a:srgbClr val="E2E2E2"/>
              </a:solidFill>
            </p:grpSpPr>
            <p:sp>
              <p:nvSpPr>
                <p:cNvPr id="148" name="Google Shape;1229;p38">
                  <a:extLst>
                    <a:ext uri="{FF2B5EF4-FFF2-40B4-BE49-F238E27FC236}">
                      <a16:creationId xmlns:a16="http://schemas.microsoft.com/office/drawing/2014/main" id="{40F19418-80BE-196E-A08E-82EA9E443762}"/>
                    </a:ext>
                  </a:extLst>
                </p:cNvPr>
                <p:cNvSpPr/>
                <p:nvPr/>
              </p:nvSpPr>
              <p:spPr>
                <a:xfrm>
                  <a:off x="28302" y="147775"/>
                  <a:ext cx="6763200" cy="607035"/>
                </a:xfrm>
                <a:prstGeom prst="roundRect">
                  <a:avLst>
                    <a:gd name="adj" fmla="val 16667"/>
                  </a:avLst>
                </a:prstGeom>
                <a:solidFill>
                  <a:srgbClr val="E2E2E2"/>
                </a:solid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49" name="Google Shape;1233;p38">
                  <a:extLst>
                    <a:ext uri="{FF2B5EF4-FFF2-40B4-BE49-F238E27FC236}">
                      <a16:creationId xmlns:a16="http://schemas.microsoft.com/office/drawing/2014/main" id="{AD0945A3-E52B-98EA-6998-8E50140DC39E}"/>
                    </a:ext>
                  </a:extLst>
                </p:cNvPr>
                <p:cNvSpPr txBox="1"/>
                <p:nvPr/>
              </p:nvSpPr>
              <p:spPr>
                <a:xfrm>
                  <a:off x="2182894" y="130573"/>
                  <a:ext cx="4486254" cy="616147"/>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Times New Roman" panose="02020603050405020304" pitchFamily="18" charset="0"/>
                      <a:cs typeface="Calibri" panose="020F0502020204030204" pitchFamily="34" charset="0"/>
                    </a:rPr>
                    <a:t>Floor mats </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Times New Roman" panose="02020603050405020304" pitchFamily="18" charset="0"/>
                      <a:cs typeface="Calibri" panose="020F0502020204030204" pitchFamily="34" charset="0"/>
                    </a:rPr>
                    <a:t>can make accessible walking surfaces firm, stable, and slip resistant if used properly.</a:t>
                  </a:r>
                  <a:endPar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45" name="Picture 144">
                <a:extLst>
                  <a:ext uri="{FF2B5EF4-FFF2-40B4-BE49-F238E27FC236}">
                    <a16:creationId xmlns:a16="http://schemas.microsoft.com/office/drawing/2014/main" id="{02BC6F4B-F4D0-4620-8CDF-241A589BFD2D}"/>
                  </a:ext>
                </a:extLst>
              </p:cNvPr>
              <p:cNvPicPr>
                <a:picLocks noChangeAspect="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t="17601" b="17194"/>
              <a:stretch/>
            </p:blipFill>
            <p:spPr bwMode="auto">
              <a:xfrm rot="16200000">
                <a:off x="6465504" y="4150996"/>
                <a:ext cx="914341" cy="595602"/>
              </a:xfrm>
              <a:prstGeom prst="rect">
                <a:avLst/>
              </a:prstGeom>
              <a:noFill/>
              <a:ln>
                <a:noFill/>
              </a:ln>
              <a:extLst>
                <a:ext uri="{53640926-AAD7-44D8-BBD7-CCE9431645EC}">
                  <a14:shadowObscured xmlns:a14="http://schemas.microsoft.com/office/drawing/2010/main"/>
                </a:ext>
              </a:extLst>
            </p:spPr>
          </p:pic>
        </p:grpSp>
        <p:grpSp>
          <p:nvGrpSpPr>
            <p:cNvPr id="165" name="Group 164">
              <a:extLst>
                <a:ext uri="{FF2B5EF4-FFF2-40B4-BE49-F238E27FC236}">
                  <a16:creationId xmlns:a16="http://schemas.microsoft.com/office/drawing/2014/main" id="{33421C68-1543-160D-EC5A-B8F61A4AA434}"/>
                </a:ext>
              </a:extLst>
            </p:cNvPr>
            <p:cNvGrpSpPr/>
            <p:nvPr/>
          </p:nvGrpSpPr>
          <p:grpSpPr>
            <a:xfrm>
              <a:off x="919083" y="3515058"/>
              <a:ext cx="2743069" cy="1142926"/>
              <a:chOff x="817015" y="2053944"/>
              <a:chExt cx="2743069" cy="1142926"/>
            </a:xfrm>
          </p:grpSpPr>
          <p:grpSp>
            <p:nvGrpSpPr>
              <p:cNvPr id="108" name="Google Shape;1227;p38">
                <a:extLst>
                  <a:ext uri="{FF2B5EF4-FFF2-40B4-BE49-F238E27FC236}">
                    <a16:creationId xmlns:a16="http://schemas.microsoft.com/office/drawing/2014/main" id="{A524E58F-816F-9224-246C-3EBC8CE36CA0}"/>
                  </a:ext>
                </a:extLst>
              </p:cNvPr>
              <p:cNvGrpSpPr/>
              <p:nvPr/>
            </p:nvGrpSpPr>
            <p:grpSpPr>
              <a:xfrm>
                <a:off x="817015" y="2053944"/>
                <a:ext cx="2743069" cy="1142926"/>
                <a:chOff x="-5556367" y="1269147"/>
                <a:chExt cx="6763199" cy="616147"/>
              </a:xfrm>
              <a:solidFill>
                <a:srgbClr val="E2E2E2"/>
              </a:solidFill>
            </p:grpSpPr>
            <p:sp>
              <p:nvSpPr>
                <p:cNvPr id="156" name="Google Shape;1229;p38">
                  <a:extLst>
                    <a:ext uri="{FF2B5EF4-FFF2-40B4-BE49-F238E27FC236}">
                      <a16:creationId xmlns:a16="http://schemas.microsoft.com/office/drawing/2014/main" id="{D9529D19-FDC6-D275-918D-7D173154C6A8}"/>
                    </a:ext>
                  </a:extLst>
                </p:cNvPr>
                <p:cNvSpPr/>
                <p:nvPr/>
              </p:nvSpPr>
              <p:spPr>
                <a:xfrm>
                  <a:off x="-5556367" y="1270945"/>
                  <a:ext cx="6763199" cy="607417"/>
                </a:xfrm>
                <a:prstGeom prst="roundRect">
                  <a:avLst>
                    <a:gd name="adj" fmla="val 16667"/>
                  </a:avLst>
                </a:prstGeom>
                <a:grp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57" name="Google Shape;1233;p38">
                  <a:extLst>
                    <a:ext uri="{FF2B5EF4-FFF2-40B4-BE49-F238E27FC236}">
                      <a16:creationId xmlns:a16="http://schemas.microsoft.com/office/drawing/2014/main" id="{BF44C4C2-CA05-A149-8206-E7E30986894D}"/>
                    </a:ext>
                  </a:extLst>
                </p:cNvPr>
                <p:cNvSpPr txBox="1"/>
                <p:nvPr/>
              </p:nvSpPr>
              <p:spPr>
                <a:xfrm>
                  <a:off x="-3403660" y="1269147"/>
                  <a:ext cx="4486255" cy="616147"/>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Van accessible parking signs</a:t>
                  </a:r>
                  <a:r>
                    <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 should be used to designate van accessible parking locations.</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46" name="Picture 145">
                <a:extLst>
                  <a:ext uri="{FF2B5EF4-FFF2-40B4-BE49-F238E27FC236}">
                    <a16:creationId xmlns:a16="http://schemas.microsoft.com/office/drawing/2014/main" id="{6FBDC620-2856-4A97-9ACC-76E2259BB0F4}"/>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1960" y="2179109"/>
                <a:ext cx="603221" cy="890847"/>
              </a:xfrm>
              <a:prstGeom prst="rect">
                <a:avLst/>
              </a:prstGeom>
              <a:noFill/>
            </p:spPr>
          </p:pic>
        </p:grpSp>
        <p:grpSp>
          <p:nvGrpSpPr>
            <p:cNvPr id="170" name="Group 169">
              <a:extLst>
                <a:ext uri="{FF2B5EF4-FFF2-40B4-BE49-F238E27FC236}">
                  <a16:creationId xmlns:a16="http://schemas.microsoft.com/office/drawing/2014/main" id="{1BA5767D-EF4E-334C-4265-D6703DCBD503}"/>
                </a:ext>
              </a:extLst>
            </p:cNvPr>
            <p:cNvGrpSpPr/>
            <p:nvPr/>
          </p:nvGrpSpPr>
          <p:grpSpPr>
            <a:xfrm>
              <a:off x="6872027" y="3450427"/>
              <a:ext cx="2743069" cy="1234360"/>
              <a:chOff x="7804226" y="3451470"/>
              <a:chExt cx="2743069" cy="1234360"/>
            </a:xfrm>
          </p:grpSpPr>
          <p:grpSp>
            <p:nvGrpSpPr>
              <p:cNvPr id="134" name="Google Shape;1227;p38">
                <a:extLst>
                  <a:ext uri="{FF2B5EF4-FFF2-40B4-BE49-F238E27FC236}">
                    <a16:creationId xmlns:a16="http://schemas.microsoft.com/office/drawing/2014/main" id="{AEA9D321-B17B-B74D-D784-BC7F83FE74D3}"/>
                  </a:ext>
                </a:extLst>
              </p:cNvPr>
              <p:cNvGrpSpPr/>
              <p:nvPr/>
            </p:nvGrpSpPr>
            <p:grpSpPr>
              <a:xfrm>
                <a:off x="7804226" y="3451470"/>
                <a:ext cx="2743069" cy="1234360"/>
                <a:chOff x="11116947" y="581583"/>
                <a:chExt cx="6763200" cy="616147"/>
              </a:xfrm>
              <a:solidFill>
                <a:srgbClr val="E2E2E2"/>
              </a:solidFill>
            </p:grpSpPr>
            <p:sp>
              <p:nvSpPr>
                <p:cNvPr id="152" name="Google Shape;1229;p38">
                  <a:extLst>
                    <a:ext uri="{FF2B5EF4-FFF2-40B4-BE49-F238E27FC236}">
                      <a16:creationId xmlns:a16="http://schemas.microsoft.com/office/drawing/2014/main" id="{3D9D10FA-675B-A88A-DAA1-FA6A62A071E6}"/>
                    </a:ext>
                  </a:extLst>
                </p:cNvPr>
                <p:cNvSpPr/>
                <p:nvPr/>
              </p:nvSpPr>
              <p:spPr>
                <a:xfrm>
                  <a:off x="11116947" y="598786"/>
                  <a:ext cx="6763200" cy="580800"/>
                </a:xfrm>
                <a:prstGeom prst="roundRect">
                  <a:avLst>
                    <a:gd name="adj" fmla="val 16667"/>
                  </a:avLst>
                </a:prstGeom>
                <a:grp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53" name="Google Shape;1233;p38">
                  <a:extLst>
                    <a:ext uri="{FF2B5EF4-FFF2-40B4-BE49-F238E27FC236}">
                      <a16:creationId xmlns:a16="http://schemas.microsoft.com/office/drawing/2014/main" id="{7736649C-0CB9-76BB-27B3-331DFA45CA6D}"/>
                    </a:ext>
                  </a:extLst>
                </p:cNvPr>
                <p:cNvSpPr txBox="1"/>
                <p:nvPr/>
              </p:nvSpPr>
              <p:spPr>
                <a:xfrm>
                  <a:off x="13258969" y="581583"/>
                  <a:ext cx="4486256" cy="616147"/>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Traffic cones</a:t>
                  </a:r>
                  <a:r>
                    <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can be used to mark parking spaces; to access aisles and passenger loading zones; to </a:t>
                  </a:r>
                  <a:r>
                    <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hold parking signs; and to warn of protruding objects.</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47" name="Picture 146">
                <a:extLst>
                  <a:ext uri="{FF2B5EF4-FFF2-40B4-BE49-F238E27FC236}">
                    <a16:creationId xmlns:a16="http://schemas.microsoft.com/office/drawing/2014/main" id="{BF062B51-8DBB-492C-9542-511544A393E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6050" t="22146" r="20553" b="22021"/>
              <a:stretch/>
            </p:blipFill>
            <p:spPr bwMode="auto">
              <a:xfrm>
                <a:off x="8029846" y="3617713"/>
                <a:ext cx="491467" cy="914341"/>
              </a:xfrm>
              <a:prstGeom prst="rect">
                <a:avLst/>
              </a:prstGeom>
              <a:noFill/>
            </p:spPr>
          </p:pic>
        </p:grpSp>
        <p:grpSp>
          <p:nvGrpSpPr>
            <p:cNvPr id="166" name="Group 165">
              <a:extLst>
                <a:ext uri="{FF2B5EF4-FFF2-40B4-BE49-F238E27FC236}">
                  <a16:creationId xmlns:a16="http://schemas.microsoft.com/office/drawing/2014/main" id="{183EC795-B3D4-F07B-6C75-20EFFD886553}"/>
                </a:ext>
              </a:extLst>
            </p:cNvPr>
            <p:cNvGrpSpPr/>
            <p:nvPr/>
          </p:nvGrpSpPr>
          <p:grpSpPr>
            <a:xfrm>
              <a:off x="3868801" y="4781388"/>
              <a:ext cx="2743200" cy="1285699"/>
              <a:chOff x="6707586" y="1743057"/>
              <a:chExt cx="2743200" cy="1285699"/>
            </a:xfrm>
          </p:grpSpPr>
          <p:grpSp>
            <p:nvGrpSpPr>
              <p:cNvPr id="158" name="Google Shape;1227;p38">
                <a:extLst>
                  <a:ext uri="{FF2B5EF4-FFF2-40B4-BE49-F238E27FC236}">
                    <a16:creationId xmlns:a16="http://schemas.microsoft.com/office/drawing/2014/main" id="{C200A0DF-45D9-5D13-1FA7-841F7D7FC61E}"/>
                  </a:ext>
                </a:extLst>
              </p:cNvPr>
              <p:cNvGrpSpPr/>
              <p:nvPr/>
            </p:nvGrpSpPr>
            <p:grpSpPr>
              <a:xfrm>
                <a:off x="6707586" y="1743057"/>
                <a:ext cx="2743200" cy="1285699"/>
                <a:chOff x="28302" y="147775"/>
                <a:chExt cx="6763200" cy="641732"/>
              </a:xfrm>
              <a:solidFill>
                <a:srgbClr val="E2E2E2"/>
              </a:solidFill>
            </p:grpSpPr>
            <p:sp>
              <p:nvSpPr>
                <p:cNvPr id="159" name="Google Shape;1229;p38">
                  <a:extLst>
                    <a:ext uri="{FF2B5EF4-FFF2-40B4-BE49-F238E27FC236}">
                      <a16:creationId xmlns:a16="http://schemas.microsoft.com/office/drawing/2014/main" id="{E1F3632E-F580-CEFE-3E92-F2E44897C610}"/>
                    </a:ext>
                  </a:extLst>
                </p:cNvPr>
                <p:cNvSpPr/>
                <p:nvPr/>
              </p:nvSpPr>
              <p:spPr>
                <a:xfrm>
                  <a:off x="28302" y="147775"/>
                  <a:ext cx="6763200" cy="580800"/>
                </a:xfrm>
                <a:prstGeom prst="roundRect">
                  <a:avLst>
                    <a:gd name="adj" fmla="val 16667"/>
                  </a:avLst>
                </a:prstGeom>
                <a:grp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60" name="Google Shape;1233;p38">
                  <a:extLst>
                    <a:ext uri="{FF2B5EF4-FFF2-40B4-BE49-F238E27FC236}">
                      <a16:creationId xmlns:a16="http://schemas.microsoft.com/office/drawing/2014/main" id="{952E037B-4309-687C-340A-E57E6785AC0D}"/>
                    </a:ext>
                  </a:extLst>
                </p:cNvPr>
                <p:cNvSpPr txBox="1"/>
                <p:nvPr/>
              </p:nvSpPr>
              <p:spPr>
                <a:xfrm>
                  <a:off x="2180808" y="173360"/>
                  <a:ext cx="4480620" cy="616147"/>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Door stops</a:t>
                  </a:r>
                  <a:r>
                    <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 can be used to prop open a door if the door handle is inaccessible, or if there is an inadequate maneuvering clearance to open the door.</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35" name="Picture 134">
                <a:extLst>
                  <a:ext uri="{FF2B5EF4-FFF2-40B4-BE49-F238E27FC236}">
                    <a16:creationId xmlns:a16="http://schemas.microsoft.com/office/drawing/2014/main" id="{8762D53B-6107-48E2-850C-1824AE5B38D6}"/>
                  </a:ext>
                </a:extLst>
              </p:cNvPr>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20445" y="1947384"/>
                <a:ext cx="800062" cy="754966"/>
              </a:xfrm>
              <a:prstGeom prst="rect">
                <a:avLst/>
              </a:prstGeom>
              <a:noFill/>
            </p:spPr>
          </p:pic>
        </p:grpSp>
      </p:grpSp>
      <p:sp>
        <p:nvSpPr>
          <p:cNvPr id="172" name="Slide Number Placeholder 3">
            <a:extLst>
              <a:ext uri="{FF2B5EF4-FFF2-40B4-BE49-F238E27FC236}">
                <a16:creationId xmlns:a16="http://schemas.microsoft.com/office/drawing/2014/main" id="{E70E430B-D621-48D8-8AC1-FF6FDCA1BA0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75" name="Title 2">
            <a:extLst>
              <a:ext uri="{FF2B5EF4-FFF2-40B4-BE49-F238E27FC236}">
                <a16:creationId xmlns:a16="http://schemas.microsoft.com/office/drawing/2014/main" id="{A92A7FB6-C2C6-4F2E-A5BB-100EEFF56E7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76" name="Content Placeholder 256">
            <a:extLst>
              <a:ext uri="{FF2B5EF4-FFF2-40B4-BE49-F238E27FC236}">
                <a16:creationId xmlns:a16="http://schemas.microsoft.com/office/drawing/2014/main" id="{413C37AA-10E0-468C-A577-3CF6D29F07B1}"/>
              </a:ext>
            </a:extLst>
          </p:cNvPr>
          <p:cNvSpPr txBox="1">
            <a:spLocks/>
          </p:cNvSpPr>
          <p:nvPr/>
        </p:nvSpPr>
        <p:spPr>
          <a:xfrm>
            <a:off x="833680" y="2280849"/>
            <a:ext cx="10515600"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Temporary Remedies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Many accessibility barriers at polling places can be removed with temporary remedies. Although not designed to be permanent solutions, the following tools may be provided by the authority conducting the election to provide remedies to improve accessibility:</a:t>
            </a:r>
          </a:p>
        </p:txBody>
      </p:sp>
      <p:sp>
        <p:nvSpPr>
          <p:cNvPr id="173" name="Slide Number Placeholder 3">
            <a:extLst>
              <a:ext uri="{FF2B5EF4-FFF2-40B4-BE49-F238E27FC236}">
                <a16:creationId xmlns:a16="http://schemas.microsoft.com/office/drawing/2014/main" id="{CE5D4B1A-458E-4D64-AFF3-34BAB7E097FF}"/>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2572727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257812-FDB7-3064-68DC-3B69266A110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2A28138-C430-811E-84BF-90BDB7A7DB0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3B978D-2CA1-0BEC-F828-869FCA49095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7055589-99E6-0D00-4378-8038F8CAB37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4703A10-AAFE-066E-CA45-A12582D2A1F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C57327-6BE2-AF12-5EBF-6466A762917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682F912-D91F-850E-C8EE-8D9984A5CDF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8E2D3-CA17-348E-6F06-6445365D086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039F98D-0C45-1C3E-C3DB-65028C8E26D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763E251-BF8F-8E66-168E-C8531ACF8D3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9106350-C360-FDC4-A34E-F0F046089B0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A367B82-F8BB-CB0E-2708-C717E1014EB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5B41435-8D6B-7309-48D2-5F4B1A283C6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489701C-9D9D-9A67-0A6F-F72E92FFF93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3A4DB9F-8778-E15A-EB13-D8A00BC4BEA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3023558-C859-B1B1-1BD4-FA30AFA5FB5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A3C4514-A3CE-412A-D8A8-04202947E8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66DE01F-8ADD-A5AE-22AD-545B36F9163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711ABA3-9EC8-4FAB-1F4D-7ABC9D60972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713FB25-A492-4A10-C122-85D23E9825F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2D470C2-5C26-36D9-1BFF-BFB3FA7BA58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5A98A8-51A0-0E70-DA0F-C9FC877BD32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B5A165A9-572E-A4A4-4490-0AE7A56029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66ED881-D3B3-9157-6F7C-5E88BCD333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5DF4E51-86FA-8F1D-D532-020FCD18E5C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30F0027-63B8-477E-1112-6C5E1338BB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1B57E93-F023-16DC-9648-E004D9669CA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9CF832A-49B8-C835-3D3F-B4BB249F24D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60F7B1B-5B15-AA96-492F-B69043BD785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2ACE3B-38BF-AF62-7BFE-4E79D74CFE7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5053D6D-F3B9-9EA6-E431-12ECD3CA50B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708AC56-7752-2689-5BD5-2E557C17E51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1478E66-384B-3A8B-5404-A30A593EFF0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F57DD61-0C64-C694-332B-D3C1327115C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0B52367-D091-92C9-A3B6-B7E48A321FA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2E0824-C248-0E24-EFDF-8949CADA4F4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E38ACD3-BDA3-8B16-F53B-86B4157C5A2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5324D3F-B249-CB6D-797D-FFF2DEEE88A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13C3E4A-E0AD-3CDA-CE23-E36CE883F59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E8C3C26-94BA-3BE5-7B04-2180CE42D1C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F9FB526-5B7B-F18F-84FF-E3588E731B08}"/>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4DE0C0F-837F-BB57-0801-F9DF512522D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5C47733-9783-C258-23F5-1DB345827A4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74E99F4-EF83-7412-6863-E4C1E3969D2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650376B-1680-B5D7-41E9-3D2063079CC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33D3CF8-1D63-3004-D4EC-1CFE3F2310E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052E365-8AB2-830E-FF72-093189CA112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8E60-808F-EC62-8F3D-94B86673181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060DC78-D6CB-0390-5403-EDF0ED3FE5F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B719C0D-8E0F-FD33-6F8A-C930ABAD050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E74D995-CB39-C260-83D8-DBA44C15F9B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357E8AF-C0D8-3571-17FE-BB6DA0B394A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EEBDA6E-D1F3-183E-2B36-FE773539314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5D2F19-5800-831D-3512-BFD6245FFAC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BB23CFA-AB90-6F5F-00C3-7C204E07453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45542-568F-B0E8-BA8B-6B76DB825C3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79349FB-A138-2D40-EC7C-9699C74D246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EA5D274-FB82-B3E5-947E-EFD7615D8E5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CAD2DAE-4DA3-0374-0F02-05B5246EA9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3CA776-A3CB-A4C0-B843-679960274BF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999054F-D58E-BC59-9E3E-EF4CB1667DE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FAD4DB2-0132-9E47-597E-C0001108A38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263C703-54D2-0096-254E-A36E1B4D9E3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4D4CAC1-DD20-1CF9-B33D-A00575A4D05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92315D0-DB02-85A1-D36C-066898F5A0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AA7F670-39A8-CA46-AE6C-1ED375F2CC8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91DBA26-CA9B-0EED-038D-E2CC8C7026D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3D07EF7-84B2-89B8-F014-42E0FFBF2A1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8C7974-427E-1485-E395-3FF2331C39C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121572C-EE07-5CE6-28EC-4E35A331054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439D896-3EAE-BCA3-3CDF-EE4C2CF73D6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A645948-2F5E-9E5C-879E-CCF48D8B405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FE36845-0BA8-E769-79C7-30693E34DBC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8121E0F-3D21-F5D7-BCE1-5459B8CCA8E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21B4303-833C-A58F-2B24-26CFD19421B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6365266-9E0D-6B26-D8CA-ADA0F58C3B6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2909464-5740-D951-860C-925BDF1EA6E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812B3B7-6D70-B016-BFDB-5920CB17F25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FFF7B68-9CAB-4967-DF0F-1433E8F8393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BB9422E-E908-2B26-DE9C-28E44529296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930F9E9-4E56-8C81-E01A-2BE6EF62455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E77203-0D57-6306-30EC-EB23492F95B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0DB66F2-D750-2BB6-EF33-BCF08230BB4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97AB929-E175-4C92-425E-85595B426EF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BB4A7A6-831A-54EC-A3D4-1812A23A1C1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E276BE9-7B92-246B-1610-D5922ED3EFA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8370FAF-B344-F269-1F0C-EA6ECC5E8E1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8BB6CA1-352F-E161-6924-B7CA3070036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8A626AA-0D34-8A7F-71F1-EB17A07EF5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269A772-9698-E28A-E54A-B9FE969A2B3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558B73-FAB1-2D66-73E5-06B3F328E8D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9C16526-C641-BB73-A670-71BCCD40385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254CAFF-3696-864F-D8F9-BA4AAE25A30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A1C15AB-1AE0-9F73-EC9F-F68EAB80FFA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8D8086B-4405-2067-B886-078CCA4AE79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09F1FF4-8D78-58D9-6B41-1358B092E1C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1CE5A78-119E-9602-11F2-EDD5BE34C67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8F3C9EC-7CD9-7984-FF43-2CE0075F337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6AAA470-1A0E-ACA2-6E90-C16463CA318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67CBA08-98BF-E959-7C39-527D4B7C03C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C46AFDE-7C84-041D-731A-53DFA6B1BB0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31E1B73-5C89-47B3-90AE-4807903BDE8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D1A5F67-CC63-B18B-D4A7-71CE65AE5EA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1748ED8-FCA2-3A2E-9877-C3B26D991B6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02BC5F1-37B7-B4EE-4F0D-574B971F528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12994D7-560C-087D-7965-F29D2C77C8A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833FC52-D56A-6275-48F1-81ABBE58C38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490E6BF-63B9-4F77-5EDD-109D03360BE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F9B2127-BD70-1C4F-2617-288C5D8A055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2A21472-B925-2996-56AD-2D28A51332E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E2FBFDB-354B-C64B-C892-8655AFFD34B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9E71069-30F8-67A3-F131-D0CC4135799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4EEE5AC-B19F-E5EF-F790-AA6ECD63E53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646A801-DB4B-448D-1F1D-6F7FE9A883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F66B34F-9EC1-3307-89F0-62F0175AE42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250948E-79D7-E8ED-8DB1-B70FC1FCDB9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52BFF32-24B5-5A38-42CA-BA5B3810CE5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88E8A39-0AC9-02BE-8747-FDE96411FF5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FD8F20C-6E02-1737-E15F-5C7C52144DD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D4B2808-62F5-9111-F260-996B375A7B2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459E22-E5C3-5C81-E41F-86590A267CA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B528DF3-8C30-05C1-9ADB-3D0B6C2DDB6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E30AF6E-C05C-BDA5-DAB9-FFAAD1D7318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D72A33B-F8B0-0D9F-D166-E6E55AEC849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59CDCA0-763A-D53F-B61B-B064C8F5ADE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7BCB2FB-B46C-7459-9605-F1DA644C257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A42A64B-A0E2-6032-953E-3CB089A8415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4A5A6AF-4F66-1986-6F74-506DF17FADC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5C737B7-5A25-CC8B-AF5D-1AC3ED551FF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0323BE0-4A82-1A89-0EC5-60E93E33433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F2758DC-43FC-43BB-F796-068016C1262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6159FE8-3567-06FA-36B5-930D31190D6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170D485-82C0-D81A-0318-E7E2D207C72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109FAC9-5C05-4108-5368-A7E7E5CBE4B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256" name="Group 255">
            <a:extLst>
              <a:ext uri="{FF2B5EF4-FFF2-40B4-BE49-F238E27FC236}">
                <a16:creationId xmlns:a16="http://schemas.microsoft.com/office/drawing/2014/main" id="{DBA7BDD0-1162-9E9B-12F2-B0463F838039}"/>
              </a:ext>
            </a:extLst>
          </p:cNvPr>
          <p:cNvGrpSpPr/>
          <p:nvPr/>
        </p:nvGrpSpPr>
        <p:grpSpPr>
          <a:xfrm>
            <a:off x="1713390" y="3979024"/>
            <a:ext cx="8745454" cy="2744992"/>
            <a:chOff x="841792" y="3710623"/>
            <a:chExt cx="8745454" cy="2744992"/>
          </a:xfrm>
        </p:grpSpPr>
        <p:grpSp>
          <p:nvGrpSpPr>
            <p:cNvPr id="162" name="Group 161">
              <a:extLst>
                <a:ext uri="{FF2B5EF4-FFF2-40B4-BE49-F238E27FC236}">
                  <a16:creationId xmlns:a16="http://schemas.microsoft.com/office/drawing/2014/main" id="{AEC164F0-B6D1-92D4-8159-F40F219D9375}"/>
                </a:ext>
              </a:extLst>
            </p:cNvPr>
            <p:cNvGrpSpPr/>
            <p:nvPr/>
          </p:nvGrpSpPr>
          <p:grpSpPr>
            <a:xfrm>
              <a:off x="841792" y="3710623"/>
              <a:ext cx="2742565" cy="1142365"/>
              <a:chOff x="4724717" y="2857818"/>
              <a:chExt cx="2742565" cy="1142365"/>
            </a:xfrm>
          </p:grpSpPr>
          <p:sp>
            <p:nvSpPr>
              <p:cNvPr id="31" name="Google Shape;1229;p38">
                <a:extLst>
                  <a:ext uri="{FF2B5EF4-FFF2-40B4-BE49-F238E27FC236}">
                    <a16:creationId xmlns:a16="http://schemas.microsoft.com/office/drawing/2014/main" id="{BCF6648A-7240-0BBA-B9B6-64633D0B4562}"/>
                  </a:ext>
                </a:extLst>
              </p:cNvPr>
              <p:cNvSpPr/>
              <p:nvPr/>
            </p:nvSpPr>
            <p:spPr>
              <a:xfrm>
                <a:off x="4724717" y="2889568"/>
                <a:ext cx="2742565" cy="1076960"/>
              </a:xfrm>
              <a:prstGeom prst="roundRect">
                <a:avLst>
                  <a:gd name="adj" fmla="val 16667"/>
                </a:avLst>
              </a:prstGeom>
              <a:solidFill>
                <a:srgbClr val="E2E2E2"/>
              </a:solid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98" name="Google Shape;1233;p38">
                <a:extLst>
                  <a:ext uri="{FF2B5EF4-FFF2-40B4-BE49-F238E27FC236}">
                    <a16:creationId xmlns:a16="http://schemas.microsoft.com/office/drawing/2014/main" id="{FF6068AF-A13E-0077-FD74-02A8C991A577}"/>
                  </a:ext>
                </a:extLst>
              </p:cNvPr>
              <p:cNvSpPr txBox="1"/>
              <p:nvPr/>
            </p:nvSpPr>
            <p:spPr>
              <a:xfrm>
                <a:off x="5588952" y="2857818"/>
                <a:ext cx="1819275" cy="1142365"/>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Remove center post </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between doors to provide a 32 inch clear opening or to allow double doors to be propped open.</a:t>
                </a:r>
              </a:p>
            </p:txBody>
          </p:sp>
          <p:pic>
            <p:nvPicPr>
              <p:cNvPr id="161" name="Picture 160">
                <a:extLst>
                  <a:ext uri="{FF2B5EF4-FFF2-40B4-BE49-F238E27FC236}">
                    <a16:creationId xmlns:a16="http://schemas.microsoft.com/office/drawing/2014/main" id="{8B5AEC63-F03B-454C-B009-691AE2F03CB7}"/>
                  </a:ext>
                </a:extLst>
              </p:cNvPr>
              <p:cNvPicPr>
                <a:picLocks noChangeAspect="1"/>
              </p:cNvPicPr>
              <p:nvPr/>
            </p:nvPicPr>
            <p:blipFill rotWithShape="1">
              <a:blip r:embed="rId5" cstate="print">
                <a:clrChange>
                  <a:clrFrom>
                    <a:srgbClr val="F3F3F3"/>
                  </a:clrFrom>
                  <a:clrTo>
                    <a:srgbClr val="F3F3F3">
                      <a:alpha val="0"/>
                    </a:srgbClr>
                  </a:clrTo>
                </a:clrChange>
                <a:extLst>
                  <a:ext uri="{28A0092B-C50C-407E-A947-70E740481C1C}">
                    <a14:useLocalDpi xmlns:a14="http://schemas.microsoft.com/office/drawing/2010/main" val="0"/>
                  </a:ext>
                </a:extLst>
              </a:blip>
              <a:srcRect l="28642" t="22926" r="28618" b="24475"/>
              <a:stretch/>
            </p:blipFill>
            <p:spPr bwMode="auto">
              <a:xfrm>
                <a:off x="4854892" y="3023553"/>
                <a:ext cx="676275" cy="831850"/>
              </a:xfrm>
              <a:prstGeom prst="rect">
                <a:avLst/>
              </a:prstGeom>
              <a:noFill/>
            </p:spPr>
          </p:pic>
        </p:grpSp>
        <p:grpSp>
          <p:nvGrpSpPr>
            <p:cNvPr id="173" name="Group 172">
              <a:extLst>
                <a:ext uri="{FF2B5EF4-FFF2-40B4-BE49-F238E27FC236}">
                  <a16:creationId xmlns:a16="http://schemas.microsoft.com/office/drawing/2014/main" id="{9F942142-78D4-3347-B746-394FE6612784}"/>
                </a:ext>
              </a:extLst>
            </p:cNvPr>
            <p:cNvGrpSpPr/>
            <p:nvPr/>
          </p:nvGrpSpPr>
          <p:grpSpPr>
            <a:xfrm>
              <a:off x="3843554" y="3742374"/>
              <a:ext cx="2742565" cy="1076959"/>
              <a:chOff x="4724717" y="2786049"/>
              <a:chExt cx="2742565" cy="1261360"/>
            </a:xfrm>
          </p:grpSpPr>
          <p:sp>
            <p:nvSpPr>
              <p:cNvPr id="163" name="Google Shape;1229;p38">
                <a:extLst>
                  <a:ext uri="{FF2B5EF4-FFF2-40B4-BE49-F238E27FC236}">
                    <a16:creationId xmlns:a16="http://schemas.microsoft.com/office/drawing/2014/main" id="{61719E55-539C-226D-B3A0-F87884FAB95B}"/>
                  </a:ext>
                </a:extLst>
              </p:cNvPr>
              <p:cNvSpPr/>
              <p:nvPr/>
            </p:nvSpPr>
            <p:spPr>
              <a:xfrm>
                <a:off x="4724717" y="2786049"/>
                <a:ext cx="2742565" cy="1261360"/>
              </a:xfrm>
              <a:prstGeom prst="roundRect">
                <a:avLst>
                  <a:gd name="adj" fmla="val 16667"/>
                </a:avLst>
              </a:prstGeom>
              <a:solidFill>
                <a:srgbClr val="E2E2E2"/>
              </a:solid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164" name="Google Shape;1233;p38">
                <a:extLst>
                  <a:ext uri="{FF2B5EF4-FFF2-40B4-BE49-F238E27FC236}">
                    <a16:creationId xmlns:a16="http://schemas.microsoft.com/office/drawing/2014/main" id="{904A4381-817D-E3C2-85E6-9A0C963BCF28}"/>
                  </a:ext>
                </a:extLst>
              </p:cNvPr>
              <p:cNvSpPr txBox="1"/>
              <p:nvPr/>
            </p:nvSpPr>
            <p:spPr>
              <a:xfrm>
                <a:off x="5604192" y="2857818"/>
                <a:ext cx="1819275" cy="1142365"/>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Wedges </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can provide access at thresholds and slight changes in level.</a:t>
                </a:r>
                <a:endPar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172" name="Picture 171">
                <a:extLst>
                  <a:ext uri="{FF2B5EF4-FFF2-40B4-BE49-F238E27FC236}">
                    <a16:creationId xmlns:a16="http://schemas.microsoft.com/office/drawing/2014/main" id="{2D9A84BA-92E6-4E9A-96C2-134157B8DB3F}"/>
                  </a:ext>
                </a:extLst>
              </p:cNvPr>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t="29244" b="25547"/>
              <a:stretch/>
            </p:blipFill>
            <p:spPr bwMode="auto">
              <a:xfrm rot="664010">
                <a:off x="4780597" y="3285173"/>
                <a:ext cx="856615" cy="386715"/>
              </a:xfrm>
              <a:prstGeom prst="rect">
                <a:avLst/>
              </a:prstGeom>
              <a:noFill/>
            </p:spPr>
          </p:pic>
        </p:grpSp>
        <p:grpSp>
          <p:nvGrpSpPr>
            <p:cNvPr id="180" name="Group 179">
              <a:extLst>
                <a:ext uri="{FF2B5EF4-FFF2-40B4-BE49-F238E27FC236}">
                  <a16:creationId xmlns:a16="http://schemas.microsoft.com/office/drawing/2014/main" id="{DAFF4C4B-19FE-D64D-B656-A488B0DE6F18}"/>
                </a:ext>
              </a:extLst>
            </p:cNvPr>
            <p:cNvGrpSpPr/>
            <p:nvPr/>
          </p:nvGrpSpPr>
          <p:grpSpPr>
            <a:xfrm>
              <a:off x="6844681" y="3742373"/>
              <a:ext cx="2742565" cy="1076960"/>
              <a:chOff x="4724717" y="2901101"/>
              <a:chExt cx="2742565" cy="1076960"/>
            </a:xfrm>
          </p:grpSpPr>
          <p:sp>
            <p:nvSpPr>
              <p:cNvPr id="177" name="Google Shape;1229;p38">
                <a:extLst>
                  <a:ext uri="{FF2B5EF4-FFF2-40B4-BE49-F238E27FC236}">
                    <a16:creationId xmlns:a16="http://schemas.microsoft.com/office/drawing/2014/main" id="{811CF990-08B6-4000-97B8-D0B717CDF91B}"/>
                  </a:ext>
                </a:extLst>
              </p:cNvPr>
              <p:cNvSpPr/>
              <p:nvPr/>
            </p:nvSpPr>
            <p:spPr>
              <a:xfrm>
                <a:off x="4724717" y="2901101"/>
                <a:ext cx="2742565" cy="1076960"/>
              </a:xfrm>
              <a:prstGeom prst="roundRect">
                <a:avLst>
                  <a:gd name="adj" fmla="val 16667"/>
                </a:avLst>
              </a:prstGeom>
              <a:solidFill>
                <a:srgbClr val="E2E2E2"/>
              </a:solid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78" name="Google Shape;1233;p38">
                <a:extLst>
                  <a:ext uri="{FF2B5EF4-FFF2-40B4-BE49-F238E27FC236}">
                    <a16:creationId xmlns:a16="http://schemas.microsoft.com/office/drawing/2014/main" id="{95F9102A-0686-B045-5B24-92A3B88245E5}"/>
                  </a:ext>
                </a:extLst>
              </p:cNvPr>
              <p:cNvSpPr txBox="1"/>
              <p:nvPr/>
            </p:nvSpPr>
            <p:spPr>
              <a:xfrm>
                <a:off x="5617527" y="2979737"/>
                <a:ext cx="1845310" cy="898525"/>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Cone bars</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improve safety by creating a visual and physical pedestrian barrier.</a:t>
                </a:r>
              </a:p>
            </p:txBody>
          </p:sp>
          <p:pic>
            <p:nvPicPr>
              <p:cNvPr id="179" name="Picture 178">
                <a:extLst>
                  <a:ext uri="{FF2B5EF4-FFF2-40B4-BE49-F238E27FC236}">
                    <a16:creationId xmlns:a16="http://schemas.microsoft.com/office/drawing/2014/main" id="{418B0A65-87DC-42F5-9524-97FF7FA63E0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831397" y="3023552"/>
                <a:ext cx="777240" cy="798195"/>
              </a:xfrm>
              <a:prstGeom prst="rect">
                <a:avLst/>
              </a:prstGeom>
              <a:noFill/>
            </p:spPr>
          </p:pic>
        </p:grpSp>
        <p:grpSp>
          <p:nvGrpSpPr>
            <p:cNvPr id="187" name="Group 186">
              <a:extLst>
                <a:ext uri="{FF2B5EF4-FFF2-40B4-BE49-F238E27FC236}">
                  <a16:creationId xmlns:a16="http://schemas.microsoft.com/office/drawing/2014/main" id="{B0C71442-0128-30E0-68A6-48451478D48D}"/>
                </a:ext>
              </a:extLst>
            </p:cNvPr>
            <p:cNvGrpSpPr/>
            <p:nvPr/>
          </p:nvGrpSpPr>
          <p:grpSpPr>
            <a:xfrm>
              <a:off x="2342673" y="4935932"/>
              <a:ext cx="2742565" cy="1510030"/>
              <a:chOff x="4724717" y="2673985"/>
              <a:chExt cx="2742565" cy="1510030"/>
            </a:xfrm>
          </p:grpSpPr>
          <p:sp>
            <p:nvSpPr>
              <p:cNvPr id="184" name="Google Shape;1229;p38">
                <a:extLst>
                  <a:ext uri="{FF2B5EF4-FFF2-40B4-BE49-F238E27FC236}">
                    <a16:creationId xmlns:a16="http://schemas.microsoft.com/office/drawing/2014/main" id="{9E00302E-A8B0-CAF2-C81B-77B80D3836A6}"/>
                  </a:ext>
                </a:extLst>
              </p:cNvPr>
              <p:cNvSpPr/>
              <p:nvPr/>
            </p:nvSpPr>
            <p:spPr>
              <a:xfrm>
                <a:off x="4724717" y="2715895"/>
                <a:ext cx="2742565" cy="1423670"/>
              </a:xfrm>
              <a:prstGeom prst="roundRect">
                <a:avLst>
                  <a:gd name="adj" fmla="val 16667"/>
                </a:avLst>
              </a:prstGeom>
              <a:solidFill>
                <a:srgbClr val="E2E2E2"/>
              </a:solid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85" name="Google Shape;1233;p38">
                <a:extLst>
                  <a:ext uri="{FF2B5EF4-FFF2-40B4-BE49-F238E27FC236}">
                    <a16:creationId xmlns:a16="http://schemas.microsoft.com/office/drawing/2014/main" id="{37387980-EE11-0973-A68A-B411BB83D295}"/>
                  </a:ext>
                </a:extLst>
              </p:cNvPr>
              <p:cNvSpPr txBox="1"/>
              <p:nvPr/>
            </p:nvSpPr>
            <p:spPr>
              <a:xfrm>
                <a:off x="5588952" y="2673985"/>
                <a:ext cx="1819275" cy="1510030"/>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Portable ramps without handrails</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 can only be used for heights six inches or less and can provide access at a curb or low step. Portable ramps also can be placed flat to cover gaps in a sidewalk.</a:t>
                </a:r>
                <a:endPar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186" name="Picture 185">
                <a:extLst>
                  <a:ext uri="{FF2B5EF4-FFF2-40B4-BE49-F238E27FC236}">
                    <a16:creationId xmlns:a16="http://schemas.microsoft.com/office/drawing/2014/main" id="{4E123839-5E87-F12A-6B4C-A055CEDB2E2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760277" y="3243580"/>
                <a:ext cx="875665" cy="357505"/>
              </a:xfrm>
              <a:prstGeom prst="rect">
                <a:avLst/>
              </a:prstGeom>
            </p:spPr>
          </p:pic>
        </p:grpSp>
        <p:grpSp>
          <p:nvGrpSpPr>
            <p:cNvPr id="191" name="Group 190">
              <a:extLst>
                <a:ext uri="{FF2B5EF4-FFF2-40B4-BE49-F238E27FC236}">
                  <a16:creationId xmlns:a16="http://schemas.microsoft.com/office/drawing/2014/main" id="{4A21F1D9-FBA6-8F35-4DD1-83F1C8E1E523}"/>
                </a:ext>
              </a:extLst>
            </p:cNvPr>
            <p:cNvGrpSpPr/>
            <p:nvPr/>
          </p:nvGrpSpPr>
          <p:grpSpPr>
            <a:xfrm>
              <a:off x="5344435" y="4947490"/>
              <a:ext cx="2741930" cy="1508125"/>
              <a:chOff x="4725035" y="2674937"/>
              <a:chExt cx="2741930" cy="1508125"/>
            </a:xfrm>
          </p:grpSpPr>
          <p:sp>
            <p:nvSpPr>
              <p:cNvPr id="188" name="Google Shape;1229;p38">
                <a:extLst>
                  <a:ext uri="{FF2B5EF4-FFF2-40B4-BE49-F238E27FC236}">
                    <a16:creationId xmlns:a16="http://schemas.microsoft.com/office/drawing/2014/main" id="{2723619B-DDAE-9CA1-F141-01328A455D63}"/>
                  </a:ext>
                </a:extLst>
              </p:cNvPr>
              <p:cNvSpPr/>
              <p:nvPr/>
            </p:nvSpPr>
            <p:spPr>
              <a:xfrm>
                <a:off x="4725035" y="2716848"/>
                <a:ext cx="2741930" cy="1412112"/>
              </a:xfrm>
              <a:prstGeom prst="roundRect">
                <a:avLst>
                  <a:gd name="adj" fmla="val 16667"/>
                </a:avLst>
              </a:prstGeom>
              <a:solidFill>
                <a:srgbClr val="E2E2E2"/>
              </a:solidFill>
              <a:ln w="9525" cap="flat" cmpd="sng">
                <a:solidFill>
                  <a:srgbClr val="00287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89" name="Google Shape;1233;p38">
                <a:extLst>
                  <a:ext uri="{FF2B5EF4-FFF2-40B4-BE49-F238E27FC236}">
                    <a16:creationId xmlns:a16="http://schemas.microsoft.com/office/drawing/2014/main" id="{DB026589-720B-1BBB-BEB2-5512F945EA44}"/>
                  </a:ext>
                </a:extLst>
              </p:cNvPr>
              <p:cNvSpPr txBox="1"/>
              <p:nvPr/>
            </p:nvSpPr>
            <p:spPr>
              <a:xfrm>
                <a:off x="5601970" y="2674937"/>
                <a:ext cx="1818640" cy="1508125"/>
              </a:xfrm>
              <a:prstGeom prst="rect">
                <a:avLst/>
              </a:prstGeom>
              <a:noFill/>
              <a:ln>
                <a:noFill/>
              </a:ln>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Portable ra</a:t>
                </a:r>
                <a:r>
                  <a:rPr kumimoji="0" lang="en-US" sz="1100" b="1"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mps with handrails</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must be used for heights greater than </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six </a:t>
                </a:r>
                <a:r>
                  <a:rPr kumimoji="0" lang="en-US" sz="1100" b="0" i="0" u="none" strike="noStrike" kern="1200" cap="none" spc="0" normalizeH="0" baseline="0" noProof="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inches to provide access over steps. Edge protection must run the entire length of the ramp. </a:t>
                </a:r>
              </a:p>
            </p:txBody>
          </p:sp>
          <p:pic>
            <p:nvPicPr>
              <p:cNvPr id="190" name="Picture 189">
                <a:extLst>
                  <a:ext uri="{FF2B5EF4-FFF2-40B4-BE49-F238E27FC236}">
                    <a16:creationId xmlns:a16="http://schemas.microsoft.com/office/drawing/2014/main" id="{6E1A409C-9112-46F0-8B08-E9558B0D7AF5}"/>
                  </a:ext>
                </a:extLst>
              </p:cNvPr>
              <p:cNvPicPr>
                <a:picLocks noChangeAspect="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16823" t="10003" r="23715" b="11215"/>
              <a:stretch/>
            </p:blipFill>
            <p:spPr bwMode="auto">
              <a:xfrm>
                <a:off x="4784090" y="3001962"/>
                <a:ext cx="872490" cy="857250"/>
              </a:xfrm>
              <a:prstGeom prst="rect">
                <a:avLst/>
              </a:prstGeom>
              <a:noFill/>
              <a:ln>
                <a:noFill/>
              </a:ln>
              <a:extLst>
                <a:ext uri="{53640926-AAD7-44D8-BBD7-CCE9431645EC}">
                  <a14:shadowObscured xmlns:a14="http://schemas.microsoft.com/office/drawing/2010/main"/>
                </a:ext>
              </a:extLst>
            </p:spPr>
          </p:pic>
        </p:grpSp>
      </p:grpSp>
      <p:sp>
        <p:nvSpPr>
          <p:cNvPr id="159" name="Slide Number Placeholder 3">
            <a:extLst>
              <a:ext uri="{FF2B5EF4-FFF2-40B4-BE49-F238E27FC236}">
                <a16:creationId xmlns:a16="http://schemas.microsoft.com/office/drawing/2014/main" id="{88F11690-2EB8-49CF-804D-6F0C35796D0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65" name="Title 2">
            <a:extLst>
              <a:ext uri="{FF2B5EF4-FFF2-40B4-BE49-F238E27FC236}">
                <a16:creationId xmlns:a16="http://schemas.microsoft.com/office/drawing/2014/main" id="{D82D2DBE-4699-4609-876D-0EFF0F47F7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Polling Places</a:t>
            </a:r>
          </a:p>
        </p:txBody>
      </p:sp>
      <p:sp>
        <p:nvSpPr>
          <p:cNvPr id="166" name="Content Placeholder 256">
            <a:extLst>
              <a:ext uri="{FF2B5EF4-FFF2-40B4-BE49-F238E27FC236}">
                <a16:creationId xmlns:a16="http://schemas.microsoft.com/office/drawing/2014/main" id="{4D2DE63F-2193-4D76-8279-639666BDD256}"/>
              </a:ext>
            </a:extLst>
          </p:cNvPr>
          <p:cNvSpPr txBox="1">
            <a:spLocks/>
          </p:cNvSpPr>
          <p:nvPr/>
        </p:nvSpPr>
        <p:spPr>
          <a:xfrm>
            <a:off x="833680" y="2280849"/>
            <a:ext cx="10515600" cy="165551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Temporary Remedies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Although not designed to be permanent solutions, the following tools may be provided by the authority conducting the election to provide remedies to improve accessibility:</a:t>
            </a:r>
          </a:p>
        </p:txBody>
      </p:sp>
      <p:sp>
        <p:nvSpPr>
          <p:cNvPr id="160" name="Slide Number Placeholder 3">
            <a:extLst>
              <a:ext uri="{FF2B5EF4-FFF2-40B4-BE49-F238E27FC236}">
                <a16:creationId xmlns:a16="http://schemas.microsoft.com/office/drawing/2014/main" id="{40DBBC07-C855-48DA-A54B-FD8C10559705}"/>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4.1D</a:t>
            </a:r>
          </a:p>
        </p:txBody>
      </p:sp>
    </p:spTree>
    <p:extLst>
      <p:ext uri="{BB962C8B-B14F-4D97-AF65-F5344CB8AC3E}">
        <p14:creationId xmlns:p14="http://schemas.microsoft.com/office/powerpoint/2010/main" val="326806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55F620-B9E6-47A8-CE54-1B9E6C439DDB}"/>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2E1B0E13-20FB-173C-1132-985D36B5E16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4.1E</a:t>
            </a:r>
          </a:p>
        </p:txBody>
      </p:sp>
      <p:grpSp>
        <p:nvGrpSpPr>
          <p:cNvPr id="22" name="Group 21">
            <a:extLst>
              <a:ext uri="{FF2B5EF4-FFF2-40B4-BE49-F238E27FC236}">
                <a16:creationId xmlns:a16="http://schemas.microsoft.com/office/drawing/2014/main" id="{F9EEFACC-B062-98C3-1798-E60F516E265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9755288-A339-D33C-0F5F-FA08E40627B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405A94E-181A-9E8B-7228-22F1ECE142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73321B-9617-90C4-DDF3-51CF3BE0A0B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546124A-127C-537C-1093-29859772249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497AD07-1CDC-51CB-233D-DB1A64C3292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AD850AB-A6E8-EF93-2444-EAF98D6555E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6813DDE-C6D5-860F-0DFA-47D10CCB6E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AB5B5E4-9EF8-9E6B-859E-C3101F9971E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77E02D0-32EE-DA6F-97BC-CECFC8DF5AC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2D382A0-7524-70EC-1DE9-785752E951D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B24CC8B-EE41-4343-3D15-6A0F7D39ECE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3EED139-A3FC-BF14-F10F-2AE6C47EE0D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FCC00E5-A1A9-7636-DB60-DDE3AFC04E2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E68B40D-0D72-EC13-2D60-CF0DDC219D9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9C057B6-40F8-4CA6-6A8A-7CED7E5205A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CCC8011-F9CD-E2EC-957F-579B9AD2C0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3A7C280-D706-7990-3077-4F6C13657D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AAEF9F2-B237-E3AC-CD47-8446FE2E4BF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ECE8FFE-7091-A8F0-24C6-E91AA6B6741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FCA3C11-2A8D-3EFC-0C00-F8D4EB3DF39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3C5C78-DFFB-9739-1402-5BE780AF984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38B9CD1-E3FB-E09A-C39C-A436EC55C99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B5A9673-D497-4DEB-FC94-CA690F07DA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AE1B8FC-3BAB-B87B-04D2-DB239DAA54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2ABEED3-1DDE-788A-A5F1-C3513DC1A3E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AA798D6-0C79-1E12-62FC-3C5A0FAB884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923AE95-B4D0-7C36-E6F5-53DD5B97136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B9195F-D7E5-2838-8364-61E71BC426A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B4766A2-0665-EE39-454B-237DFD620B8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CD19F2F-56AD-3744-0429-BFAA1A2141A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11B5A1-468D-F72F-B447-28D1BDB8A0F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CB5F10D-BADA-4BCF-C663-1E93266DF85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C796758-0E21-E976-EE59-2AB38E82B01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6749901-379A-C2F6-C161-18A7AC1CBE1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DA91380-9439-333B-10B5-5C546549C12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315C21E-F942-A925-6D7D-20E6DAA6A1E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5CEAC52-5EBC-FC4C-ECB9-16501911AAA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4EDE38C-1E75-D95F-B4FA-A9809398F52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C43F43D-6D2C-15D5-9B0C-7B37AB10565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630723C-EF53-E770-45A9-25DD412A606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2F2DC3D-3880-60BE-F5DD-D1635F27B07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F27BDC5-E6E7-D8F0-0674-82FC2A7F162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4C7EDD2-8EEB-0B5B-7DE8-2C66994F7F6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306D593-ED64-10ED-5EF1-A359F5B7E20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DBBD0F9-3987-217D-1864-C8025CA9C5E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26D6594-7BC6-F445-606C-5678BBF92EE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2225214-7708-6257-9500-A078A934E3D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D5D71B7-A047-A1C2-06C0-F81513B7277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E523293-B9FB-9997-C7C8-88DFE2B1FC3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8072F7C-DE50-AC86-F34D-71936F1A990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BCF8A9F-7E66-4884-43A2-035F368A417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8A66D02-70F3-FF85-15FB-959E79F008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E890B59-C76A-FD2D-4DD9-08C85A92432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375B4EE7-3F1F-FC67-244F-0BB1806A710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93389C0-A2ED-439B-C99B-A1DD3FDDBF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E482DA08-B5CB-5822-7B1A-143449E6A3D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17376C9-C10F-5990-D917-5E35CCEDFD9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9B8A23A-193B-FA05-982D-8C4E09B9A08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4AA16A0-4D74-2DFB-47FF-F4409CEBDC7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74693A3-5E8E-5E55-36BA-0D2C0BD6301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A648C5C-8759-377C-381D-4541730334D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13EAB00-0CEE-E9A2-35E5-245D3B5DA59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6B9377B-5862-7554-D157-74CE186EEA6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BBDE8A7-D4F8-2469-7116-EEC564F4CC8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59AA46C-4E60-24A5-1C36-C083BA7348D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29B1380-1278-0D23-C60F-7D3800EDDE1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8243-6C50-C76E-9915-807DF89805A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DE3B33-7319-A735-03A4-8E5DCA452CC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7F35768-6D50-65E8-8421-E07F2F1949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F2FF7F9-868C-EA10-00BD-22440568E1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DD367D6-F0BA-D40B-4242-46619458FE8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ACEC395-569E-7805-EB38-22646DC92F8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958C565-7EF1-FC33-9FB5-AFFD3A02D1A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A88794B-CCD2-662D-7B06-2148EBE5B35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4B769DB-865C-9869-6E4C-7763DCF3553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886BD9-E63B-C49A-DDCF-3E5AA2995B1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03BC73E-AF75-5369-553F-5909D4CE0BD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DD2DD5B-F8A6-DFD7-2E74-FF2A6F6369C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9A4C51B-44E8-613F-6BFB-91DF0B2EA67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CDAD3AD-D1A4-6300-D7FE-4E1F8598185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2297B98-C3B6-9D06-53AA-1195CDA47B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C9CBFF5-2E4C-C200-B89D-708B29D96C0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2877E6D-BBE5-9CE5-140D-51FCDDE2F1D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309C95-3C10-ABE4-5EE9-FDAE18A00F1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BA955FF-6EB7-D7E2-D029-9A46191BDD2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40EFF40-4B33-50A4-3F40-A5DAF5A6D9C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6BF61A1-54D3-A83B-363C-98FCA0C3565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EB9C006-6F58-7D11-2517-F9FFFA575E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FC2E4E2-7C49-1E92-EDFE-D14A56E52D3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9F7E1D1-EF50-10C5-1E59-C7BF1E67087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1BC1DBD-4324-FB92-31C5-A4E14D810F1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544B4A9-744D-CC4C-6CC0-614E81F4D12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ABA27B8-14A1-045E-F772-F96D9564DD3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F215D49-29D1-3C06-8D1A-13403C045EA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BF9246D-131C-EBCB-F1B7-F3F255FB8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76A2B40-962F-4453-2C77-6CF3B6B7AA1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0BB84F6-A5FB-EAE7-FD7B-2DF38B4DEA3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91C2C8C-53A9-4E4F-5DB2-C238096FCE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8E84572-49E9-B07A-619D-778EB8ECDF2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BAEE81A-9739-9928-9403-BFD2EFF868E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650DFA4-82F9-82CE-15D1-1EE5E6B70BE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2876818-5855-DFCB-7467-69BAF0EE25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C712E8B-C5D7-5A39-BA86-E2E7895021B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5DE8AD-5BD0-C879-CDF9-C7DF3243D94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4B94AC4-1DAF-64C5-2C1A-358FB56DECC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ECA5AC7-1913-9852-2F46-98921F592AE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6A3BBA8-9E48-AE65-AAC0-D2623A74678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CBAAA63-7C03-AB32-2A3A-DA87229AA52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1C1E2D-6E87-7866-10B1-657EC48B8ED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7C82CF6-ED29-185A-18F2-012C79EAB4D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7320BE2-DF04-CF60-CCBC-B5D3007051D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60DC585-12EA-C060-E989-BA4F9195CC1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09353FC-DE53-77C0-F189-736415E33F1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0D0AD72-A239-D633-4C10-925DB958273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5AAEE27-1230-9C1F-8DD9-1DFE966AA7B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98350EA-917A-5B9D-B0E9-5AEE987A161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3EEF100-157E-D5B4-B43A-A7BAB2A5107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FDB858-7D6D-373C-D652-33A78F5C71D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A36BDD6-C996-7522-7188-2D8B9A2E8AC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B487D9E-39B0-CB0E-289E-1F7CB5193C8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D393E71-67C6-7478-D8E7-5E572934849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5F80355-F06F-D545-7659-4152C0C20EE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A2D8D89-C1AD-64AA-6C27-8448B0F324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8796EEE-6ADE-F3EC-6516-88313D80370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9C996E1-0DAC-D2AB-3281-AF62FADFA48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971D3A4-313B-11D4-EDBE-009DAA437A5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1E523F-E23A-DC7D-165B-6D5D2F46B19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F02B21D-7722-ABBA-41FF-9986275059D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EA20574-CFA4-0E5D-2AAA-8D04B430B8F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A48929B-6DA0-62ED-847A-1BBD1B43100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E14BC2-709D-2486-FBAD-34F2EA4E6A7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6B6974A-E92D-BF13-871D-9B0953ED76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2824E9F-9883-425D-90E2-DEFE55CF01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9B4A499F-686D-489B-ADA5-47C192A2D04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Materials</a:t>
            </a:r>
          </a:p>
        </p:txBody>
      </p:sp>
      <p:sp>
        <p:nvSpPr>
          <p:cNvPr id="146" name="Content Placeholder 256">
            <a:extLst>
              <a:ext uri="{FF2B5EF4-FFF2-40B4-BE49-F238E27FC236}">
                <a16:creationId xmlns:a16="http://schemas.microsoft.com/office/drawing/2014/main" id="{0845E195-58BD-4A29-86EC-4A389ABDED02}"/>
              </a:ext>
            </a:extLst>
          </p:cNvPr>
          <p:cNvSpPr txBox="1">
            <a:spLocks/>
          </p:cNvSpPr>
          <p:nvPr/>
        </p:nvSpPr>
        <p:spPr>
          <a:xfrm>
            <a:off x="833680" y="2280849"/>
            <a:ext cx="1051560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Early Voting</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deputy early voting clerk should review election materials provided to make sure you have: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 election kit (or other supply bag) with all required forms;</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 supply box with pens and indelible instruments for marking ballots, if applicable; and</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Any other materials provided by the authority conducting the election.</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 addition, consider having a copy of the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Election Judges and Clerks Handbook</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Poll Watcher’s Guide</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and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rPr>
              <a:t>Election Inspector Handbook</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1222949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87E6D9-CB28-747C-D5B7-445247D19F1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A0789D03-32AE-BCFC-A362-57335A774DA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504FB64-0A58-3301-0719-F24648BD8FE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E18D9EE-55DF-468C-9655-BE2B4B59881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74D967-D0BA-E4F7-43E9-AF5CE6F5A1F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299B581-2035-AF1B-BD81-FF925AE50ED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3BEF46E-3D22-91E6-AD51-D0B021304B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AEAB996-1E35-E99A-0F01-29BD2330E5D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F81E732-22F7-44F6-5047-A172D415761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05713E3-7775-7D6F-7883-653440DF333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2F6852C-EFAB-1671-E124-031F2C20485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5E4A52B-D5E1-FCFF-F57B-C771A54873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373F3A9-D093-BFD4-175E-013A884255C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160E056-F0EE-55AA-B03F-D0FB9423303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12DC706-1364-2F36-A027-8E15B03947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8C9D04B-466B-87B6-80FE-510B1EF8331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339F645-0AC5-3FC4-5445-D051BC6AEBE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91A354D-F5C7-438C-725E-FD1AAFAA7C7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8F4DEA2-AB95-FA29-F964-19A093A5586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AD33063-AEB8-DAA6-C62E-A7EBDF8E44F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B191F00-5653-6316-EC99-57BC8408894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86BC07B-223A-F01C-01CA-680A8E7503B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DD49C57-7AC3-EA50-3BF8-848ECCF2CEA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605610E-CE4F-D295-240E-63DCE0F8BA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B485AD7-D6E6-8429-2F99-265B032E1BE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85F2DE7-DE22-953E-5A35-DDC2A1FC212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6CD50F5-EC7E-29D7-1147-C30E14A43FC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47F61B0-39FF-05D9-4458-F5F0530B608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C1B617F-65FE-B3F8-76DB-A0D39738183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52B2431-AE1F-7DED-BC69-2D4DA27491D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A04FED4-EC9F-708B-CFB2-4023BF7A3BB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A6E7BD6-8F9B-0BDB-8083-1B78A97454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A55BC70-55E6-5912-BC73-F413E6A47B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6432F4-BFE0-BA6B-674E-9CFB87E1964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2FD823D-EFAC-C368-CC6E-25FA3ED1621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6D0CA18-E6DF-D6E8-9C66-E404D22F631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E1C75FF-A849-C577-6A1B-D2F6E66E7D6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4D976ED-1141-63CD-0CD8-16A698D6395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C221CDC-A441-DC5B-D4D8-7C78F78C30E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DB806BD-3572-0246-30DC-37F07D07A5A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3F54F02-6C0A-8272-E9BA-349D74AE89D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3182272-AC4C-AB36-B6B8-F57C4AEFC3A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BF6BCA7-F206-F208-566C-A2ACF9897CB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853A4ED-EAE0-D12B-7D8E-E96D2F36911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218AC7-6692-9551-54C0-1BD4DD86DC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4CCC42C-758E-6FC5-54A0-ED3EA663C9F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6577B0C6-6AB3-CA75-C999-FFCA82171F3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772FCDB-EF67-5926-5DFB-B96012A7893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91A7B74-AAF0-F592-217D-A24FE6F2B1A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88E5C8E-4EF4-CA2B-33CA-66CBC7E9B08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7250F0E-8A5A-5493-CABE-38159FD8487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6390686-7D37-395B-D94D-AC8E4C9F221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557DC7C-576B-06C7-9D60-4D112EDE6E2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35FAA41-A962-0261-D149-3EBD52F5AE5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FF51736-0915-5C0A-8FEA-4A298068DA4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D180A24-B8AF-ADB2-B4B2-793E0AEE31E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9DED7D7-A0EE-3DB0-C934-39CB55C8C13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DA0F2B4-733E-34F7-0A9C-8410B50A47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0AF6366-42C4-E577-2D4A-97A6F7E67E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710227A-194E-D21D-9CDF-3F4069F5E08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E61674D-0721-50FE-F5E1-DC26D603109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515BDD9-F35F-E1ED-821F-633DC3C9C1A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42C3229-09CD-C8AA-F929-37EDF71E77A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4B4F9AE-9866-EA34-E9A1-39E995666D2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A5F1E4C-FAC6-5D89-568F-1D4306F0B3A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C89548-639A-2B76-918D-85438ED62C9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A0BD7F-90CF-49EA-C62D-44274DDF53E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C42A12F-2B91-119E-01E4-4FCBCBA7040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4C98A72-F00A-746F-B6EE-45A552A2FA5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3EFC24C-5D91-8638-55C3-4866BF7954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DD671ED-BE10-DE24-531B-B6BDE9B11B8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7827AA0-0C0A-3A66-64E3-E8D547EED2B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8090394-03EB-00DC-4EC8-1BB1BA19183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90C5105-0187-FE1C-B878-82A65DA6E91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1C529AD-8D2F-C7EB-96DC-D9813B81628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40F8AFF-19CC-816E-8223-D69D8D07083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E9AF107-E2D6-7E7F-52B1-372ABD579A0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26182B2-112A-FCD0-3504-C09BC7E2BE1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FF2258B-9E68-88EF-3F2A-16A24A1C592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D17BAF1-80D6-184B-1703-206FE36750D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1AA0930-F980-1C3B-F852-1ECE8C25BEC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5C7FCC2-867E-478C-DE68-9F5383F3E26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8C52F02-3692-561D-66C2-BF24EFCDFD9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40EA27C-0C86-3612-C9A3-C726A762B37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EF77D41-2615-1C09-9DBA-40D6BD3FB18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937DBC3-40E0-FC92-BC3D-70DD0C2295A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127EE44-5431-568C-54F7-7BC73A4DC64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3E54CBA-B9F1-9892-6036-6E6AAD4AA85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3E492E88-8977-2685-B750-85F56A0DD30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B1C52C5-C565-132E-D71D-F30C6CE4242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956F486-6623-E1C8-234D-61F93BBEA84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EDDA098-2924-3B75-34AE-541C8E63A61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3E07C9F-E39D-A636-9B2B-320039604B9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31C0E4D-031C-8528-D5DC-B45B79CBC87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AF88CDF-20BC-C53C-A0E6-455290AE351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70A2BB-F9EA-3322-EFF4-5CA9E6CF97E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F2200C6-DD63-5852-DA4C-01EDE98E558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6A97377-1435-4229-8437-8C7FABF9469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17E7C2F-FC12-9FA7-25AA-1E96A6D7FB0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341DE33-929E-8694-C11D-0117B3A643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7619CEC-F0AC-4517-F089-315D9ADC116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3149361-33BB-6D63-0393-2C2D1BDFEB3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CDD9656-71AD-D67C-E8D8-11BFA4914FA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E2594ED-E73B-407B-E5D5-BD5E6615455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A5A4863-5BBA-58CF-B3B0-4C0A20EB54A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608DF70-AA62-6ACD-2734-3DC7AE866B5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451F9E4-DBEF-1C94-7053-FE8515E8D3E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9266B9-3F37-E5FA-5CCA-0C3EAC70D6E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8F325EC-77CF-3699-DF52-B71EF7A8FC0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923E994-6FA9-9079-B2C0-CC7AFEE25E2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32F065-314E-6F80-336A-A71529189E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2D22E45-855D-5344-BF6C-B36AE425212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4D8F710-D9FB-92A0-A69D-0DB122CE383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6923657-4558-73F5-7B38-24A05AA246C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76D58D8-E1BE-DD9D-0A1A-FCD42972FEC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E9F6E8-2BB8-35E4-C39E-0093035BF4F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9B8B62B-62EF-109E-4CD1-331582E13E7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2D62B51-5760-F901-E98E-235BEA13A82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AC79EEB-B075-6021-3BE0-88F49F2E0D6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1EE048A-D610-813D-B18D-878145F286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099B6E6-55A6-87A5-2E36-74FD29B3A16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06334A3-F01E-B769-D3E4-45A6785E54A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D5FB42C-117A-6A5A-D556-D27DCC2784D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C5925E3-0A0C-A3DD-560B-47E7DE52C07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A54A8E8-4A7A-6B4D-3F5E-97CD75C073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60D83C0-A63B-E56E-7AA3-7CFFFFC424A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70EE5FB-3092-596B-E851-F067E1E4130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8301204-0B90-CAFD-4E23-B45BDB65CD6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4342E2B-0EE0-7C7D-44A3-48A72442DEF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3252B62-E0B4-BC5C-6EDC-4BBD228F008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4270AFC-6309-F71C-C57C-C08EA176ED5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4417B5F-F30B-F8C6-2D11-19486129E0B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D4D4803-792E-640E-D589-BB69A0A6D4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FC90B43-88CE-88C7-BF26-DA7B246BF59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3" name="Slide Number Placeholder 3">
            <a:extLst>
              <a:ext uri="{FF2B5EF4-FFF2-40B4-BE49-F238E27FC236}">
                <a16:creationId xmlns:a16="http://schemas.microsoft.com/office/drawing/2014/main" id="{45D9D905-5F71-4B0A-8295-7765A8DF6A9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9832C401-5948-4951-A398-F5A1DF5ECAA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Materials</a:t>
            </a:r>
          </a:p>
        </p:txBody>
      </p:sp>
      <p:sp>
        <p:nvSpPr>
          <p:cNvPr id="146" name="Content Placeholder 256">
            <a:extLst>
              <a:ext uri="{FF2B5EF4-FFF2-40B4-BE49-F238E27FC236}">
                <a16:creationId xmlns:a16="http://schemas.microsoft.com/office/drawing/2014/main" id="{9977D02E-F49D-4B5D-8C2A-7EA13A684D7A}"/>
              </a:ext>
            </a:extLst>
          </p:cNvPr>
          <p:cNvSpPr txBox="1">
            <a:spLocks/>
          </p:cNvSpPr>
          <p:nvPr/>
        </p:nvSpPr>
        <p:spPr>
          <a:xfrm>
            <a:off x="833680" y="2280849"/>
            <a:ext cx="10515600"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Day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presiding judge should review election materials provided to make sure you have: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 election kit (or other supply bag) with all required forms (reference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Election Day - Opening the Polling Place Checklist</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7-29);</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 supply box with pens and indelible instruments for marking ballots, if applicable; and</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Any other materials provided by the authority conducting the election.</a:t>
            </a:r>
          </a:p>
        </p:txBody>
      </p:sp>
      <p:sp>
        <p:nvSpPr>
          <p:cNvPr id="141" name="Slide Number Placeholder 3">
            <a:extLst>
              <a:ext uri="{FF2B5EF4-FFF2-40B4-BE49-F238E27FC236}">
                <a16:creationId xmlns:a16="http://schemas.microsoft.com/office/drawing/2014/main" id="{771071D6-5B34-48CD-B263-52CB2B6BF7B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4.1E</a:t>
            </a:r>
          </a:p>
        </p:txBody>
      </p:sp>
    </p:spTree>
    <p:extLst>
      <p:ext uri="{BB962C8B-B14F-4D97-AF65-F5344CB8AC3E}">
        <p14:creationId xmlns:p14="http://schemas.microsoft.com/office/powerpoint/2010/main" val="988024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87E6D9-CB28-747C-D5B7-445247D19F1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A0789D03-32AE-BCFC-A362-57335A774DA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504FB64-0A58-3301-0719-F24648BD8FE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E18D9EE-55DF-468C-9655-BE2B4B59881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74D967-D0BA-E4F7-43E9-AF5CE6F5A1F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299B581-2035-AF1B-BD81-FF925AE50ED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3BEF46E-3D22-91E6-AD51-D0B021304B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AEAB996-1E35-E99A-0F01-29BD2330E5D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F81E732-22F7-44F6-5047-A172D415761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05713E3-7775-7D6F-7883-653440DF333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2F6852C-EFAB-1671-E124-031F2C20485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5E4A52B-D5E1-FCFF-F57B-C771A54873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373F3A9-D093-BFD4-175E-013A884255C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160E056-F0EE-55AA-B03F-D0FB9423303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12DC706-1364-2F36-A027-8E15B03947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8C9D04B-466B-87B6-80FE-510B1EF8331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339F645-0AC5-3FC4-5445-D051BC6AEBE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91A354D-F5C7-438C-725E-FD1AAFAA7C7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8F4DEA2-AB95-FA29-F964-19A093A5586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AD33063-AEB8-DAA6-C62E-A7EBDF8E44F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B191F00-5653-6316-EC99-57BC8408894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86BC07B-223A-F01C-01CA-680A8E7503B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DD49C57-7AC3-EA50-3BF8-848ECCF2CEA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605610E-CE4F-D295-240E-63DCE0F8BA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B485AD7-D6E6-8429-2F99-265B032E1BE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85F2DE7-DE22-953E-5A35-DDC2A1FC212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6CD50F5-EC7E-29D7-1147-C30E14A43FC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47F61B0-39FF-05D9-4458-F5F0530B608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C1B617F-65FE-B3F8-76DB-A0D39738183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52B2431-AE1F-7DED-BC69-2D4DA27491D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A04FED4-EC9F-708B-CFB2-4023BF7A3BB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A6E7BD6-8F9B-0BDB-8083-1B78A97454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A55BC70-55E6-5912-BC73-F413E6A47B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6432F4-BFE0-BA6B-674E-9CFB87E1964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2FD823D-EFAC-C368-CC6E-25FA3ED1621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6D0CA18-E6DF-D6E8-9C66-E404D22F631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E1C75FF-A849-C577-6A1B-D2F6E66E7D6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4D976ED-1141-63CD-0CD8-16A698D6395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C221CDC-A441-DC5B-D4D8-7C78F78C30E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DB806BD-3572-0246-30DC-37F07D07A5A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3F54F02-6C0A-8272-E9BA-349D74AE89D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3182272-AC4C-AB36-B6B8-F57C4AEFC3A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BF6BCA7-F206-F208-566C-A2ACF9897CB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853A4ED-EAE0-D12B-7D8E-E96D2F36911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218AC7-6692-9551-54C0-1BD4DD86DC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4CCC42C-758E-6FC5-54A0-ED3EA663C9F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6577B0C6-6AB3-CA75-C999-FFCA82171F3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772FCDB-EF67-5926-5DFB-B96012A7893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91A7B74-AAF0-F592-217D-A24FE6F2B1A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88E5C8E-4EF4-CA2B-33CA-66CBC7E9B08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7250F0E-8A5A-5493-CABE-38159FD8487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6390686-7D37-395B-D94D-AC8E4C9F221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557DC7C-576B-06C7-9D60-4D112EDE6E2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35FAA41-A962-0261-D149-3EBD52F5AE5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FF51736-0915-5C0A-8FEA-4A298068DA4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D180A24-B8AF-ADB2-B4B2-793E0AEE31E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9DED7D7-A0EE-3DB0-C934-39CB55C8C13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DA0F2B4-733E-34F7-0A9C-8410B50A47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0AF6366-42C4-E577-2D4A-97A6F7E67E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710227A-194E-D21D-9CDF-3F4069F5E08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E61674D-0721-50FE-F5E1-DC26D603109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515BDD9-F35F-E1ED-821F-633DC3C9C1A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42C3229-09CD-C8AA-F929-37EDF71E77A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4B4F9AE-9866-EA34-E9A1-39E995666D2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A5F1E4C-FAC6-5D89-568F-1D4306F0B3A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C89548-639A-2B76-918D-85438ED62C9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A0BD7F-90CF-49EA-C62D-44274DDF53E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C42A12F-2B91-119E-01E4-4FCBCBA7040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4C98A72-F00A-746F-B6EE-45A552A2FA5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3EFC24C-5D91-8638-55C3-4866BF7954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DD671ED-BE10-DE24-531B-B6BDE9B11B8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7827AA0-0C0A-3A66-64E3-E8D547EED2B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8090394-03EB-00DC-4EC8-1BB1BA19183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90C5105-0187-FE1C-B878-82A65DA6E91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1C529AD-8D2F-C7EB-96DC-D9813B81628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40F8AFF-19CC-816E-8223-D69D8D07083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E9AF107-E2D6-7E7F-52B1-372ABD579A0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26182B2-112A-FCD0-3504-C09BC7E2BE1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FF2258B-9E68-88EF-3F2A-16A24A1C592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D17BAF1-80D6-184B-1703-206FE36750D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1AA0930-F980-1C3B-F852-1ECE8C25BEC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5C7FCC2-867E-478C-DE68-9F5383F3E26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8C52F02-3692-561D-66C2-BF24EFCDFD9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40EA27C-0C86-3612-C9A3-C726A762B37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EF77D41-2615-1C09-9DBA-40D6BD3FB18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937DBC3-40E0-FC92-BC3D-70DD0C2295A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127EE44-5431-568C-54F7-7BC73A4DC64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3E54CBA-B9F1-9892-6036-6E6AAD4AA85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3E492E88-8977-2685-B750-85F56A0DD30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B1C52C5-C565-132E-D71D-F30C6CE4242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956F486-6623-E1C8-234D-61F93BBEA84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EDDA098-2924-3B75-34AE-541C8E63A61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3E07C9F-E39D-A636-9B2B-320039604B9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31C0E4D-031C-8528-D5DC-B45B79CBC87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AF88CDF-20BC-C53C-A0E6-455290AE351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70A2BB-F9EA-3322-EFF4-5CA9E6CF97E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F2200C6-DD63-5852-DA4C-01EDE98E558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6A97377-1435-4229-8437-8C7FABF9469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17E7C2F-FC12-9FA7-25AA-1E96A6D7FB0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341DE33-929E-8694-C11D-0117B3A643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7619CEC-F0AC-4517-F089-315D9ADC116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3149361-33BB-6D63-0393-2C2D1BDFEB3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CDD9656-71AD-D67C-E8D8-11BFA4914FA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E2594ED-E73B-407B-E5D5-BD5E6615455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A5A4863-5BBA-58CF-B3B0-4C0A20EB54A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608DF70-AA62-6ACD-2734-3DC7AE866B5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451F9E4-DBEF-1C94-7053-FE8515E8D3E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9266B9-3F37-E5FA-5CCA-0C3EAC70D6E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8F325EC-77CF-3699-DF52-B71EF7A8FC0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923E994-6FA9-9079-B2C0-CC7AFEE25E2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32F065-314E-6F80-336A-A71529189E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2D22E45-855D-5344-BF6C-B36AE425212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4D8F710-D9FB-92A0-A69D-0DB122CE383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6923657-4558-73F5-7B38-24A05AA246C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76D58D8-E1BE-DD9D-0A1A-FCD42972FEC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E9F6E8-2BB8-35E4-C39E-0093035BF4F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9B8B62B-62EF-109E-4CD1-331582E13E7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2D62B51-5760-F901-E98E-235BEA13A82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AC79EEB-B075-6021-3BE0-88F49F2E0D6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1EE048A-D610-813D-B18D-878145F286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099B6E6-55A6-87A5-2E36-74FD29B3A16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06334A3-F01E-B769-D3E4-45A6785E54A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D5FB42C-117A-6A5A-D556-D27DCC2784D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C5925E3-0A0C-A3DD-560B-47E7DE52C07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A54A8E8-4A7A-6B4D-3F5E-97CD75C073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60D83C0-A63B-E56E-7AA3-7CFFFFC424A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70EE5FB-3092-596B-E851-F067E1E4130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8301204-0B90-CAFD-4E23-B45BDB65CD6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4342E2B-0EE0-7C7D-44A3-48A72442DEF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3252B62-E0B4-BC5C-6EDC-4BBD228F008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4270AFC-6309-F71C-C57C-C08EA176ED5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4417B5F-F30B-F8C6-2D11-19486129E0B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D4D4803-792E-640E-D589-BB69A0A6D4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FC90B43-88CE-88C7-BF26-DA7B246BF59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31" name="Group 30">
            <a:extLst>
              <a:ext uri="{FF2B5EF4-FFF2-40B4-BE49-F238E27FC236}">
                <a16:creationId xmlns:a16="http://schemas.microsoft.com/office/drawing/2014/main" id="{69C00972-D22C-E2C6-0372-9BD2128D7A32}"/>
              </a:ext>
            </a:extLst>
          </p:cNvPr>
          <p:cNvGrpSpPr/>
          <p:nvPr/>
        </p:nvGrpSpPr>
        <p:grpSpPr>
          <a:xfrm>
            <a:off x="7602134" y="2666047"/>
            <a:ext cx="4250707" cy="3127578"/>
            <a:chOff x="0" y="0"/>
            <a:chExt cx="3707128" cy="2726690"/>
          </a:xfrm>
        </p:grpSpPr>
        <p:pic>
          <p:nvPicPr>
            <p:cNvPr id="98" name="Picture 97">
              <a:extLst>
                <a:ext uri="{FF2B5EF4-FFF2-40B4-BE49-F238E27FC236}">
                  <a16:creationId xmlns:a16="http://schemas.microsoft.com/office/drawing/2014/main" id="{1437D30A-097A-5F87-D256-ED1590A33E7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90748" y="0"/>
              <a:ext cx="1516380" cy="2504440"/>
            </a:xfrm>
            <a:prstGeom prst="rect">
              <a:avLst/>
            </a:prstGeom>
            <a:ln>
              <a:solidFill>
                <a:schemeClr val="tx1"/>
              </a:solidFill>
            </a:ln>
            <a:effectLst>
              <a:outerShdw blurRad="50800" dist="38100" dir="2700000" algn="tl" rotWithShape="0">
                <a:prstClr val="black">
                  <a:alpha val="40000"/>
                </a:prstClr>
              </a:outerShdw>
            </a:effectLst>
          </p:spPr>
        </p:pic>
        <p:pic>
          <p:nvPicPr>
            <p:cNvPr id="108" name="Picture 107">
              <a:extLst>
                <a:ext uri="{FF2B5EF4-FFF2-40B4-BE49-F238E27FC236}">
                  <a16:creationId xmlns:a16="http://schemas.microsoft.com/office/drawing/2014/main" id="{C798E936-553E-0D85-05CF-502157AF1F1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87550" y="222250"/>
              <a:ext cx="1516380" cy="2504440"/>
            </a:xfrm>
            <a:prstGeom prst="rect">
              <a:avLst/>
            </a:prstGeom>
            <a:ln>
              <a:solidFill>
                <a:schemeClr val="tx1"/>
              </a:solidFill>
            </a:ln>
            <a:effectLst>
              <a:outerShdw blurRad="50800" dist="38100" dir="2700000" algn="tl" rotWithShape="0">
                <a:prstClr val="black">
                  <a:alpha val="40000"/>
                </a:prstClr>
              </a:outerShdw>
            </a:effectLst>
          </p:spPr>
        </p:pic>
        <p:pic>
          <p:nvPicPr>
            <p:cNvPr id="118" name="Picture 117">
              <a:extLst>
                <a:ext uri="{FF2B5EF4-FFF2-40B4-BE49-F238E27FC236}">
                  <a16:creationId xmlns:a16="http://schemas.microsoft.com/office/drawing/2014/main" id="{49865428-6646-B39A-39C0-30EEA0E339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9550" y="0"/>
              <a:ext cx="1520190" cy="2505075"/>
            </a:xfrm>
            <a:prstGeom prst="rect">
              <a:avLst/>
            </a:prstGeom>
            <a:ln>
              <a:solidFill>
                <a:schemeClr val="tx1"/>
              </a:solidFill>
            </a:ln>
            <a:effectLst>
              <a:outerShdw blurRad="50800" dist="38100" dir="2700000" algn="tl" rotWithShape="0">
                <a:prstClr val="black">
                  <a:alpha val="40000"/>
                </a:prstClr>
              </a:outerShdw>
            </a:effectLst>
          </p:spPr>
        </p:pic>
        <p:pic>
          <p:nvPicPr>
            <p:cNvPr id="133" name="Picture 132">
              <a:extLst>
                <a:ext uri="{FF2B5EF4-FFF2-40B4-BE49-F238E27FC236}">
                  <a16:creationId xmlns:a16="http://schemas.microsoft.com/office/drawing/2014/main" id="{F5D20D75-8669-7610-DF4A-F94AEA63BD7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0" y="222250"/>
              <a:ext cx="1516380" cy="2504440"/>
            </a:xfrm>
            <a:prstGeom prst="rect">
              <a:avLst/>
            </a:prstGeom>
            <a:ln>
              <a:solidFill>
                <a:schemeClr val="tx1"/>
              </a:solidFill>
            </a:ln>
            <a:effectLst>
              <a:outerShdw blurRad="50800" dist="38100" dir="2700000" algn="tl" rotWithShape="0">
                <a:prstClr val="black">
                  <a:alpha val="40000"/>
                </a:prstClr>
              </a:outerShdw>
            </a:effectLst>
          </p:spPr>
        </p:pic>
      </p:grpSp>
      <p:sp>
        <p:nvSpPr>
          <p:cNvPr id="143" name="Slide Number Placeholder 3">
            <a:extLst>
              <a:ext uri="{FF2B5EF4-FFF2-40B4-BE49-F238E27FC236}">
                <a16:creationId xmlns:a16="http://schemas.microsoft.com/office/drawing/2014/main" id="{45D9D905-5F71-4B0A-8295-7765A8DF6A9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9832C401-5948-4951-A398-F5A1DF5ECAA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Materials</a:t>
            </a:r>
          </a:p>
        </p:txBody>
      </p:sp>
      <p:sp>
        <p:nvSpPr>
          <p:cNvPr id="146" name="Content Placeholder 256">
            <a:extLst>
              <a:ext uri="{FF2B5EF4-FFF2-40B4-BE49-F238E27FC236}">
                <a16:creationId xmlns:a16="http://schemas.microsoft.com/office/drawing/2014/main" id="{9977D02E-F49D-4B5D-8C2A-7EA13A684D7A}"/>
              </a:ext>
            </a:extLst>
          </p:cNvPr>
          <p:cNvSpPr txBox="1">
            <a:spLocks/>
          </p:cNvSpPr>
          <p:nvPr/>
        </p:nvSpPr>
        <p:spPr>
          <a:xfrm>
            <a:off x="833680" y="2280849"/>
            <a:ext cx="6494162"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Day</a:t>
            </a:r>
          </a:p>
          <a:p>
            <a:pPr marL="800100" marR="0" lvl="0"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 addition, consider having a copy of the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Election Judges and Clerks Handbook</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10">
                  <a:extLst>
                    <a:ext uri="{A12FA001-AC4F-418D-AE19-62706E023703}">
                      <ahyp:hlinkClr xmlns:ahyp="http://schemas.microsoft.com/office/drawing/2018/hyperlinkcolor" val="tx"/>
                    </a:ext>
                  </a:extLst>
                </a:hlinkClick>
              </a:rPr>
              <a:t>Poll Watcher’s Guide</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rPr>
              <a:t>Election Inspector Handbook</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11">
                  <a:extLst>
                    <a:ext uri="{A12FA001-AC4F-418D-AE19-62706E023703}">
                      <ahyp:hlinkClr xmlns:ahyp="http://schemas.microsoft.com/office/drawing/2018/hyperlinkcolor" val="tx"/>
                    </a:ext>
                  </a:extLst>
                </a:hlinkClick>
              </a:rPr>
              <a:t>Election Day - Opening the Polling Place Checklist</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7-29); and </a:t>
            </a:r>
            <a:r>
              <a:rPr kumimoji="0" lang="en-US" sz="2400" b="0" i="0" u="sng" strike="noStrike" kern="1200" cap="none" spc="0" normalizeH="0" baseline="0" noProof="0" dirty="0">
                <a:ln>
                  <a:noFill/>
                </a:ln>
                <a:solidFill>
                  <a:srgbClr val="3C6B9A"/>
                </a:solidFill>
                <a:effectLst/>
                <a:uLnTx/>
                <a:uFillTx/>
                <a:latin typeface="Calibri" panose="020F0502020204030204" pitchFamily="34" charset="0"/>
                <a:ea typeface="Calibri" panose="020F0502020204030204" pitchFamily="34" charset="0"/>
                <a:cs typeface="Times New Roman" panose="02020603050405020304" pitchFamily="18" charset="0"/>
                <a:hlinkClick r:id="rId12">
                  <a:extLst>
                    <a:ext uri="{A12FA001-AC4F-418D-AE19-62706E023703}">
                      <ahyp:hlinkClr xmlns:ahyp="http://schemas.microsoft.com/office/drawing/2018/hyperlinkcolor" val="tx"/>
                    </a:ext>
                  </a:extLst>
                </a:hlinkClick>
              </a:rPr>
              <a:t>Election Day - Closing the Polling Place Checklist</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7-30).</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4" name="Slide Number Placeholder 3">
            <a:extLst>
              <a:ext uri="{FF2B5EF4-FFF2-40B4-BE49-F238E27FC236}">
                <a16:creationId xmlns:a16="http://schemas.microsoft.com/office/drawing/2014/main" id="{49F1D166-2475-4518-B49B-F32181685B4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4.1E</a:t>
            </a:r>
          </a:p>
        </p:txBody>
      </p:sp>
    </p:spTree>
    <p:extLst>
      <p:ext uri="{BB962C8B-B14F-4D97-AF65-F5344CB8AC3E}">
        <p14:creationId xmlns:p14="http://schemas.microsoft.com/office/powerpoint/2010/main" val="348894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BC7242-DEB4-2DFA-3370-A1CB96DE7512}"/>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1E17B25-58D0-2152-1317-8704E43F6A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8B1FE5-4F99-479A-1912-3949105201A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35C82E2-88C3-D64F-6EA2-949A74C17E7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C78BA8C-B446-C138-285E-3F3D68A7C91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75108D2-45D3-8FAC-3D47-E8565C16B00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74C4E0F-0E37-C3A9-83BD-8BBDAF4B1F7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26EFB0B-E9D3-1F06-11B4-573CB3BDB74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16EA538-3B06-9FC7-2612-E95EF52792C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6BEB678-F590-C137-37E2-5E211E11DB8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F77E40F-64FA-CFBA-0673-BC34C1CDC93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DABF5AA-C119-22CE-7A5D-544905F8CCB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351E070-8665-ED6C-BB32-7731CBC0B97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0859DC2-3734-CFA4-91B9-07B803CDD56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CC15E07-55CA-C75E-A661-F841B86BDD9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BF2C559-7BE2-9C92-8088-98EE9EA5D17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99D084C-C0AA-7000-18C6-CBAA5054842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7559D05-D024-13D8-3B4C-CCCC4B670CF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0C7BFD0-8BF9-6712-90C9-A88777EA5AA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D1F3BC9-0B02-9AE5-DC00-D87665D5147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9907F34-E212-FAB1-529D-1759A04EDF5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5E0F184-71E5-2A25-4DE5-A97CD1A46C5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A959769-B97A-12FE-2188-C0C0A7FFD23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DF16254-0826-15D0-9C74-49ED26AEB9B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09C9845-70D4-1A86-36C4-B510429C376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04B35EA-07E1-E7FB-D21E-2F9F53A6F5E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5DB0880-2623-81EB-C562-F69267A19D1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C3184C1-69FD-8549-DBE1-B78EDD6C6D0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A8F6811-FEE5-741B-C50D-493448BDF55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1B8C53B-FE81-5561-7AD5-B67DBFE0EB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C19E0F8-7783-4BDE-C948-447DB0A65AE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6D32A2D-C3A0-601B-6844-BF20EB36170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043AD28-47EA-FEA8-9002-2B141D685A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0F3B055-B99B-AC6D-0CF9-E13719EACA0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11D7646-EEF9-12B7-2390-05F36DBCE4F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2A0D15-DD5C-8BD4-BBE2-41430A2AF5A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6FAADBA-E148-5B2A-A77D-F022EF69F6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75264A-693F-5043-67D6-A3C2140E507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13D12C2-B4A9-74DE-1A1B-B38EC9C9D57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6714364-7080-8AB9-4EED-4556D57B8CB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A21FD43-8344-560D-6F1F-C57DD58757D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759340F-B099-76A6-76F3-C9A41DBBAC8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F8C81E7-7832-0738-E1D9-4064BB11892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605CBF8-8FFB-0251-EA73-901C51815A1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2D448B4-1754-9BED-9A2C-B59619A29F9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4C79BB4-2A9D-C4A4-64F2-FAC6EE52DD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472A8E1-871A-4FB8-7AE9-B9A214F611D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F621BDC-B5BC-EEAE-38EE-F81399DBD5D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C2F5533-7C48-8A21-5131-906B7C20B66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A044CFC-34AB-A7BA-C854-F6B80A17B52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5231FFA-8E2D-AB96-90B6-30027AC856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72C145F-D1B3-7EF9-C425-F47EAA4131E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77C9075-B555-F823-6D0A-410B59FA448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F4BD52E-458E-2287-7456-0B6D7192DF3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8BC79B7-FE7E-8060-C4F5-9F1594F5FF0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6D93721-1CDD-04B3-005B-81824AEB2AF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816625E-F88D-A658-404D-3E86217686B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ADA892C-C572-1A07-4567-5934F35AA7E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AEC0C72-6B03-B641-F223-E7A1C6BA096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73B891B-69C6-59E6-DA80-1BCE0685564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F1C08C1-22F9-7139-2B5B-AD83C5B4121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A219C47-A8F8-07C5-FC4D-CC52B592068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9DBEA60-B840-1816-FAAF-10540F516BC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65FEB8A-8ABC-9736-CF29-3EB49538DE6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6F2B13C-BDCB-F583-6801-0EEF78E9D32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DBA5C03-DC3D-9DA5-8384-12BC3D77F86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1575DFA-019E-6936-F296-E2FB6A71371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669917C-4707-BDE2-AF8A-1A802CB17CC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211408D-BC1C-63C7-C50B-187CE578D1C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8EE0581-2610-F24E-32A2-3654C181762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587F87B-EFDF-8E1D-6495-DDF0FA2D902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E95F7F-AC8E-49E1-483C-9145F308B34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4D81710-78F8-FF3E-2307-870EFB10C24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7145380-1023-74EE-6C1F-268AE12F2E3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88D764A-1A09-822F-A63C-9E4830B1F71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75C1AA1-67F5-BFD7-530A-E3E8998E5B5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B9D6B58-C8EF-D173-C2F4-5D16926553E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35CEE75-EBAA-D034-FF94-7DC2539FA7C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7265033-0BD0-5817-A0D0-533B2D114DA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4DB4DF-A8A6-A080-AC40-D59A3DC264A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C301232-701F-3AA6-D99B-18119C0D49C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FC64921-3688-BA8C-483D-420AB1ABD52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F23E274-07A5-854F-3D6F-B3E511A52A4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735E12-EDC0-7C30-0198-214519DECD3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8367660-3C2F-788D-4758-D5326AB8842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BB50AF8-B167-5C70-DDAC-3BF655EF819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3160853-57FF-BB54-22B0-AAF38DC465C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328D50-61B8-0EAB-B7F9-3851166C614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D2514F-5171-FCB9-EB06-67B826EABF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3D61832-AE60-FD51-01B4-1E8C869532E2}"/>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19F4702-43A6-4592-8D39-3155943D41D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34EC5B1-5023-8AA5-AAD6-D955AB27914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53BA1CF-0EEF-617D-A9E1-B33A5DBB152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10275F1-F195-1837-E1BA-952B0431699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A435D27-883F-46FC-60B4-B077B46898E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C0CD00F-57EF-847C-7912-6B6FE5CA9D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F6AEC4F-8C36-0365-4E87-CEB6F23AB56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60007BA-6DE6-2A09-E8C3-350A126CB9C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8C3CE3C-8A69-801E-320C-E0E0B1946EC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BC01945-AFEA-39B3-CEEA-DD4CC905730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26A3D3E-E2ED-9E98-96FB-22E3E331085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DF5952A-5B33-458B-A7FE-3594E527A67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09F93FD-F522-DA38-BB0B-D3BE9E58EDA6}"/>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F5FDD95-D224-EBAD-187D-4C12F393593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3A286D1-72A7-1992-4877-63A4B0CD0D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13D412A-37C3-9126-8609-9B9D1AD267F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0198702-6AA7-6836-8F26-FEB6AAC15DD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39530A7-5DC8-86DA-2363-8291B1BCE5A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24A580A-B0E5-5ACC-572A-7E92111B228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39328CF-6B39-26C4-6904-3AA1594903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E5718C7-E54F-B19B-20BE-06E6E920D2A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C688312-F28F-805D-4A21-A4DE7EC7200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2A55CF-7980-8542-520C-C0E9AFCE60F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FE51400-0DE4-5B18-6AB2-A119E09046D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B5D9CED-91D3-4038-FDD6-000C34F9200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78A51C1-8B6A-B5F9-C1EF-3B506DB37CD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3FD4EDA-3918-7A53-3D4E-B0E46261E3B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821C820-6F50-3325-BB8E-FB4F1CFA947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226852B-2E28-DD74-FBE7-B6470D4FBC3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4F5613A-BF38-026C-532A-127531E145F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EE414D8-7C0E-AE6E-952A-73CAF0D8DFC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00F1555-CD2C-EE7A-A74A-268DC1CEEEA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FE905D-F89E-C6E8-2C7A-A7EF490861C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0E2205A-701D-7059-D734-A43AC7A7880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07C375-F215-5EFA-027B-522849A3CCE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34C806-2DE5-2E45-A783-AC7BFFFADA9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81574BB-4219-29C9-AD03-6A68685370D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A00BED3-2F31-BC76-F20A-1815BD08B97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EF66D8A-1BDA-5027-D291-18F95B9B8CD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F2244A2-D9D4-0AFC-BFA6-DE18E94FC3D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4982270-5712-3D7E-EC5D-DEA99A39E02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A1DEF34-E5D1-FAA1-85B4-279056F359F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B9912AE-729B-8218-2896-2DBF60E96E1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632A033-36B2-1AAB-8664-0FE0AB81C7F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61" name="Slide Number Placeholder 3">
            <a:extLst>
              <a:ext uri="{FF2B5EF4-FFF2-40B4-BE49-F238E27FC236}">
                <a16:creationId xmlns:a16="http://schemas.microsoft.com/office/drawing/2014/main" id="{0D9FB100-BBE8-48A5-94FD-24CBFD44D5D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85" name="Title 2">
            <a:extLst>
              <a:ext uri="{FF2B5EF4-FFF2-40B4-BE49-F238E27FC236}">
                <a16:creationId xmlns:a16="http://schemas.microsoft.com/office/drawing/2014/main" id="{3AF1E85D-DF0C-4A10-8EAE-B475FAAF896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86" name="Content Placeholder 256">
            <a:extLst>
              <a:ext uri="{FF2B5EF4-FFF2-40B4-BE49-F238E27FC236}">
                <a16:creationId xmlns:a16="http://schemas.microsoft.com/office/drawing/2014/main" id="{CEBFD50B-117E-4DD8-8B9E-B8F3B7677340}"/>
              </a:ext>
            </a:extLst>
          </p:cNvPr>
          <p:cNvSpPr txBox="1">
            <a:spLocks/>
          </p:cNvSpPr>
          <p:nvPr/>
        </p:nvSpPr>
        <p:spPr>
          <a:xfrm>
            <a:off x="833680" y="2280849"/>
            <a:ext cx="10515600"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deputy early voting clerk or presiding judge should set up and manage a judge’s table/resolution table to assist voters with more complex situations. </a:t>
            </a:r>
          </a:p>
          <a:p>
            <a:pPr marL="685800" marR="0" lvl="1" indent="-228600" algn="l" defTabSz="914400" rtl="0" eaLnBrk="1" fontAlgn="auto" latinLnBrk="0" hangingPunct="1">
              <a:lnSpc>
                <a:spcPct val="107000"/>
              </a:lnSpc>
              <a:spcBef>
                <a:spcPts val="0"/>
              </a:spcBef>
              <a:spcAft>
                <a:spcPts val="0"/>
              </a:spcAft>
              <a:buClrTx/>
              <a:buSzTx/>
              <a:buFont typeface="Courier New" panose="02070309020205020404" pitchFamily="49" charset="0"/>
              <a:buChar char="o"/>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 orderly table arrangement with forms easy-to-reach is crucial to the successful operation of the polling place. </a:t>
            </a:r>
          </a:p>
          <a:p>
            <a:pPr marL="685800" marR="0" lvl="1" indent="-228600" algn="l" defTabSz="914400" rtl="0" eaLnBrk="1" fontAlgn="auto" latinLnBrk="0" hangingPunct="1">
              <a:lnSpc>
                <a:spcPct val="107000"/>
              </a:lnSpc>
              <a:spcBef>
                <a:spcPts val="0"/>
              </a:spcBef>
              <a:spcAft>
                <a:spcPts val="0"/>
              </a:spcAft>
              <a:buClrTx/>
              <a:buSzTx/>
              <a:buFont typeface="Courier New" panose="02070309020205020404" pitchFamily="49" charset="0"/>
              <a:buChar char="o"/>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Forms should not be easily accessible to voters at near the check-in station. The table also helps provide organization during the reconciliation, suspending, and closing processes.</a:t>
            </a:r>
          </a:p>
        </p:txBody>
      </p:sp>
      <p:sp>
        <p:nvSpPr>
          <p:cNvPr id="141" name="Slide Number Placeholder 3">
            <a:extLst>
              <a:ext uri="{FF2B5EF4-FFF2-40B4-BE49-F238E27FC236}">
                <a16:creationId xmlns:a16="http://schemas.microsoft.com/office/drawing/2014/main" id="{DAF4D35C-4BA5-48E6-8C31-1DB17A8F9AF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spTree>
    <p:extLst>
      <p:ext uri="{BB962C8B-B14F-4D97-AF65-F5344CB8AC3E}">
        <p14:creationId xmlns:p14="http://schemas.microsoft.com/office/powerpoint/2010/main" val="3272038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BC7242-DEB4-2DFA-3370-A1CB96DE7512}"/>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1E17B25-58D0-2152-1317-8704E43F6A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8B1FE5-4F99-479A-1912-3949105201A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35C82E2-88C3-D64F-6EA2-949A74C17E7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C78BA8C-B446-C138-285E-3F3D68A7C91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75108D2-45D3-8FAC-3D47-E8565C16B00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74C4E0F-0E37-C3A9-83BD-8BBDAF4B1F7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26EFB0B-E9D3-1F06-11B4-573CB3BDB74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16EA538-3B06-9FC7-2612-E95EF52792C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6BEB678-F590-C137-37E2-5E211E11DB8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F77E40F-64FA-CFBA-0673-BC34C1CDC93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DABF5AA-C119-22CE-7A5D-544905F8CCB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351E070-8665-ED6C-BB32-7731CBC0B97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0859DC2-3734-CFA4-91B9-07B803CDD56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CC15E07-55CA-C75E-A661-F841B86BDD9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BF2C559-7BE2-9C92-8088-98EE9EA5D17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99D084C-C0AA-7000-18C6-CBAA5054842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7559D05-D024-13D8-3B4C-CCCC4B670CF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0C7BFD0-8BF9-6712-90C9-A88777EA5AA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D1F3BC9-0B02-9AE5-DC00-D87665D5147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9907F34-E212-FAB1-529D-1759A04EDF5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5E0F184-71E5-2A25-4DE5-A97CD1A46C5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A959769-B97A-12FE-2188-C0C0A7FFD23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DF16254-0826-15D0-9C74-49ED26AEB9B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09C9845-70D4-1A86-36C4-B510429C376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04B35EA-07E1-E7FB-D21E-2F9F53A6F5E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5DB0880-2623-81EB-C562-F69267A19D1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C3184C1-69FD-8549-DBE1-B78EDD6C6D0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A8F6811-FEE5-741B-C50D-493448BDF55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01B8C53B-FE81-5561-7AD5-B67DBFE0EB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C19E0F8-7783-4BDE-C948-447DB0A65AE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6D32A2D-C3A0-601B-6844-BF20EB36170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043AD28-47EA-FEA8-9002-2B141D685A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0F3B055-B99B-AC6D-0CF9-E13719EACA0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11D7646-EEF9-12B7-2390-05F36DBCE4F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2A0D15-DD5C-8BD4-BBE2-41430A2AF5A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6FAADBA-E148-5B2A-A77D-F022EF69F6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75264A-693F-5043-67D6-A3C2140E507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13D12C2-B4A9-74DE-1A1B-B38EC9C9D57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6714364-7080-8AB9-4EED-4556D57B8CB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A21FD43-8344-560D-6F1F-C57DD58757D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759340F-B099-76A6-76F3-C9A41DBBAC8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F8C81E7-7832-0738-E1D9-4064BB11892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605CBF8-8FFB-0251-EA73-901C51815A1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2D448B4-1754-9BED-9A2C-B59619A29F9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4C79BB4-2A9D-C4A4-64F2-FAC6EE52DD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472A8E1-871A-4FB8-7AE9-B9A214F611D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F621BDC-B5BC-EEAE-38EE-F81399DBD5D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C2F5533-7C48-8A21-5131-906B7C20B66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A044CFC-34AB-A7BA-C854-F6B80A17B52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5231FFA-8E2D-AB96-90B6-30027AC856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72C145F-D1B3-7EF9-C425-F47EAA4131E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77C9075-B555-F823-6D0A-410B59FA448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F4BD52E-458E-2287-7456-0B6D7192DF3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8BC79B7-FE7E-8060-C4F5-9F1594F5FF0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6D93721-1CDD-04B3-005B-81824AEB2AF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816625E-F88D-A658-404D-3E86217686B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ADA892C-C572-1A07-4567-5934F35AA7E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AEC0C72-6B03-B641-F223-E7A1C6BA096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73B891B-69C6-59E6-DA80-1BCE0685564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F1C08C1-22F9-7139-2B5B-AD83C5B4121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A219C47-A8F8-07C5-FC4D-CC52B592068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9DBEA60-B840-1816-FAAF-10540F516BC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65FEB8A-8ABC-9736-CF29-3EB49538DE6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6F2B13C-BDCB-F583-6801-0EEF78E9D32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DBA5C03-DC3D-9DA5-8384-12BC3D77F86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1575DFA-019E-6936-F296-E2FB6A71371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669917C-4707-BDE2-AF8A-1A802CB17CC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211408D-BC1C-63C7-C50B-187CE578D1C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8EE0581-2610-F24E-32A2-3654C181762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587F87B-EFDF-8E1D-6495-DDF0FA2D902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E95F7F-AC8E-49E1-483C-9145F308B34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4D81710-78F8-FF3E-2307-870EFB10C24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7145380-1023-74EE-6C1F-268AE12F2E3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88D764A-1A09-822F-A63C-9E4830B1F71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75C1AA1-67F5-BFD7-530A-E3E8998E5B5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B9D6B58-C8EF-D173-C2F4-5D16926553E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35CEE75-EBAA-D034-FF94-7DC2539FA7C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7265033-0BD0-5817-A0D0-533B2D114DA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4DB4DF-A8A6-A080-AC40-D59A3DC264A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C301232-701F-3AA6-D99B-18119C0D49C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FC64921-3688-BA8C-483D-420AB1ABD52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F23E274-07A5-854F-3D6F-B3E511A52A4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735E12-EDC0-7C30-0198-214519DECD3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8367660-3C2F-788D-4758-D5326AB8842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BB50AF8-B167-5C70-DDAC-3BF655EF819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3160853-57FF-BB54-22B0-AAF38DC465C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328D50-61B8-0EAB-B7F9-3851166C614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D2514F-5171-FCB9-EB06-67B826EABF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3D61832-AE60-FD51-01B4-1E8C869532E2}"/>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19F4702-43A6-4592-8D39-3155943D41D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34EC5B1-5023-8AA5-AAD6-D955AB27914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53BA1CF-0EEF-617D-A9E1-B33A5DBB152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10275F1-F195-1837-E1BA-952B0431699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A435D27-883F-46FC-60B4-B077B46898E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C0CD00F-57EF-847C-7912-6B6FE5CA9D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F6AEC4F-8C36-0365-4E87-CEB6F23AB56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60007BA-6DE6-2A09-E8C3-350A126CB9C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8C3CE3C-8A69-801E-320C-E0E0B1946EC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BC01945-AFEA-39B3-CEEA-DD4CC905730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26A3D3E-E2ED-9E98-96FB-22E3E331085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DF5952A-5B33-458B-A7FE-3594E527A67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09F93FD-F522-DA38-BB0B-D3BE9E58EDA6}"/>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F5FDD95-D224-EBAD-187D-4C12F393593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3A286D1-72A7-1992-4877-63A4B0CD0D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13D412A-37C3-9126-8609-9B9D1AD267F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0198702-6AA7-6836-8F26-FEB6AAC15DD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39530A7-5DC8-86DA-2363-8291B1BCE5A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24A580A-B0E5-5ACC-572A-7E92111B228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39328CF-6B39-26C4-6904-3AA1594903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E5718C7-E54F-B19B-20BE-06E6E920D2A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C688312-F28F-805D-4A21-A4DE7EC7200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2A55CF-7980-8542-520C-C0E9AFCE60F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FE51400-0DE4-5B18-6AB2-A119E09046D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B5D9CED-91D3-4038-FDD6-000C34F9200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78A51C1-8B6A-B5F9-C1EF-3B506DB37CD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3FD4EDA-3918-7A53-3D4E-B0E46261E3B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821C820-6F50-3325-BB8E-FB4F1CFA947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226852B-2E28-DD74-FBE7-B6470D4FBC3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4F5613A-BF38-026C-532A-127531E145F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EE414D8-7C0E-AE6E-952A-73CAF0D8DFC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00F1555-CD2C-EE7A-A74A-268DC1CEEEA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FE905D-F89E-C6E8-2C7A-A7EF490861C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0E2205A-701D-7059-D734-A43AC7A7880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07C375-F215-5EFA-027B-522849A3CCE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34C806-2DE5-2E45-A783-AC7BFFFADA9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81574BB-4219-29C9-AD03-6A68685370D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A00BED3-2F31-BC76-F20A-1815BD08B97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EF66D8A-1BDA-5027-D291-18F95B9B8CD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F2244A2-D9D4-0AFC-BFA6-DE18E94FC3D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4982270-5712-3D7E-EC5D-DEA99A39E02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A1DEF34-E5D1-FAA1-85B4-279056F359F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B9912AE-729B-8218-2896-2DBF60E96E1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632A033-36B2-1AAB-8664-0FE0AB81C7F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61" name="Slide Number Placeholder 3">
            <a:extLst>
              <a:ext uri="{FF2B5EF4-FFF2-40B4-BE49-F238E27FC236}">
                <a16:creationId xmlns:a16="http://schemas.microsoft.com/office/drawing/2014/main" id="{0D9FB100-BBE8-48A5-94FD-24CBFD44D5D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85" name="Title 2">
            <a:extLst>
              <a:ext uri="{FF2B5EF4-FFF2-40B4-BE49-F238E27FC236}">
                <a16:creationId xmlns:a16="http://schemas.microsoft.com/office/drawing/2014/main" id="{3AF1E85D-DF0C-4A10-8EAE-B475FAAF896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62" name="Slide Number Placeholder 3">
            <a:extLst>
              <a:ext uri="{FF2B5EF4-FFF2-40B4-BE49-F238E27FC236}">
                <a16:creationId xmlns:a16="http://schemas.microsoft.com/office/drawing/2014/main" id="{307ADD0D-DB57-4035-9EAC-A6DB08F237E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pic>
        <p:nvPicPr>
          <p:cNvPr id="224" name="Picture 223">
            <a:extLst>
              <a:ext uri="{FF2B5EF4-FFF2-40B4-BE49-F238E27FC236}">
                <a16:creationId xmlns:a16="http://schemas.microsoft.com/office/drawing/2014/main" id="{513D340D-8B92-4C05-AD8E-180E54BDEE5A}"/>
              </a:ext>
            </a:extLst>
          </p:cNvPr>
          <p:cNvPicPr>
            <a:picLocks noChangeAspect="1"/>
          </p:cNvPicPr>
          <p:nvPr/>
        </p:nvPicPr>
        <p:blipFill>
          <a:blip r:embed="rId5"/>
          <a:stretch>
            <a:fillRect/>
          </a:stretch>
        </p:blipFill>
        <p:spPr>
          <a:xfrm>
            <a:off x="2729032" y="2103182"/>
            <a:ext cx="6733937" cy="4523759"/>
          </a:xfrm>
          <a:prstGeom prst="rect">
            <a:avLst/>
          </a:prstGeom>
        </p:spPr>
      </p:pic>
    </p:spTree>
    <p:extLst>
      <p:ext uri="{BB962C8B-B14F-4D97-AF65-F5344CB8AC3E}">
        <p14:creationId xmlns:p14="http://schemas.microsoft.com/office/powerpoint/2010/main" val="309738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57A729-D540-0093-AE06-603CC7B787B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7E538A6-3D06-88F9-6ACD-FA75163B108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1BDC916-1E58-D85E-28D3-6CD5456F542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D0F7689-9DAE-ECEF-FCDC-C0DFCE53058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72A919-35E6-2A0E-002B-F1935F35D1B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57AB08-02F3-CB3F-1F48-BB60E47EF3C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99F51CC-3D7C-D1A7-7305-2A55BFD7CCD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B7724B3-EE72-7C1E-B15F-5F3FEBAD77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6890657-DCD0-5496-08A9-E0C4288DB3F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D74BBA-35E1-B4FD-F20A-B8A6538B1E7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A169B61-2EB9-7C1D-C89C-820A1BA6672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1A88547-EAF6-1AD6-4BCC-AB8BF60CAE8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DACA5FC-F072-8D69-236E-BBA4AEF4742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D423126-5096-759D-D720-53F4EFD637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BE575D7-7860-79EF-B212-25FB0DCBF24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FC5A1B5-23E8-FBA3-F520-2DF0DC59888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483A549-1250-A705-6076-67E335E49C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419F3EF-84C9-2EED-4717-60A414025D6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C4F3539-FD1B-2D86-FDE2-6A4B6E0A301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6A2EEF1-D78D-FB50-B415-D924CEFBC99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C951BD-FB54-0DEE-3322-E00DC98D7AB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E39E338-F3CE-E204-C699-D03332550CD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DF39BAA-7290-EB24-B051-5C2DA87AFE4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658F694-D16B-D872-BE08-36D0CFBDADD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AB886D2-22AF-6339-BFBB-4EBCB98CC6F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397E0DC-AF96-C8FA-D0D8-F3A383F00AC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2043021-6DAD-E1F6-5A0D-16D4CB4F09C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F3573F4-D9F2-9DAB-2131-364D8C072C3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8A5F99C-BADA-5FCB-AA27-C705525410E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C510B3-01AC-A0DC-0FBC-8019D2ED7B5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5564018-CBF6-2D02-360C-1AFE61FE478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A25F66C-0D23-F2DC-E902-D916F225723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6331FBC-CCB6-1C70-2E3D-AC70D2C958D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7127F04-912C-FDC1-D6D5-627A234E0DE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74BBD58-ED10-67DB-EF8E-301C0588673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7BD487A-5D28-CE2F-3FD0-55190165D85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792630C-5E35-ECB2-0A2B-E661A4C9018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6274F4B-D3FD-90B4-8FBA-0AFC27DDAC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397598A-765E-50B1-71A4-E619A27C71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F24D591-3228-AB4B-CCC1-C9ABC585614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7A2E211-76DF-DA9D-EDB6-B115B8BA5E6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ABE17F-99DD-F29D-EA20-33A6CA5396D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AEB9592-5510-B02A-A59B-1B12503BC95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5FE67EB-BD39-ED80-500D-826E68EC370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98F1FF5-0FAE-0C18-45EE-151205CD525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68AB153-1F4B-1755-EF22-D6C9B618CF4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785423F-2D54-F04D-59F1-0E5061B9734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9E28DDB-21B6-0AEF-CE25-ECA737B04AA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7106BCB-4F72-9467-A3A1-228428DEA37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FB59F3B-D8CF-17DB-4590-62890A750FA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8B52D8A-365B-BE63-96CD-86AD9BA5663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3C6F423-2622-DCAE-88AA-794AAE904E4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989C120-19B3-248B-D0BA-0BA358344D0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75543B66-551B-3032-EEAA-4003F8611E8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1C1DE3-8F93-CF80-8395-5CA8A48221A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086720-FB96-91AF-D560-EA18DF2E144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7DAA032-BB22-FE1A-A10F-FA6F26EE9F8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7D85673-5121-3052-F364-89C671CE575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9C51937-7EFA-B9E2-D32D-F1B6D106831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B270097-152E-2AEC-B55F-E39516593C9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7E05436-DC30-9742-A319-0B03C4A7746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D042050-EB07-0E96-EF7C-7AAE9CFD862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3B54C20-E1BC-7328-E795-D323470D80F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5366AE0-E15A-3ACC-2832-1B9E995EEEC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8915B7B-4471-A53A-E19C-E7D7005C0F2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F2D2975-EB1B-FEB6-0DB3-D435424D5C7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DDC7DD4-1A11-BB8A-E942-347BA7DAB74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FF448C1-89C7-9723-0935-8E348BDE9E9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72895CE-3705-07BB-55A2-3D8D60B0752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E8C6F4-3641-523B-A599-C755488B9F8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EC25B40-06E3-533C-4C7D-57C7C32B1F6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537521D-FD22-0C35-E78F-352F73F64A2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BD8C65C-5F7E-179F-5BD8-74EAC4D10EB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0B66F19-07C0-42B9-2B59-051FAE8CEFB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25E9B82-D5BA-0494-94BA-04FBC2E8CEA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9554033-F496-CC1E-2212-5B8474F92F2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8ED936C-B395-18FC-86D5-38272CAD0757}"/>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15831DC-D41C-AEFA-38BD-F7C3E7E485D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50C1F43-7336-3265-2DE0-3C46BF827BB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D4E046B-D459-149C-B392-300674DE4E0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A216DEB-FF54-56CD-1551-80BD848577F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3EE5B94-271A-052B-0B61-81F7D3A43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3A1C7EF-2551-ADF3-2B35-53DB07EFC41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1564ECB-BB3D-00EC-52DE-32FAF3AD741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31C6D28-C214-FBB9-235E-DCD8E69270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977465B-A772-562A-D94A-6AE5E57B768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404A888-280D-5B13-441A-334157B595A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413A3C3-4A89-48F7-A46A-96CD37C0889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AC3408F-DA2F-CB54-30FD-F5296524400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159BB93-B3E7-2E46-4865-AFFA64FCD65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8C2C035-E9DD-F08C-EA46-929F6ADEB03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746B00A-2E14-B548-49BF-3680564CB19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1A54E5C-B345-D0C2-58F5-6F97E579B23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7919F3-35AD-06BB-47BD-71CFEFFA753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468C0D8-FE72-0F19-282C-AC297782ABC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B13F94A-70F1-8C8B-44FA-55AC0CFCAA6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6F024B6-E74D-8128-4EC5-EEF7CE6EA87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ABB2E26-9400-FB58-60B9-A17E3586C80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C020836-1D73-015E-8784-E6D7D586442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5BC0EFA-B897-1882-A0A4-BDC0D4A6E55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5FA53A4-F429-C3F6-7432-6AE5A661B07E}"/>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8C94EB5-2261-D511-30AF-E74983E30ED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73C786-5523-9638-E9EC-6D296375106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8748A36-A04C-C5A1-FAEF-E0FF958453A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0481542-83D0-3D4D-702A-03B8822EF26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ABF8BEE-F580-8DB4-B051-9845C905BB9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6B54E92-5284-A0FD-4959-36CBD7F71C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56D7698-238F-0ACE-565F-0FC1522F411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41D04D4-53E1-785D-3C63-7B148C4DD45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33AAB25-E3B1-CE66-4234-ADFCA6DA537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B21489A-E2BE-039E-13ED-58425F3080F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AD6F1F8-F24E-E4E5-79D6-5DD1379B781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E8132A0-FA7E-4D29-2AE4-83B4B5AF29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447E368-5983-5560-7CA0-9F993B04A6D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94E37CF-7EA3-D1FE-0BA1-AB2C7CABF4F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746101E-32B6-443C-B841-F4106661729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E421212-820B-3B04-572A-8C9D89E3D84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FC9598A-0147-B832-5CE6-1BC23E58EC7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4B62E68-8141-C3F7-DB0E-B413DB6B129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00F42ED-4598-E554-9A45-FDBDE9B46F2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D081218-5A55-0696-45A8-F91746A656F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DB0C4F-DA02-832D-6115-CBF82BE0F9A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2EBC9EC-239F-020D-1D99-FB079ADD3F2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184F24B-4A0E-8D95-0FA4-C5F9A4B4F89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946A55C-0292-D4C0-91B2-148859ABD5E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8162D81-D66D-9BF8-8B91-743B7D07EE9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06B290F-CB57-4056-D57A-2C9D0C9DAA3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495A9B0-6886-F035-8E5E-C811D47A385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29BF49E-540E-D0A9-1C68-E45E05A5864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8CCC7EB-E179-B547-9353-55F6A110E4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EE3D23D-D33F-4656-4BB4-12F09CDF77D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2310D4F-A45D-EB38-0599-3D1ECFF06B7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21F604-174F-C594-3A26-CD10880B6E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21DB947-271A-DF77-A4E8-9E79C75A2BE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31" name="Group 30">
            <a:extLst>
              <a:ext uri="{FF2B5EF4-FFF2-40B4-BE49-F238E27FC236}">
                <a16:creationId xmlns:a16="http://schemas.microsoft.com/office/drawing/2014/main" id="{7CE8CAC9-6D93-B1DD-D37A-D76F66273F81}"/>
              </a:ext>
            </a:extLst>
          </p:cNvPr>
          <p:cNvGrpSpPr/>
          <p:nvPr/>
        </p:nvGrpSpPr>
        <p:grpSpPr>
          <a:xfrm>
            <a:off x="3142298" y="4525506"/>
            <a:ext cx="5907405" cy="2181225"/>
            <a:chOff x="-38100" y="0"/>
            <a:chExt cx="5907405" cy="2181225"/>
          </a:xfrm>
        </p:grpSpPr>
        <p:grpSp>
          <p:nvGrpSpPr>
            <p:cNvPr id="98" name="Group 97">
              <a:extLst>
                <a:ext uri="{FF2B5EF4-FFF2-40B4-BE49-F238E27FC236}">
                  <a16:creationId xmlns:a16="http://schemas.microsoft.com/office/drawing/2014/main" id="{5CCB74FF-D30D-4413-5F68-48BF0B9CCA02}"/>
                </a:ext>
              </a:extLst>
            </p:cNvPr>
            <p:cNvGrpSpPr/>
            <p:nvPr/>
          </p:nvGrpSpPr>
          <p:grpSpPr>
            <a:xfrm>
              <a:off x="-38100" y="160020"/>
              <a:ext cx="3997960" cy="1828800"/>
              <a:chOff x="-38100" y="7951"/>
              <a:chExt cx="3997960" cy="1828800"/>
            </a:xfrm>
          </p:grpSpPr>
          <p:pic>
            <p:nvPicPr>
              <p:cNvPr id="118" name="Picture 117">
                <a:extLst>
                  <a:ext uri="{FF2B5EF4-FFF2-40B4-BE49-F238E27FC236}">
                    <a16:creationId xmlns:a16="http://schemas.microsoft.com/office/drawing/2014/main" id="{523C0067-B346-C731-B62A-5A9D8B458AC5}"/>
                  </a:ext>
                </a:extLst>
              </p:cNvPr>
              <p:cNvPicPr>
                <a:picLocks noChangeAspect="1"/>
              </p:cNvPicPr>
              <p:nvPr/>
            </p:nvPicPr>
            <p:blipFill rotWithShape="1">
              <a:blip r:embed="rId5">
                <a:extLst>
                  <a:ext uri="{28A0092B-C50C-407E-A947-70E740481C1C}">
                    <a14:useLocalDpi xmlns:a14="http://schemas.microsoft.com/office/drawing/2010/main" val="0"/>
                  </a:ext>
                </a:extLst>
              </a:blip>
              <a:srcRect l="2563" t="2360" r="2584" b="6604"/>
              <a:stretch/>
            </p:blipFill>
            <p:spPr bwMode="auto">
              <a:xfrm>
                <a:off x="-38100" y="47625"/>
                <a:ext cx="1998980" cy="1737360"/>
              </a:xfrm>
              <a:prstGeom prst="rect">
                <a:avLst/>
              </a:prstGeom>
              <a:noFill/>
              <a:ln>
                <a:noFill/>
              </a:ln>
              <a:extLst>
                <a:ext uri="{53640926-AAD7-44D8-BBD7-CCE9431645EC}">
                  <a14:shadowObscured xmlns:a14="http://schemas.microsoft.com/office/drawing/2010/main"/>
                </a:ext>
              </a:extLst>
            </p:spPr>
          </p:pic>
          <p:pic>
            <p:nvPicPr>
              <p:cNvPr id="133" name="Picture 132">
                <a:extLst>
                  <a:ext uri="{FF2B5EF4-FFF2-40B4-BE49-F238E27FC236}">
                    <a16:creationId xmlns:a16="http://schemas.microsoft.com/office/drawing/2014/main" id="{B22E675F-6F1E-4145-C4B5-7CFF1FAB4052}"/>
                  </a:ext>
                </a:extLst>
              </p:cNvPr>
              <p:cNvPicPr>
                <a:picLocks noChangeAspect="1"/>
              </p:cNvPicPr>
              <p:nvPr/>
            </p:nvPicPr>
            <p:blipFill rotWithShape="1">
              <a:blip r:embed="rId6">
                <a:extLst>
                  <a:ext uri="{28A0092B-C50C-407E-A947-70E740481C1C}">
                    <a14:useLocalDpi xmlns:a14="http://schemas.microsoft.com/office/drawing/2010/main" val="0"/>
                  </a:ext>
                </a:extLst>
              </a:blip>
              <a:srcRect l="2877" t="1725" r="3295" b="2012"/>
              <a:stretch/>
            </p:blipFill>
            <p:spPr bwMode="auto">
              <a:xfrm>
                <a:off x="2177415" y="7951"/>
                <a:ext cx="1782445" cy="1828800"/>
              </a:xfrm>
              <a:prstGeom prst="rect">
                <a:avLst/>
              </a:prstGeom>
              <a:noFill/>
              <a:ln>
                <a:noFill/>
              </a:ln>
              <a:extLst>
                <a:ext uri="{53640926-AAD7-44D8-BBD7-CCE9431645EC}">
                  <a14:shadowObscured xmlns:a14="http://schemas.microsoft.com/office/drawing/2010/main"/>
                </a:ext>
              </a:extLst>
            </p:spPr>
          </p:pic>
        </p:grpSp>
        <p:pic>
          <p:nvPicPr>
            <p:cNvPr id="108" name="Picture 107" descr="24 Pockets File Folder with Cover Expanding Document Storage Organizer  Expandable Files Organizer at ₹ 315/piece | New Items in Surat | ID:  2854763836491">
              <a:extLst>
                <a:ext uri="{FF2B5EF4-FFF2-40B4-BE49-F238E27FC236}">
                  <a16:creationId xmlns:a16="http://schemas.microsoft.com/office/drawing/2014/main" id="{B2F3FAC8-5D39-32D8-ACB6-04A40B71DC59}"/>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164330" y="0"/>
              <a:ext cx="1704975" cy="2181225"/>
            </a:xfrm>
            <a:prstGeom prst="rect">
              <a:avLst/>
            </a:prstGeom>
            <a:noFill/>
            <a:ln>
              <a:noFill/>
            </a:ln>
          </p:spPr>
        </p:pic>
      </p:grpSp>
      <p:sp>
        <p:nvSpPr>
          <p:cNvPr id="143" name="Slide Number Placeholder 3">
            <a:extLst>
              <a:ext uri="{FF2B5EF4-FFF2-40B4-BE49-F238E27FC236}">
                <a16:creationId xmlns:a16="http://schemas.microsoft.com/office/drawing/2014/main" id="{C9B65677-CA41-4DFD-9DE2-8281F212D53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itle 2">
            <a:extLst>
              <a:ext uri="{FF2B5EF4-FFF2-40B4-BE49-F238E27FC236}">
                <a16:creationId xmlns:a16="http://schemas.microsoft.com/office/drawing/2014/main" id="{90AA6129-02A5-4A39-9DA5-5E072BED3A1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47" name="Content Placeholder 256">
            <a:extLst>
              <a:ext uri="{FF2B5EF4-FFF2-40B4-BE49-F238E27FC236}">
                <a16:creationId xmlns:a16="http://schemas.microsoft.com/office/drawing/2014/main" id="{C8FAD9DD-CE27-4314-92B2-AE9582915121}"/>
              </a:ext>
            </a:extLst>
          </p:cNvPr>
          <p:cNvSpPr txBox="1">
            <a:spLocks/>
          </p:cNvSpPr>
          <p:nvPr/>
        </p:nvSpPr>
        <p:spPr>
          <a:xfrm>
            <a:off x="833680" y="2280849"/>
            <a:ext cx="10515600"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Organize forms and supplies according to the election authority’s specific procedures.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Consider utilizing a forms box, organizer, or accordion folder.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Label folders clearly and arrange them by how often they are used.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Report any missing forms or low supplies to the authority conducting the election immediately. </a:t>
            </a:r>
          </a:p>
        </p:txBody>
      </p:sp>
      <p:sp>
        <p:nvSpPr>
          <p:cNvPr id="144" name="Slide Number Placeholder 3">
            <a:extLst>
              <a:ext uri="{FF2B5EF4-FFF2-40B4-BE49-F238E27FC236}">
                <a16:creationId xmlns:a16="http://schemas.microsoft.com/office/drawing/2014/main" id="{2340CD16-C095-4371-97F1-A732ACA9ACF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spTree>
    <p:extLst>
      <p:ext uri="{BB962C8B-B14F-4D97-AF65-F5344CB8AC3E}">
        <p14:creationId xmlns:p14="http://schemas.microsoft.com/office/powerpoint/2010/main" val="472512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034982-1B86-4F37-CC34-EB1145F2E26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915793C-02EF-55DD-2E14-565D950EBB6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DF330A-BF28-077C-75FF-9F10A9285E5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AF84A02-7917-C070-6777-0DE279F86B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B74A91A-CCB0-E9F3-02C7-20B453DB15F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97DA70E-B0AC-1AD7-DC35-B2F3D57879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E00C479-5E8C-E2A5-1673-0CB827B02C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70B4F29-29B3-194E-77B2-6037B174677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172EB42-676F-FF13-6B72-AA1424652E0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A714573-21F9-2460-9178-A3CAAC38B65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27F6DF2-752D-6A19-AC87-6D7AA4E480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4F93BA3-5477-12D1-F472-C7F6C7F4C0D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D02B290-75E5-6604-C73A-9866925C08E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53E1332-B14D-BFDB-CE46-BBAE06D0E22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41FBE7-4702-FEF5-194E-10F3FBEC1B6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0926950-14CD-F11B-4A9B-B2230612312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E834814-4960-F716-79F5-9F1B7DEE10A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DC1C379-2FF2-EFFF-67EC-F72B6061914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07161C7-F028-4208-9BAB-B27B8AFE5F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AF3DE91-A1ED-A913-8EA0-789080A9C5C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A1F8098-6D34-D9C4-050D-FADD5C7F058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0A8375-673C-F519-4035-5CE5C6E3364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97E9506-6D9E-4375-603B-5DC4ED35E35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DCF3D5-B285-9928-9CA0-51F1E893DF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0AE644-FB9A-21E0-F9E4-933BA5552DD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BCA3B0E-E435-1D2B-543B-EB281068F4C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2383AB4-3305-D365-CE40-013A789F8BC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4A63C1-74C0-9D0D-448C-C2A4427708C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2D36797-591F-B067-DB0C-AA11820E378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90C0AB7-3E7E-A009-0BEE-711EDC01F7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B16E038-476D-3F1B-EB0A-C8CA1673DE3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C8101A8-12FE-4C04-C446-C20E746A268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D3EFCA-52FE-2CE0-87D4-275860E5661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443C889-299C-AFEB-F411-25B54220D2B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3B5D1B6-F105-F617-D5FE-F4AFD210065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C3E0F14-6744-C097-29B8-21BA4CA80D5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CEDADCC-8A43-11FC-7F3A-802AC010CB9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E3AC0FC-F507-80C1-8C66-26698BBC76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F5CBB68-EAAA-4A59-2F24-5D58656CA5E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C62FBBA-39AF-C3E6-C3FE-64D5554AD66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E265A97-1654-4D04-29A7-F515FDB9A4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1F6A8C-2959-6D22-D477-BC4E8562791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751D236-DD09-47B3-6190-EB835C48A4E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89612EF-A0EE-9F6C-D5F5-9B8CEB3D22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3BC66D-5356-5E52-CE6E-6A768BAEBAD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9ECAD35-AE19-B114-831A-627C8A90C8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5C2079-981B-13E9-5BDC-169900D82EB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1CC458F-1332-370D-0ECE-CAAE75C8399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0F8D736-3588-3691-F4D2-66E6EBBDE5C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3D48A7D-7563-8FF9-203B-39174D2541D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252477-2609-E46B-FD7C-AF6C53DE0A7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09EFF1-74E1-4980-6217-3B074FCF656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22B670B-93C6-C935-2400-9CC1920E9B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7735A4F-6B26-0A22-AAB2-4EB8C4C2D09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BC53E4-7351-BAA6-5A90-F35FE3F5725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FEA2E1-94E4-399D-FA94-DA8253B5999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0954F5-45F7-EED4-97D3-D3F91ED361D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83BEDEA-5DF9-D3E9-654A-4C6D6A4B176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F95126D-205B-0F41-A068-89346D38C9F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EBEEBFD-711E-80F7-B80E-0539B914459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1F177F-6835-D62B-50E0-A83D0C8EA16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C9E251B-E8A0-A77A-962D-E7F138A4AC4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54C04E-C70D-D835-2055-FF29092459F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6937AA-63BE-86B1-8A78-3ED21B54075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E3628B9-9287-2465-24E9-D5C42FBAAE7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CBA348-70AB-40D6-CF3D-6475819A7C4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EEC4B1F-E608-E4A1-967C-05AC8943E75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53E4686-6E19-508E-2C6E-302EE16A27A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353E86-9D1C-6032-086D-5ED89F886A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5606978-458E-ADA0-60C9-9108AA21E49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2D0C9C9-7E26-CEA9-9881-779A4092146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2A33F3B-ED93-7A07-3C7C-4362FF58133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B05AC33-856D-7C81-AE01-5A15A0409F9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2F360-BFFF-B275-E38D-171ACA6C5A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AA79C67-59D8-8B9A-F5DB-8C3B057275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6D457F1-098B-EB92-4569-4D51916FD2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592F2A3-AD66-B7D6-0970-3DF9118B17C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F7C2BAB-9FEB-98F3-042D-7CA00D3635E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D5C41FD-D58D-A66F-0B30-A94013D18D0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1AE746-6DF4-BA6E-A32E-B4744C62DA3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34507A2-FA44-1477-68E2-758515B4CAB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03F762-C63B-B18A-1806-7ECF1A4817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472BD66-5642-2609-0E85-43164819029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985EA19-F9BD-9E97-78C4-E7B006636E3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B978287-3379-85A8-31E7-F1EA33EE13A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91975E6-C184-E54C-8CA5-F0BFBE4EAB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0E461E-2839-C8EF-E7D3-8C361897F25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2DD165-F39A-DA09-D78A-32A489C49B8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84C49-E777-84EF-BD0C-FA36805C08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98B4DE0-F1AD-565C-E116-C81E8A04E08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A768F18-048E-BB5C-A4D4-BD3F29ECB0B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1AD3187-3E08-CFE7-57E5-01AD6074204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3A45ABE-EE18-D3FF-4F0C-156CDE4EE49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016C9F-0205-F481-9AD4-91A254C02D0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2C76A7A-2583-009E-F31F-05488D7D2AA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AA00F3F-19E8-3C75-53FA-5A2A8D62085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5B7F446-1CE6-4DC1-9265-1180380ACA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2571E6F-F328-8936-91E4-5B5DC1CC0A3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C83B672-A334-70B6-9D15-D6564F53EA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F2BA2FA-E9B9-E4C8-34EA-5528FA20E7F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6C6085-198B-40D1-C3BE-6645F0C72A9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1966192-5496-A71B-DABD-E65CBA073F9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2A4B19B-C94D-C4F9-D54D-55CF5AC6BC5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BD62766-4B90-CDAA-4DF7-3800094A82E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7618F65-7BAA-B1D2-A7D4-700BED81730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9B54AE2-4BF4-4BCB-FCAC-2D741E99E3E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07F3615-07DB-CE5F-27DC-7BC136BFA4C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7ECDBC-7AA4-9E3A-42C1-13D95766150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E852A2-FCD6-C18C-7922-9A9E4EDEEF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00BF3C5-6993-4C17-A0B8-6B60B401A06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CB75331-74F6-6CCE-D6C4-5CB086F8B75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BD9F880-CC3A-92A0-3AC3-EA1AA26400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84D4C7F-E700-9AEF-3F92-DC30E201945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06D77A2-E678-07C3-F389-81576DB76FA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E76E9EE-1116-BCEF-164D-6D5306C1430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992CDB1-1795-84CD-195A-065B6547BE7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DE0C3E4-A94E-F1E3-1895-458860CE02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FD4C612-562F-BAAF-120A-3ED8B78A2FA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F28A11F-9E52-3E4B-9700-FEC0562D370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F305C01-C08E-D1A6-7961-686740C54B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928E5-69C6-0DEA-70B4-D7539AD9B5E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C1A6D9D-C6E2-D602-ACAA-5831FFA8A36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329C575-C8D0-2113-1D37-3CD80B46868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8288F36-CC15-4D93-DCC7-D3E314FEAB7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CB211F1-CE4C-FC92-4700-999F1019FF4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631139-8CA6-CB7F-8356-ADE0CD0553D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09078AF-22C3-7D8F-8315-2D079E98266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43E09C8-7465-B305-4D93-1D91FF7306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BB1F674-1236-A3D3-E3C7-7C03A70039C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DF8C2E-179C-BCE6-C2DA-CD1EF310C1D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0084147-59EE-C021-CD50-212978217AA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2716D66-32BE-4DB5-B167-D456F52C72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47E4576-5B8B-F1E4-65F3-B3A7048FD95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7BEDA96-747C-05A2-6442-C33B6B01053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4" name="Content Placeholder 1">
            <a:extLst>
              <a:ext uri="{FF2B5EF4-FFF2-40B4-BE49-F238E27FC236}">
                <a16:creationId xmlns:a16="http://schemas.microsoft.com/office/drawing/2014/main" id="{9AC59438-51A0-F3F3-6E57-D1B5E576FC0E}"/>
              </a:ext>
            </a:extLst>
          </p:cNvPr>
          <p:cNvSpPr txBox="1">
            <a:spLocks/>
          </p:cNvSpPr>
          <p:nvPr/>
        </p:nvSpPr>
        <p:spPr>
          <a:xfrm>
            <a:off x="1443356" y="3499375"/>
            <a:ext cx="9914036" cy="3380849"/>
          </a:xfrm>
          <a:prstGeom prst="rect">
            <a:avLst/>
          </a:prstGeom>
        </p:spPr>
        <p:txBody>
          <a:bodyPr vert="horz" lIns="91440" tIns="45720" rIns="91440" bIns="45720" numCol="2" spcCol="7315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Keys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Passwords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Name Tags</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Statement of Officer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Constitutional Oath of Office</a:t>
            </a:r>
            <a:r>
              <a:rPr kumimoji="0" lang="en-US" sz="1600" b="0" i="0" u="sng" strike="noStrike" kern="1200" cap="none" spc="0" normalizeH="0" baseline="0" noProof="0" dirty="0">
                <a:ln>
                  <a:noFill/>
                </a:ln>
                <a:solidFill>
                  <a:srgbClr val="03244B"/>
                </a:solidFill>
                <a:effectLst/>
                <a:uLnTx/>
                <a:uFillTx/>
                <a:latin typeface="Calibri" panose="020F0502020204030204"/>
                <a:ea typeface="+mn-ea"/>
                <a:cs typeface="+mn-cs"/>
              </a:rPr>
              <a:t>r</a:t>
            </a:r>
            <a:endPar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Oath of Election Officer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Statement of Compensation and Oaths</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Chain of Custody Form(s)</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Seal Log(s)</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Lists of Registered Voters, including supplemental and correction lists, or a revised original list</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Poll List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Signature Roster</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“Voted” Stamp and Ink Pad (for stamping the list of registered voters, if applicable)</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Combination Form for Early Voting By Personal Appearance ‑ Application, Poll List, Affidavits</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Combination Form for Election Day</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Registration Omissions List</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List of Voters Indicated as ID Voters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Voter with Required Documentation Who is Not on List</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Map of Voting Precinct(s) Polling Places, if applicable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Statement of Residence</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Reasonable Impediment Declaration</a:t>
            </a:r>
          </a:p>
        </p:txBody>
      </p:sp>
      <p:sp>
        <p:nvSpPr>
          <p:cNvPr id="141" name="Slide Number Placeholder 3">
            <a:extLst>
              <a:ext uri="{FF2B5EF4-FFF2-40B4-BE49-F238E27FC236}">
                <a16:creationId xmlns:a16="http://schemas.microsoft.com/office/drawing/2014/main" id="{545D9FC1-0749-4912-B33D-2929AAEDC66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98847A8-2838-42AC-87A3-2A150D78622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45" name="Content Placeholder 256">
            <a:extLst>
              <a:ext uri="{FF2B5EF4-FFF2-40B4-BE49-F238E27FC236}">
                <a16:creationId xmlns:a16="http://schemas.microsoft.com/office/drawing/2014/main" id="{EA79824A-5DA2-4942-A2CF-C6FE8ADAD868}"/>
              </a:ext>
            </a:extLst>
          </p:cNvPr>
          <p:cNvSpPr txBox="1">
            <a:spLocks/>
          </p:cNvSpPr>
          <p:nvPr/>
        </p:nvSpPr>
        <p:spPr>
          <a:xfrm>
            <a:off x="833680" y="2280849"/>
            <a:ext cx="10515600"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Kit</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Ensure the following forms and materials are in your election kit (or other supply bag):</a:t>
            </a:r>
          </a:p>
        </p:txBody>
      </p:sp>
      <p:sp>
        <p:nvSpPr>
          <p:cNvPr id="142" name="Slide Number Placeholder 3">
            <a:extLst>
              <a:ext uri="{FF2B5EF4-FFF2-40B4-BE49-F238E27FC236}">
                <a16:creationId xmlns:a16="http://schemas.microsoft.com/office/drawing/2014/main" id="{74546799-1C48-4B33-9485-5FCAE9DABB6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spTree>
    <p:extLst>
      <p:ext uri="{BB962C8B-B14F-4D97-AF65-F5344CB8AC3E}">
        <p14:creationId xmlns:p14="http://schemas.microsoft.com/office/powerpoint/2010/main" val="2843829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sym typeface="Fira Sans Extra Condensed"/>
              </a:rPr>
              <a:t>Setup Inside a Polling Place</a:t>
            </a:r>
            <a:endPar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endParaRPr>
          </a:p>
        </p:txBody>
      </p:sp>
      <p:grpSp>
        <p:nvGrpSpPr>
          <p:cNvPr id="2" name="Group 1">
            <a:extLst>
              <a:ext uri="{FF2B5EF4-FFF2-40B4-BE49-F238E27FC236}">
                <a16:creationId xmlns:a16="http://schemas.microsoft.com/office/drawing/2014/main" id="{3E0A2E4B-E025-47D1-86C1-C0F63F680804}"/>
              </a:ext>
            </a:extLst>
          </p:cNvPr>
          <p:cNvGrpSpPr/>
          <p:nvPr/>
        </p:nvGrpSpPr>
        <p:grpSpPr>
          <a:xfrm>
            <a:off x="3509452" y="1648728"/>
            <a:ext cx="5173097" cy="3952231"/>
            <a:chOff x="3509452" y="1648728"/>
            <a:chExt cx="5173097" cy="3952231"/>
          </a:xfrm>
        </p:grpSpPr>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5752159"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3882335"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0" name="Google Shape;480;p18">
              <a:extLst>
                <a:ext uri="{FF2B5EF4-FFF2-40B4-BE49-F238E27FC236}">
                  <a16:creationId xmlns:a16="http://schemas.microsoft.com/office/drawing/2014/main" id="{5E557889-B520-4C0B-990A-9B0180C8D7F5}"/>
                </a:ext>
              </a:extLst>
            </p:cNvPr>
            <p:cNvSpPr>
              <a:spLocks noChangeAspect="1"/>
            </p:cNvSpPr>
            <p:nvPr/>
          </p:nvSpPr>
          <p:spPr>
            <a:xfrm>
              <a:off x="5381137"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3" name="Google Shape;485;p18">
              <a:extLst>
                <a:ext uri="{FF2B5EF4-FFF2-40B4-BE49-F238E27FC236}">
                  <a16:creationId xmlns:a16="http://schemas.microsoft.com/office/drawing/2014/main" id="{90582135-66BA-4DD3-A90B-328FB67583BC}"/>
                </a:ext>
              </a:extLst>
            </p:cNvPr>
            <p:cNvSpPr txBox="1">
              <a:spLocks noChangeAspect="1"/>
            </p:cNvSpPr>
            <p:nvPr/>
          </p:nvSpPr>
          <p:spPr>
            <a:xfrm>
              <a:off x="5373355"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 sz="4000" b="1" dirty="0">
                  <a:solidFill>
                    <a:srgbClr val="FFFFFF"/>
                  </a:solidFill>
                  <a:latin typeface="Fira Sans Extra Condensed"/>
                  <a:ea typeface="Fira Sans Extra Condensed"/>
                  <a:cs typeface="Fira Sans Extra Condensed"/>
                  <a:sym typeface="Fira Sans Extra Condensed"/>
                </a:rPr>
                <a:t>5</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8" name="Google Shape;484;p18">
              <a:extLst>
                <a:ext uri="{FF2B5EF4-FFF2-40B4-BE49-F238E27FC236}">
                  <a16:creationId xmlns:a16="http://schemas.microsoft.com/office/drawing/2014/main" id="{08C8B6C9-C1F2-4FB9-9CEB-C09065FD2C66}"/>
                </a:ext>
              </a:extLst>
            </p:cNvPr>
            <p:cNvSpPr txBox="1">
              <a:spLocks noChangeAspect="1"/>
            </p:cNvSpPr>
            <p:nvPr/>
          </p:nvSpPr>
          <p:spPr>
            <a:xfrm>
              <a:off x="5382026" y="3015574"/>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Setup Outside a Polling Place</a:t>
              </a:r>
              <a:endParaRPr kumimoji="0"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8" name="Google Shape;480;p18">
              <a:extLst>
                <a:ext uri="{FF2B5EF4-FFF2-40B4-BE49-F238E27FC236}">
                  <a16:creationId xmlns:a16="http://schemas.microsoft.com/office/drawing/2014/main" id="{25FA7D4A-CD0C-4FB2-894D-A9C0996CF570}"/>
                </a:ext>
              </a:extLst>
            </p:cNvPr>
            <p:cNvSpPr>
              <a:spLocks noChangeAspect="1"/>
            </p:cNvSpPr>
            <p:nvPr/>
          </p:nvSpPr>
          <p:spPr>
            <a:xfrm>
              <a:off x="7249876"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4;p18">
              <a:extLst>
                <a:ext uri="{FF2B5EF4-FFF2-40B4-BE49-F238E27FC236}">
                  <a16:creationId xmlns:a16="http://schemas.microsoft.com/office/drawing/2014/main" id="{BFA59D1C-B0F2-4A1C-A830-E1B71826DCE4}"/>
                </a:ext>
              </a:extLst>
            </p:cNvPr>
            <p:cNvSpPr txBox="1">
              <a:spLocks noChangeAspect="1"/>
            </p:cNvSpPr>
            <p:nvPr/>
          </p:nvSpPr>
          <p:spPr>
            <a:xfrm>
              <a:off x="7247071" y="3020230"/>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Fira Sans Extra Condensed"/>
                  <a:cs typeface="Calibri" panose="020F0502020204030204" pitchFamily="34" charset="0"/>
                  <a:sym typeface="Fira Sans Extra Condensed"/>
                </a:rPr>
                <a:t>Opening a Polling Place</a:t>
              </a:r>
            </a:p>
          </p:txBody>
        </p:sp>
        <p:sp>
          <p:nvSpPr>
            <p:cNvPr id="53" name="Google Shape;485;p18">
              <a:extLst>
                <a:ext uri="{FF2B5EF4-FFF2-40B4-BE49-F238E27FC236}">
                  <a16:creationId xmlns:a16="http://schemas.microsoft.com/office/drawing/2014/main" id="{DDAC27B0-DBCE-4C86-BCF9-F5AAE68595DE}"/>
                </a:ext>
              </a:extLst>
            </p:cNvPr>
            <p:cNvSpPr txBox="1">
              <a:spLocks noChangeAspect="1"/>
            </p:cNvSpPr>
            <p:nvPr/>
          </p:nvSpPr>
          <p:spPr>
            <a:xfrm>
              <a:off x="7247071"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6</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34" name="Google Shape;480;p18">
              <a:extLst>
                <a:ext uri="{FF2B5EF4-FFF2-40B4-BE49-F238E27FC236}">
                  <a16:creationId xmlns:a16="http://schemas.microsoft.com/office/drawing/2014/main" id="{A5B71328-146B-4D04-A0BD-45D9036C7E86}"/>
                </a:ext>
              </a:extLst>
            </p:cNvPr>
            <p:cNvSpPr>
              <a:spLocks noChangeAspect="1"/>
            </p:cNvSpPr>
            <p:nvPr/>
          </p:nvSpPr>
          <p:spPr>
            <a:xfrm>
              <a:off x="3509452" y="1658040"/>
              <a:ext cx="1432673" cy="3942919"/>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36" name="Google Shape;485;p18">
              <a:extLst>
                <a:ext uri="{FF2B5EF4-FFF2-40B4-BE49-F238E27FC236}">
                  <a16:creationId xmlns:a16="http://schemas.microsoft.com/office/drawing/2014/main" id="{6D8E7927-5C9B-4129-AA56-466894222E3E}"/>
                </a:ext>
              </a:extLst>
            </p:cNvPr>
            <p:cNvSpPr txBox="1">
              <a:spLocks noChangeAspect="1"/>
            </p:cNvSpPr>
            <p:nvPr/>
          </p:nvSpPr>
          <p:spPr>
            <a:xfrm>
              <a:off x="3513268" y="226477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rPr>
                <a:t>4</a:t>
              </a:r>
              <a:endParaRPr kumimoji="0"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endParaRPr>
            </a:p>
          </p:txBody>
        </p:sp>
        <p:pic>
          <p:nvPicPr>
            <p:cNvPr id="33" name="Picture 32">
              <a:extLst>
                <a:ext uri="{FF2B5EF4-FFF2-40B4-BE49-F238E27FC236}">
                  <a16:creationId xmlns:a16="http://schemas.microsoft.com/office/drawing/2014/main" id="{35D07961-AD8E-411E-B174-E275E2430BB3}"/>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rot="20820000">
              <a:off x="7484427" y="4091923"/>
              <a:ext cx="914400" cy="914400"/>
            </a:xfrm>
            <a:prstGeom prst="rect">
              <a:avLst/>
            </a:prstGeom>
            <a:noFill/>
            <a:ln>
              <a:noFill/>
            </a:ln>
            <a:extLst>
              <a:ext uri="{53640926-AAD7-44D8-BBD7-CCE9431645EC}">
                <a14:shadowObscured xmlns:a14="http://schemas.microsoft.com/office/drawing/2010/main"/>
              </a:ext>
            </a:extLst>
          </p:spPr>
        </p:pic>
        <p:grpSp>
          <p:nvGrpSpPr>
            <p:cNvPr id="35" name="Group 34">
              <a:extLst>
                <a:ext uri="{FF2B5EF4-FFF2-40B4-BE49-F238E27FC236}">
                  <a16:creationId xmlns:a16="http://schemas.microsoft.com/office/drawing/2014/main" id="{9009E5DF-6E6A-4309-AEAD-0B7D49BAD868}"/>
                </a:ext>
              </a:extLst>
            </p:cNvPr>
            <p:cNvGrpSpPr>
              <a:grpSpLocks noChangeAspect="1"/>
            </p:cNvGrpSpPr>
            <p:nvPr/>
          </p:nvGrpSpPr>
          <p:grpSpPr>
            <a:xfrm>
              <a:off x="5623126" y="4081425"/>
              <a:ext cx="934215" cy="922010"/>
              <a:chOff x="1010" y="0"/>
              <a:chExt cx="658760" cy="650154"/>
            </a:xfrm>
          </p:grpSpPr>
          <p:pic>
            <p:nvPicPr>
              <p:cNvPr id="37" name="Picture 36">
                <a:extLst>
                  <a:ext uri="{FF2B5EF4-FFF2-40B4-BE49-F238E27FC236}">
                    <a16:creationId xmlns:a16="http://schemas.microsoft.com/office/drawing/2014/main" id="{0CF420F2-3C98-4EC3-9DC7-2B20B167BC9A}"/>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329570" y="346256"/>
                <a:ext cx="330200" cy="303898"/>
              </a:xfrm>
              <a:prstGeom prst="rect">
                <a:avLst/>
              </a:prstGeom>
              <a:noFill/>
              <a:ln>
                <a:noFill/>
              </a:ln>
              <a:extLst>
                <a:ext uri="{53640926-AAD7-44D8-BBD7-CCE9431645EC}">
                  <a14:shadowObscured xmlns:a14="http://schemas.microsoft.com/office/drawing/2010/main"/>
                </a:ext>
              </a:extLst>
            </p:spPr>
          </p:pic>
          <p:pic>
            <p:nvPicPr>
              <p:cNvPr id="44" name="Picture 43">
                <a:extLst>
                  <a:ext uri="{FF2B5EF4-FFF2-40B4-BE49-F238E27FC236}">
                    <a16:creationId xmlns:a16="http://schemas.microsoft.com/office/drawing/2014/main" id="{D5C8BC94-E569-4019-B755-D78AA3C3B997}"/>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10" y="0"/>
                <a:ext cx="293255" cy="640715"/>
              </a:xfrm>
              <a:prstGeom prst="rect">
                <a:avLst/>
              </a:prstGeom>
              <a:noFill/>
              <a:ln>
                <a:noFill/>
              </a:ln>
              <a:extLst>
                <a:ext uri="{53640926-AAD7-44D8-BBD7-CCE9431645EC}">
                  <a14:shadowObscured xmlns:a14="http://schemas.microsoft.com/office/drawing/2010/main"/>
                </a:ext>
              </a:extLst>
            </p:spPr>
          </p:pic>
        </p:grpSp>
        <p:pic>
          <p:nvPicPr>
            <p:cNvPr id="45" name="Picture 44">
              <a:extLst>
                <a:ext uri="{FF2B5EF4-FFF2-40B4-BE49-F238E27FC236}">
                  <a16:creationId xmlns:a16="http://schemas.microsoft.com/office/drawing/2014/main" id="{47AF6F4A-89C6-4EF0-85EC-78515AF5510C}"/>
                </a:ext>
              </a:extLst>
            </p:cNvPr>
            <p:cNvPicPr>
              <a:picLocks noChangeAspect="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3732294" y="4078537"/>
              <a:ext cx="986987" cy="914400"/>
            </a:xfrm>
            <a:prstGeom prst="rect">
              <a:avLst/>
            </a:prstGeom>
            <a:noFill/>
            <a:ln>
              <a:noFill/>
            </a:ln>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3086460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034982-1B86-4F37-CC34-EB1145F2E26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915793C-02EF-55DD-2E14-565D950EBB6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DF330A-BF28-077C-75FF-9F10A9285E5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AF84A02-7917-C070-6777-0DE279F86B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B74A91A-CCB0-E9F3-02C7-20B453DB15F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97DA70E-B0AC-1AD7-DC35-B2F3D57879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E00C479-5E8C-E2A5-1673-0CB827B02C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70B4F29-29B3-194E-77B2-6037B174677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172EB42-676F-FF13-6B72-AA1424652E0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A714573-21F9-2460-9178-A3CAAC38B65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27F6DF2-752D-6A19-AC87-6D7AA4E480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4F93BA3-5477-12D1-F472-C7F6C7F4C0D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D02B290-75E5-6604-C73A-9866925C08E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53E1332-B14D-BFDB-CE46-BBAE06D0E22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41FBE7-4702-FEF5-194E-10F3FBEC1B6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0926950-14CD-F11B-4A9B-B2230612312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E834814-4960-F716-79F5-9F1B7DEE10A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DC1C379-2FF2-EFFF-67EC-F72B6061914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07161C7-F028-4208-9BAB-B27B8AFE5F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AF3DE91-A1ED-A913-8EA0-789080A9C5C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A1F8098-6D34-D9C4-050D-FADD5C7F058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0A8375-673C-F519-4035-5CE5C6E3364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97E9506-6D9E-4375-603B-5DC4ED35E35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DCF3D5-B285-9928-9CA0-51F1E893DF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0AE644-FB9A-21E0-F9E4-933BA5552DD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BCA3B0E-E435-1D2B-543B-EB281068F4C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2383AB4-3305-D365-CE40-013A789F8BC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4A63C1-74C0-9D0D-448C-C2A4427708C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2D36797-591F-B067-DB0C-AA11820E378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90C0AB7-3E7E-A009-0BEE-711EDC01F7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B16E038-476D-3F1B-EB0A-C8CA1673DE3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C8101A8-12FE-4C04-C446-C20E746A268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D3EFCA-52FE-2CE0-87D4-275860E5661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443C889-299C-AFEB-F411-25B54220D2B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3B5D1B6-F105-F617-D5FE-F4AFD210065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C3E0F14-6744-C097-29B8-21BA4CA80D5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CEDADCC-8A43-11FC-7F3A-802AC010CB9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E3AC0FC-F507-80C1-8C66-26698BBC76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F5CBB68-EAAA-4A59-2F24-5D58656CA5E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C62FBBA-39AF-C3E6-C3FE-64D5554AD66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E265A97-1654-4D04-29A7-F515FDB9A4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1F6A8C-2959-6D22-D477-BC4E8562791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751D236-DD09-47B3-6190-EB835C48A4E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89612EF-A0EE-9F6C-D5F5-9B8CEB3D22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3BC66D-5356-5E52-CE6E-6A768BAEBAD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9ECAD35-AE19-B114-831A-627C8A90C8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5C2079-981B-13E9-5BDC-169900D82EB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1CC458F-1332-370D-0ECE-CAAE75C8399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0F8D736-3588-3691-F4D2-66E6EBBDE5C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3D48A7D-7563-8FF9-203B-39174D2541D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252477-2609-E46B-FD7C-AF6C53DE0A7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09EFF1-74E1-4980-6217-3B074FCF656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22B670B-93C6-C935-2400-9CC1920E9B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7735A4F-6B26-0A22-AAB2-4EB8C4C2D09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BC53E4-7351-BAA6-5A90-F35FE3F5725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FEA2E1-94E4-399D-FA94-DA8253B5999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0954F5-45F7-EED4-97D3-D3F91ED361D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83BEDEA-5DF9-D3E9-654A-4C6D6A4B176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F95126D-205B-0F41-A068-89346D38C9F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EBEEBFD-711E-80F7-B80E-0539B914459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1F177F-6835-D62B-50E0-A83D0C8EA16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C9E251B-E8A0-A77A-962D-E7F138A4AC4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54C04E-C70D-D835-2055-FF29092459F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6937AA-63BE-86B1-8A78-3ED21B54075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E3628B9-9287-2465-24E9-D5C42FBAAE7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CBA348-70AB-40D6-CF3D-6475819A7C4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EEC4B1F-E608-E4A1-967C-05AC8943E75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53E4686-6E19-508E-2C6E-302EE16A27A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353E86-9D1C-6032-086D-5ED89F886A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5606978-458E-ADA0-60C9-9108AA21E49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2D0C9C9-7E26-CEA9-9881-779A4092146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2A33F3B-ED93-7A07-3C7C-4362FF58133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B05AC33-856D-7C81-AE01-5A15A0409F9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2F360-BFFF-B275-E38D-171ACA6C5A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AA79C67-59D8-8B9A-F5DB-8C3B057275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6D457F1-098B-EB92-4569-4D51916FD2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592F2A3-AD66-B7D6-0970-3DF9118B17C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F7C2BAB-9FEB-98F3-042D-7CA00D3635E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D5C41FD-D58D-A66F-0B30-A94013D18D0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1AE746-6DF4-BA6E-A32E-B4744C62DA3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34507A2-FA44-1477-68E2-758515B4CAB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03F762-C63B-B18A-1806-7ECF1A4817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472BD66-5642-2609-0E85-43164819029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985EA19-F9BD-9E97-78C4-E7B006636E3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B978287-3379-85A8-31E7-F1EA33EE13A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91975E6-C184-E54C-8CA5-F0BFBE4EAB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0E461E-2839-C8EF-E7D3-8C361897F25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2DD165-F39A-DA09-D78A-32A489C49B8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84C49-E777-84EF-BD0C-FA36805C08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98B4DE0-F1AD-565C-E116-C81E8A04E08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A768F18-048E-BB5C-A4D4-BD3F29ECB0B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1AD3187-3E08-CFE7-57E5-01AD6074204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3A45ABE-EE18-D3FF-4F0C-156CDE4EE49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016C9F-0205-F481-9AD4-91A254C02D0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2C76A7A-2583-009E-F31F-05488D7D2AA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AA00F3F-19E8-3C75-53FA-5A2A8D62085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5B7F446-1CE6-4DC1-9265-1180380ACA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2571E6F-F328-8936-91E4-5B5DC1CC0A3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C83B672-A334-70B6-9D15-D6564F53EA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F2BA2FA-E9B9-E4C8-34EA-5528FA20E7F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6C6085-198B-40D1-C3BE-6645F0C72A9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1966192-5496-A71B-DABD-E65CBA073F9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2A4B19B-C94D-C4F9-D54D-55CF5AC6BC5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BD62766-4B90-CDAA-4DF7-3800094A82E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7618F65-7BAA-B1D2-A7D4-700BED81730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9B54AE2-4BF4-4BCB-FCAC-2D741E99E3E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07F3615-07DB-CE5F-27DC-7BC136BFA4C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7ECDBC-7AA4-9E3A-42C1-13D95766150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E852A2-FCD6-C18C-7922-9A9E4EDEEF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00BF3C5-6993-4C17-A0B8-6B60B401A06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CB75331-74F6-6CCE-D6C4-5CB086F8B75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BD9F880-CC3A-92A0-3AC3-EA1AA26400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84D4C7F-E700-9AEF-3F92-DC30E201945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06D77A2-E678-07C3-F389-81576DB76FA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E76E9EE-1116-BCEF-164D-6D5306C1430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992CDB1-1795-84CD-195A-065B6547BE7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DE0C3E4-A94E-F1E3-1895-458860CE02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FD4C612-562F-BAAF-120A-3ED8B78A2FA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F28A11F-9E52-3E4B-9700-FEC0562D370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F305C01-C08E-D1A6-7961-686740C54B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928E5-69C6-0DEA-70B4-D7539AD9B5E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C1A6D9D-C6E2-D602-ACAA-5831FFA8A36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329C575-C8D0-2113-1D37-3CD80B46868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8288F36-CC15-4D93-DCC7-D3E314FEAB7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CB211F1-CE4C-FC92-4700-999F1019FF4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631139-8CA6-CB7F-8356-ADE0CD0553D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09078AF-22C3-7D8F-8315-2D079E98266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43E09C8-7465-B305-4D93-1D91FF7306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BB1F674-1236-A3D3-E3C7-7C03A70039C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DF8C2E-179C-BCE6-C2DA-CD1EF310C1D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0084147-59EE-C021-CD50-212978217AA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2716D66-32BE-4DB5-B167-D456F52C72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47E4576-5B8B-F1E4-65F3-B3A7048FD95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7BEDA96-747C-05A2-6442-C33B6B01053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45D9FC1-0749-4912-B33D-2929AAEDC66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98847A8-2838-42AC-87A3-2A150D78622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45" name="Content Placeholder 256">
            <a:extLst>
              <a:ext uri="{FF2B5EF4-FFF2-40B4-BE49-F238E27FC236}">
                <a16:creationId xmlns:a16="http://schemas.microsoft.com/office/drawing/2014/main" id="{EA79824A-5DA2-4942-A2CF-C6FE8ADAD868}"/>
              </a:ext>
            </a:extLst>
          </p:cNvPr>
          <p:cNvSpPr txBox="1">
            <a:spLocks/>
          </p:cNvSpPr>
          <p:nvPr/>
        </p:nvSpPr>
        <p:spPr>
          <a:xfrm>
            <a:off x="833680" y="2280849"/>
            <a:ext cx="10515600"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Kit</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Ensure the following forms and materials are in your election kit (or other supply bag):</a:t>
            </a:r>
          </a:p>
        </p:txBody>
      </p:sp>
      <p:sp>
        <p:nvSpPr>
          <p:cNvPr id="144" name="Content Placeholder 1">
            <a:extLst>
              <a:ext uri="{FF2B5EF4-FFF2-40B4-BE49-F238E27FC236}">
                <a16:creationId xmlns:a16="http://schemas.microsoft.com/office/drawing/2014/main" id="{FF433E2F-9ADF-4BD5-B872-C765F58BBFD2}"/>
              </a:ext>
            </a:extLst>
          </p:cNvPr>
          <p:cNvSpPr txBox="1">
            <a:spLocks/>
          </p:cNvSpPr>
          <p:nvPr/>
        </p:nvSpPr>
        <p:spPr>
          <a:xfrm>
            <a:off x="1441518" y="3498070"/>
            <a:ext cx="9914036" cy="3035430"/>
          </a:xfrm>
          <a:prstGeom prst="rect">
            <a:avLst/>
          </a:prstGeom>
        </p:spPr>
        <p:txBody>
          <a:bodyPr vert="horz" lIns="91440" tIns="45720" rIns="91440" bIns="45720" numCol="2" spcCol="7315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Reasonable Impediment Declaration</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List of Provisional Voters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Election Day List of Provisional Voters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Affidavit of Provisional Ballot Envelope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Secrecy Envelopes for Provisional Ballots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Notice to Provisional Voter</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Notice to Provisional Voter for ID Voters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Provisional Ballots, if applicable (</a:t>
            </a:r>
            <a:r>
              <a:rPr kumimoji="0" lang="en-US" sz="1600" b="0" i="1" u="none" strike="noStrike" kern="1200" cap="none" spc="0" normalizeH="0" baseline="0" noProof="0" dirty="0">
                <a:ln>
                  <a:noFill/>
                </a:ln>
                <a:solidFill>
                  <a:srgbClr val="03244B"/>
                </a:solidFill>
                <a:effectLst/>
                <a:uLnTx/>
                <a:uFillTx/>
                <a:latin typeface="Calibri" panose="020F0502020204030204"/>
                <a:ea typeface="+mn-ea"/>
                <a:cs typeface="+mn-cs"/>
              </a:rPr>
              <a:t>see</a:t>
            </a: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 disclaimer box below)</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Provisional Stamp, if applicable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Request to Cancel Ballot by Mail for Use in the Polling Place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Oaths of Assistance and Interpreter</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Election Worker Assistance Sheet</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Curbside Voter Statement</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Information of Person That Who Provided Transportation to a Total of Seven or More Curbside Voters for Curbside Voting During Early Voting and Election Day</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Register of Official Ballots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Ballot and Seal Certificate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Combined Register of Official Ballots/Ballot and Seal Certificate, if applicable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Register of Spoiled Ballots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Register of Surrendered Ballots by Mail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Problem/Incident Log Sheet, if applicable</a:t>
            </a:r>
          </a:p>
          <a:p>
            <a:pPr marL="0" marR="0" lvl="0" indent="0" algn="l" defTabSz="914400" rtl="0" eaLnBrk="1" fontAlgn="auto" latinLnBrk="0" hangingPunct="1">
              <a:lnSpc>
                <a:spcPts val="1920"/>
              </a:lnSpc>
              <a:spcBef>
                <a:spcPts val="0"/>
              </a:spcBef>
              <a:spcAft>
                <a:spcPts val="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0" marR="0" lvl="0" indent="0" algn="l" defTabSz="914400" rtl="0" eaLnBrk="1" fontAlgn="auto" latinLnBrk="0" hangingPunct="1">
              <a:lnSpc>
                <a:spcPts val="1920"/>
              </a:lnSpc>
              <a:spcBef>
                <a:spcPts val="0"/>
              </a:spcBef>
              <a:spcAft>
                <a:spcPts val="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Slide Number Placeholder 3">
            <a:extLst>
              <a:ext uri="{FF2B5EF4-FFF2-40B4-BE49-F238E27FC236}">
                <a16:creationId xmlns:a16="http://schemas.microsoft.com/office/drawing/2014/main" id="{7956FCDF-8DC8-4A73-8852-E721829D7EAB}"/>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spTree>
    <p:extLst>
      <p:ext uri="{BB962C8B-B14F-4D97-AF65-F5344CB8AC3E}">
        <p14:creationId xmlns:p14="http://schemas.microsoft.com/office/powerpoint/2010/main" val="2093781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034982-1B86-4F37-CC34-EB1145F2E26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915793C-02EF-55DD-2E14-565D950EBB6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DF330A-BF28-077C-75FF-9F10A9285E5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AF84A02-7917-C070-6777-0DE279F86B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B74A91A-CCB0-E9F3-02C7-20B453DB15F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97DA70E-B0AC-1AD7-DC35-B2F3D57879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E00C479-5E8C-E2A5-1673-0CB827B02C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70B4F29-29B3-194E-77B2-6037B174677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172EB42-676F-FF13-6B72-AA1424652E0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A714573-21F9-2460-9178-A3CAAC38B65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27F6DF2-752D-6A19-AC87-6D7AA4E480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4F93BA3-5477-12D1-F472-C7F6C7F4C0D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D02B290-75E5-6604-C73A-9866925C08E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53E1332-B14D-BFDB-CE46-BBAE06D0E22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41FBE7-4702-FEF5-194E-10F3FBEC1B6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0926950-14CD-F11B-4A9B-B2230612312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E834814-4960-F716-79F5-9F1B7DEE10A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DC1C379-2FF2-EFFF-67EC-F72B6061914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07161C7-F028-4208-9BAB-B27B8AFE5F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AF3DE91-A1ED-A913-8EA0-789080A9C5C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A1F8098-6D34-D9C4-050D-FADD5C7F058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0A8375-673C-F519-4035-5CE5C6E3364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97E9506-6D9E-4375-603B-5DC4ED35E35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DCF3D5-B285-9928-9CA0-51F1E893DF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0AE644-FB9A-21E0-F9E4-933BA5552DD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BCA3B0E-E435-1D2B-543B-EB281068F4C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2383AB4-3305-D365-CE40-013A789F8BC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4A63C1-74C0-9D0D-448C-C2A4427708C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2D36797-591F-B067-DB0C-AA11820E378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90C0AB7-3E7E-A009-0BEE-711EDC01F7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B16E038-476D-3F1B-EB0A-C8CA1673DE3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C8101A8-12FE-4C04-C446-C20E746A268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D3EFCA-52FE-2CE0-87D4-275860E5661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443C889-299C-AFEB-F411-25B54220D2B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3B5D1B6-F105-F617-D5FE-F4AFD210065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C3E0F14-6744-C097-29B8-21BA4CA80D5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CEDADCC-8A43-11FC-7F3A-802AC010CB9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E3AC0FC-F507-80C1-8C66-26698BBC76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F5CBB68-EAAA-4A59-2F24-5D58656CA5E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C62FBBA-39AF-C3E6-C3FE-64D5554AD66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E265A97-1654-4D04-29A7-F515FDB9A4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1F6A8C-2959-6D22-D477-BC4E8562791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751D236-DD09-47B3-6190-EB835C48A4E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89612EF-A0EE-9F6C-D5F5-9B8CEB3D22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3BC66D-5356-5E52-CE6E-6A768BAEBAD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9ECAD35-AE19-B114-831A-627C8A90C8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5C2079-981B-13E9-5BDC-169900D82EB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1CC458F-1332-370D-0ECE-CAAE75C8399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0F8D736-3588-3691-F4D2-66E6EBBDE5C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3D48A7D-7563-8FF9-203B-39174D2541D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252477-2609-E46B-FD7C-AF6C53DE0A7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09EFF1-74E1-4980-6217-3B074FCF656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22B670B-93C6-C935-2400-9CC1920E9B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7735A4F-6B26-0A22-AAB2-4EB8C4C2D09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BC53E4-7351-BAA6-5A90-F35FE3F5725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FEA2E1-94E4-399D-FA94-DA8253B5999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0954F5-45F7-EED4-97D3-D3F91ED361D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83BEDEA-5DF9-D3E9-654A-4C6D6A4B176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F95126D-205B-0F41-A068-89346D38C9F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EBEEBFD-711E-80F7-B80E-0539B914459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1F177F-6835-D62B-50E0-A83D0C8EA16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C9E251B-E8A0-A77A-962D-E7F138A4AC4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54C04E-C70D-D835-2055-FF29092459F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6937AA-63BE-86B1-8A78-3ED21B54075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E3628B9-9287-2465-24E9-D5C42FBAAE7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CBA348-70AB-40D6-CF3D-6475819A7C4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EEC4B1F-E608-E4A1-967C-05AC8943E75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53E4686-6E19-508E-2C6E-302EE16A27A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353E86-9D1C-6032-086D-5ED89F886A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5606978-458E-ADA0-60C9-9108AA21E49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2D0C9C9-7E26-CEA9-9881-779A4092146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2A33F3B-ED93-7A07-3C7C-4362FF58133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B05AC33-856D-7C81-AE01-5A15A0409F9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2F360-BFFF-B275-E38D-171ACA6C5A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AA79C67-59D8-8B9A-F5DB-8C3B057275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6D457F1-098B-EB92-4569-4D51916FD2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592F2A3-AD66-B7D6-0970-3DF9118B17C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F7C2BAB-9FEB-98F3-042D-7CA00D3635E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D5C41FD-D58D-A66F-0B30-A94013D18D0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1AE746-6DF4-BA6E-A32E-B4744C62DA3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34507A2-FA44-1477-68E2-758515B4CAB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03F762-C63B-B18A-1806-7ECF1A4817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472BD66-5642-2609-0E85-43164819029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985EA19-F9BD-9E97-78C4-E7B006636E3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B978287-3379-85A8-31E7-F1EA33EE13A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91975E6-C184-E54C-8CA5-F0BFBE4EAB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0E461E-2839-C8EF-E7D3-8C361897F25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2DD165-F39A-DA09-D78A-32A489C49B8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84C49-E777-84EF-BD0C-FA36805C08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98B4DE0-F1AD-565C-E116-C81E8A04E08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A768F18-048E-BB5C-A4D4-BD3F29ECB0B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1AD3187-3E08-CFE7-57E5-01AD6074204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3A45ABE-EE18-D3FF-4F0C-156CDE4EE49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016C9F-0205-F481-9AD4-91A254C02D0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2C76A7A-2583-009E-F31F-05488D7D2AA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AA00F3F-19E8-3C75-53FA-5A2A8D62085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5B7F446-1CE6-4DC1-9265-1180380ACA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2571E6F-F328-8936-91E4-5B5DC1CC0A3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C83B672-A334-70B6-9D15-D6564F53EA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F2BA2FA-E9B9-E4C8-34EA-5528FA20E7F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6C6085-198B-40D1-C3BE-6645F0C72A9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1966192-5496-A71B-DABD-E65CBA073F9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2A4B19B-C94D-C4F9-D54D-55CF5AC6BC5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BD62766-4B90-CDAA-4DF7-3800094A82E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7618F65-7BAA-B1D2-A7D4-700BED81730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9B54AE2-4BF4-4BCB-FCAC-2D741E99E3E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07F3615-07DB-CE5F-27DC-7BC136BFA4C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7ECDBC-7AA4-9E3A-42C1-13D95766150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E852A2-FCD6-C18C-7922-9A9E4EDEEF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00BF3C5-6993-4C17-A0B8-6B60B401A06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CB75331-74F6-6CCE-D6C4-5CB086F8B75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BD9F880-CC3A-92A0-3AC3-EA1AA26400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84D4C7F-E700-9AEF-3F92-DC30E201945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06D77A2-E678-07C3-F389-81576DB76FA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E76E9EE-1116-BCEF-164D-6D5306C1430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992CDB1-1795-84CD-195A-065B6547BE7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DE0C3E4-A94E-F1E3-1895-458860CE02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FD4C612-562F-BAAF-120A-3ED8B78A2FA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F28A11F-9E52-3E4B-9700-FEC0562D370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F305C01-C08E-D1A6-7961-686740C54B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928E5-69C6-0DEA-70B4-D7539AD9B5E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C1A6D9D-C6E2-D602-ACAA-5831FFA8A36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329C575-C8D0-2113-1D37-3CD80B46868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8288F36-CC15-4D93-DCC7-D3E314FEAB7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CB211F1-CE4C-FC92-4700-999F1019FF4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631139-8CA6-CB7F-8356-ADE0CD0553D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09078AF-22C3-7D8F-8315-2D079E98266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43E09C8-7465-B305-4D93-1D91FF7306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BB1F674-1236-A3D3-E3C7-7C03A70039C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DF8C2E-179C-BCE6-C2DA-CD1EF310C1D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0084147-59EE-C021-CD50-212978217AA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2716D66-32BE-4DB5-B167-D456F52C72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47E4576-5B8B-F1E4-65F3-B3A7048FD95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7BEDA96-747C-05A2-6442-C33B6B01053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45D9FC1-0749-4912-B33D-2929AAEDC66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98847A8-2838-42AC-87A3-2A150D78622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45" name="Content Placeholder 256">
            <a:extLst>
              <a:ext uri="{FF2B5EF4-FFF2-40B4-BE49-F238E27FC236}">
                <a16:creationId xmlns:a16="http://schemas.microsoft.com/office/drawing/2014/main" id="{EA79824A-5DA2-4942-A2CF-C6FE8ADAD868}"/>
              </a:ext>
            </a:extLst>
          </p:cNvPr>
          <p:cNvSpPr txBox="1">
            <a:spLocks/>
          </p:cNvSpPr>
          <p:nvPr/>
        </p:nvSpPr>
        <p:spPr>
          <a:xfrm>
            <a:off x="833680" y="2280849"/>
            <a:ext cx="10515600"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Kit</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Ensure the following forms and materials are in your election kit (or other supply bag):</a:t>
            </a:r>
          </a:p>
        </p:txBody>
      </p:sp>
      <p:sp>
        <p:nvSpPr>
          <p:cNvPr id="142" name="Content Placeholder 1">
            <a:extLst>
              <a:ext uri="{FF2B5EF4-FFF2-40B4-BE49-F238E27FC236}">
                <a16:creationId xmlns:a16="http://schemas.microsoft.com/office/drawing/2014/main" id="{4B1378C6-0B57-4513-AD57-70D80004EFA3}"/>
              </a:ext>
            </a:extLst>
          </p:cNvPr>
          <p:cNvSpPr txBox="1">
            <a:spLocks/>
          </p:cNvSpPr>
          <p:nvPr/>
        </p:nvSpPr>
        <p:spPr>
          <a:xfrm>
            <a:off x="1441518" y="3488545"/>
            <a:ext cx="9914036" cy="3035430"/>
          </a:xfrm>
          <a:prstGeom prst="rect">
            <a:avLst/>
          </a:prstGeom>
        </p:spPr>
        <p:txBody>
          <a:bodyPr vert="horz" lIns="91440" tIns="45720" rIns="91440" bIns="45720" numCol="2" spcCol="7315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Tally Sheet Book (for hand-counted paper ballots, if applicable)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Return Sheet (for hand-counted paper ballots, if applicable)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No. 1 (To: Presiding Officer of Canvassing Authority)</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No. 2 (To: General Custodian of Election Records)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No. 3 (To: Presiding Judge)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No. 4 (To: Voter Registrar)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1" u="none" strike="noStrike" kern="1200" cap="none" spc="0" normalizeH="0" baseline="0" noProof="0" dirty="0">
                <a:ln>
                  <a:noFill/>
                </a:ln>
                <a:solidFill>
                  <a:srgbClr val="03244B"/>
                </a:solidFill>
                <a:effectLst/>
                <a:uLnTx/>
                <a:uFillTx/>
                <a:latin typeface="Calibri" panose="020F0502020204030204"/>
                <a:ea typeface="+mn-ea"/>
                <a:cs typeface="+mn-cs"/>
              </a:rPr>
              <a:t>Envelope </a:t>
            </a: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No. </a:t>
            </a:r>
            <a:r>
              <a:rPr kumimoji="0" lang="en-US" sz="1600" b="0" i="1" u="none" strike="noStrike" kern="1200" cap="none" spc="0" normalizeH="0" baseline="0" noProof="0" dirty="0">
                <a:ln>
                  <a:noFill/>
                </a:ln>
                <a:solidFill>
                  <a:srgbClr val="03244B"/>
                </a:solidFill>
                <a:effectLst/>
                <a:uLnTx/>
                <a:uFillTx/>
                <a:latin typeface="Calibri" panose="020F0502020204030204"/>
                <a:ea typeface="+mn-ea"/>
                <a:cs typeface="+mn-cs"/>
              </a:rPr>
              <a:t>5 (To: County Chair, only if the County Chair is responsible for paying the election workers. Primary Election Only)</a:t>
            </a:r>
            <a:endPar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for Spoiled Ballots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for Requests and Cancelled Ballots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Secure Container for Provisional Ballot Affidavit Envelopes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Envelope for Thrown Out Ballots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“I Voted” Stickers</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Official Ballots (</a:t>
            </a:r>
            <a:r>
              <a:rPr kumimoji="0" lang="en-US" sz="1600" b="0" i="1" u="none" strike="noStrike" kern="1200" cap="none" spc="0" normalizeH="0" baseline="0" noProof="0" dirty="0">
                <a:ln>
                  <a:noFill/>
                </a:ln>
                <a:solidFill>
                  <a:srgbClr val="03244B"/>
                </a:solidFill>
                <a:effectLst/>
                <a:uLnTx/>
                <a:uFillTx/>
                <a:latin typeface="Calibri" panose="020F0502020204030204"/>
                <a:ea typeface="+mn-ea"/>
                <a:cs typeface="+mn-cs"/>
              </a:rPr>
              <a:t>see</a:t>
            </a: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 disclaimer box below)</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All required postings for polling place entrance, voting booth, and curbside voting</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Out of Service Equipment Tags, if applicable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Booth Numbers, if applicable</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244B"/>
                </a:solidFill>
                <a:effectLst/>
                <a:uLnTx/>
                <a:uFillTx/>
                <a:latin typeface="Calibri" panose="020F0502020204030204"/>
                <a:ea typeface="+mn-ea"/>
                <a:cs typeface="+mn-cs"/>
              </a:rPr>
              <a:t>ADA signage on accessible voting booths, if applicable</a:t>
            </a:r>
          </a:p>
        </p:txBody>
      </p:sp>
      <p:sp>
        <p:nvSpPr>
          <p:cNvPr id="144" name="Text Box 2">
            <a:extLst>
              <a:ext uri="{FF2B5EF4-FFF2-40B4-BE49-F238E27FC236}">
                <a16:creationId xmlns:a16="http://schemas.microsoft.com/office/drawing/2014/main" id="{4F0717AC-B532-4D40-B549-E37720411563}"/>
              </a:ext>
            </a:extLst>
          </p:cNvPr>
          <p:cNvSpPr txBox="1">
            <a:spLocks noChangeArrowheads="1"/>
          </p:cNvSpPr>
          <p:nvPr/>
        </p:nvSpPr>
        <p:spPr bwMode="auto">
          <a:xfrm>
            <a:off x="9524816" y="1519696"/>
            <a:ext cx="1888490" cy="995864"/>
          </a:xfrm>
          <a:prstGeom prst="rect">
            <a:avLst/>
          </a:prstGeom>
          <a:solidFill>
            <a:srgbClr val="E2E2E2"/>
          </a:solidFill>
          <a:ln w="9525">
            <a:solidFill>
              <a:srgbClr val="002878"/>
            </a:solid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Reminder:</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Information in </a:t>
            </a: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italics</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throughout this presentation applies only to primary elections.</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6" name="Slide Number Placeholder 3">
            <a:extLst>
              <a:ext uri="{FF2B5EF4-FFF2-40B4-BE49-F238E27FC236}">
                <a16:creationId xmlns:a16="http://schemas.microsoft.com/office/drawing/2014/main" id="{D50653E8-9D6F-4DAF-A98D-0F12013CCFEF}"/>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spTree>
    <p:extLst>
      <p:ext uri="{BB962C8B-B14F-4D97-AF65-F5344CB8AC3E}">
        <p14:creationId xmlns:p14="http://schemas.microsoft.com/office/powerpoint/2010/main" val="3288949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034982-1B86-4F37-CC34-EB1145F2E26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915793C-02EF-55DD-2E14-565D950EBB6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DF330A-BF28-077C-75FF-9F10A9285E5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AF84A02-7917-C070-6777-0DE279F86B0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B74A91A-CCB0-E9F3-02C7-20B453DB15F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97DA70E-B0AC-1AD7-DC35-B2F3D578791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E00C479-5E8C-E2A5-1673-0CB827B02C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70B4F29-29B3-194E-77B2-6037B174677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172EB42-676F-FF13-6B72-AA1424652E0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A714573-21F9-2460-9178-A3CAAC38B65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27F6DF2-752D-6A19-AC87-6D7AA4E480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4F93BA3-5477-12D1-F472-C7F6C7F4C0D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D02B290-75E5-6604-C73A-9866925C08E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53E1332-B14D-BFDB-CE46-BBAE06D0E22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41FBE7-4702-FEF5-194E-10F3FBEC1B6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0926950-14CD-F11B-4A9B-B2230612312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E834814-4960-F716-79F5-9F1B7DEE10A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DC1C379-2FF2-EFFF-67EC-F72B6061914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07161C7-F028-4208-9BAB-B27B8AFE5F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AF3DE91-A1ED-A913-8EA0-789080A9C5C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A1F8098-6D34-D9C4-050D-FADD5C7F058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0A8375-673C-F519-4035-5CE5C6E3364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97E9506-6D9E-4375-603B-5DC4ED35E35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DCF3D5-B285-9928-9CA0-51F1E893DF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0AE644-FB9A-21E0-F9E4-933BA5552DD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BCA3B0E-E435-1D2B-543B-EB281068F4C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2383AB4-3305-D365-CE40-013A789F8BC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4A63C1-74C0-9D0D-448C-C2A4427708C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2D36797-591F-B067-DB0C-AA11820E378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90C0AB7-3E7E-A009-0BEE-711EDC01F7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B16E038-476D-3F1B-EB0A-C8CA1673DE3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C8101A8-12FE-4C04-C446-C20E746A2685}"/>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D3EFCA-52FE-2CE0-87D4-275860E5661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443C889-299C-AFEB-F411-25B54220D2B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3B5D1B6-F105-F617-D5FE-F4AFD210065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C3E0F14-6744-C097-29B8-21BA4CA80D5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CEDADCC-8A43-11FC-7F3A-802AC010CB9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E3AC0FC-F507-80C1-8C66-26698BBC76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F5CBB68-EAAA-4A59-2F24-5D58656CA5E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C62FBBA-39AF-C3E6-C3FE-64D5554AD66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E265A97-1654-4D04-29A7-F515FDB9A4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1F6A8C-2959-6D22-D477-BC4E8562791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751D236-DD09-47B3-6190-EB835C48A4E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89612EF-A0EE-9F6C-D5F5-9B8CEB3D22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3BC66D-5356-5E52-CE6E-6A768BAEBAD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9ECAD35-AE19-B114-831A-627C8A90C8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5C2079-981B-13E9-5BDC-169900D82EB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1CC458F-1332-370D-0ECE-CAAE75C8399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0F8D736-3588-3691-F4D2-66E6EBBDE5C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3D48A7D-7563-8FF9-203B-39174D2541D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252477-2609-E46B-FD7C-AF6C53DE0A7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09EFF1-74E1-4980-6217-3B074FCF656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22B670B-93C6-C935-2400-9CC1920E9B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7735A4F-6B26-0A22-AAB2-4EB8C4C2D09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BC53E4-7351-BAA6-5A90-F35FE3F5725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FEA2E1-94E4-399D-FA94-DA8253B5999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0954F5-45F7-EED4-97D3-D3F91ED361D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83BEDEA-5DF9-D3E9-654A-4C6D6A4B176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F95126D-205B-0F41-A068-89346D38C9F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EBEEBFD-711E-80F7-B80E-0539B914459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1F177F-6835-D62B-50E0-A83D0C8EA16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C9E251B-E8A0-A77A-962D-E7F138A4AC4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54C04E-C70D-D835-2055-FF29092459F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6937AA-63BE-86B1-8A78-3ED21B54075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E3628B9-9287-2465-24E9-D5C42FBAAE7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8CBA348-70AB-40D6-CF3D-6475819A7C4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EEC4B1F-E608-E4A1-967C-05AC8943E75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53E4686-6E19-508E-2C6E-302EE16A27A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353E86-9D1C-6032-086D-5ED89F886A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5606978-458E-ADA0-60C9-9108AA21E49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2D0C9C9-7E26-CEA9-9881-779A4092146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2A33F3B-ED93-7A07-3C7C-4362FF58133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B05AC33-856D-7C81-AE01-5A15A0409F9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2F360-BFFF-B275-E38D-171ACA6C5A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AA79C67-59D8-8B9A-F5DB-8C3B057275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6D457F1-098B-EB92-4569-4D51916FD2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592F2A3-AD66-B7D6-0970-3DF9118B17C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F7C2BAB-9FEB-98F3-042D-7CA00D3635E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D5C41FD-D58D-A66F-0B30-A94013D18D0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11AE746-6DF4-BA6E-A32E-B4744C62DA3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34507A2-FA44-1477-68E2-758515B4CAB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03F762-C63B-B18A-1806-7ECF1A4817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472BD66-5642-2609-0E85-43164819029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985EA19-F9BD-9E97-78C4-E7B006636E3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B978287-3379-85A8-31E7-F1EA33EE13A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91975E6-C184-E54C-8CA5-F0BFBE4EAB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0E461E-2839-C8EF-E7D3-8C361897F25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2DD165-F39A-DA09-D78A-32A489C49B8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84C49-E777-84EF-BD0C-FA36805C08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98B4DE0-F1AD-565C-E116-C81E8A04E08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A768F18-048E-BB5C-A4D4-BD3F29ECB0B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1AD3187-3E08-CFE7-57E5-01AD6074204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3A45ABE-EE18-D3FF-4F0C-156CDE4EE49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C016C9F-0205-F481-9AD4-91A254C02D0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2C76A7A-2583-009E-F31F-05488D7D2AA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AA00F3F-19E8-3C75-53FA-5A2A8D62085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5B7F446-1CE6-4DC1-9265-1180380ACA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2571E6F-F328-8936-91E4-5B5DC1CC0A3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C83B672-A334-70B6-9D15-D6564F53EA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F2BA2FA-E9B9-E4C8-34EA-5528FA20E7F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56C6085-198B-40D1-C3BE-6645F0C72A9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1966192-5496-A71B-DABD-E65CBA073F9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2A4B19B-C94D-C4F9-D54D-55CF5AC6BC5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BD62766-4B90-CDAA-4DF7-3800094A82E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77618F65-7BAA-B1D2-A7D4-700BED81730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9B54AE2-4BF4-4BCB-FCAC-2D741E99E3E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07F3615-07DB-CE5F-27DC-7BC136BFA4C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87ECDBC-7AA4-9E3A-42C1-13D95766150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E852A2-FCD6-C18C-7922-9A9E4EDEEF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00BF3C5-6993-4C17-A0B8-6B60B401A06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CB75331-74F6-6CCE-D6C4-5CB086F8B75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BD9F880-CC3A-92A0-3AC3-EA1AA264002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84D4C7F-E700-9AEF-3F92-DC30E201945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06D77A2-E678-07C3-F389-81576DB76FA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E76E9EE-1116-BCEF-164D-6D5306C1430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992CDB1-1795-84CD-195A-065B6547BE7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DE0C3E4-A94E-F1E3-1895-458860CE02B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FD4C612-562F-BAAF-120A-3ED8B78A2FA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F28A11F-9E52-3E4B-9700-FEC0562D370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F305C01-C08E-D1A6-7961-686740C54B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CC928E5-69C6-0DEA-70B4-D7539AD9B5E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C1A6D9D-C6E2-D602-ACAA-5831FFA8A36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329C575-C8D0-2113-1D37-3CD80B46868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8288F36-CC15-4D93-DCC7-D3E314FEAB7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CB211F1-CE4C-FC92-4700-999F1019FF4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631139-8CA6-CB7F-8356-ADE0CD0553D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09078AF-22C3-7D8F-8315-2D079E98266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43E09C8-7465-B305-4D93-1D91FF7306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BB1F674-1236-A3D3-E3C7-7C03A70039C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DF8C2E-179C-BCE6-C2DA-CD1EF310C1D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0084147-59EE-C021-CD50-212978217AA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2716D66-32BE-4DB5-B167-D456F52C72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47E4576-5B8B-F1E4-65F3-B3A7048FD95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7BEDA96-747C-05A2-6442-C33B6B01053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45D9FC1-0749-4912-B33D-2929AAEDC66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98847A8-2838-42AC-87A3-2A150D78622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Organize Forms and Supplies</a:t>
            </a:r>
          </a:p>
        </p:txBody>
      </p:sp>
      <p:sp>
        <p:nvSpPr>
          <p:cNvPr id="145" name="Content Placeholder 256">
            <a:extLst>
              <a:ext uri="{FF2B5EF4-FFF2-40B4-BE49-F238E27FC236}">
                <a16:creationId xmlns:a16="http://schemas.microsoft.com/office/drawing/2014/main" id="{EA79824A-5DA2-4942-A2CF-C6FE8ADAD868}"/>
              </a:ext>
            </a:extLst>
          </p:cNvPr>
          <p:cNvSpPr txBox="1">
            <a:spLocks/>
          </p:cNvSpPr>
          <p:nvPr/>
        </p:nvSpPr>
        <p:spPr>
          <a:xfrm>
            <a:off x="833680" y="2280849"/>
            <a:ext cx="10515600"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Kit</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Ensure the following forms and materials are in your election kit (or other supply bag):</a:t>
            </a:r>
          </a:p>
        </p:txBody>
      </p:sp>
      <p:sp>
        <p:nvSpPr>
          <p:cNvPr id="142" name="Content Placeholder 1">
            <a:extLst>
              <a:ext uri="{FF2B5EF4-FFF2-40B4-BE49-F238E27FC236}">
                <a16:creationId xmlns:a16="http://schemas.microsoft.com/office/drawing/2014/main" id="{4B1378C6-0B57-4513-AD57-70D80004EFA3}"/>
              </a:ext>
            </a:extLst>
          </p:cNvPr>
          <p:cNvSpPr txBox="1">
            <a:spLocks/>
          </p:cNvSpPr>
          <p:nvPr/>
        </p:nvSpPr>
        <p:spPr>
          <a:xfrm>
            <a:off x="1441518" y="3488545"/>
            <a:ext cx="9914036" cy="3035430"/>
          </a:xfrm>
          <a:prstGeom prst="rect">
            <a:avLst/>
          </a:prstGeom>
        </p:spPr>
        <p:txBody>
          <a:bodyPr vert="horz" lIns="91440" tIns="45720" rIns="91440" bIns="45720" numCol="2" spcCol="7315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rPr>
              <a:t>Party Affiliation Stamp for stamping voter registration certificates (Primary Election Only)</a:t>
            </a:r>
            <a:endPar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rPr>
              <a:t>Certificates of Party Affiliation (Primary Election Only)</a:t>
            </a:r>
            <a:endPar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rPr>
              <a:t>Affidavits of Non-Participation and Affiliation (Primary Election Only)</a:t>
            </a:r>
            <a:r>
              <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rPr>
              <a:t> </a:t>
            </a: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rPr>
              <a:t>Sign for Joint Primary Election (voter points which party he or she would like to vote in)</a:t>
            </a:r>
            <a:endPar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ts val="192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rPr>
              <a:t>Notice of Party Convention Handouts, if provided by the parties (Primary Election Only)</a:t>
            </a:r>
            <a:endPar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1400" b="0" i="1" u="none" strike="noStrike" kern="1200" cap="none" spc="0" normalizeH="0" baseline="0" noProof="0" dirty="0">
                <a:ln>
                  <a:noFill/>
                </a:ln>
                <a:solidFill>
                  <a:srgbClr val="03244B"/>
                </a:solidFill>
                <a:effectLst/>
                <a:uLnTx/>
                <a:uFillTx/>
                <a:latin typeface="Calibri" panose="020F0502020204030204"/>
                <a:ea typeface="+mn-ea"/>
                <a:cs typeface="+mn-cs"/>
              </a:rPr>
              <a:t>In a separate primary, each party will have its own complete set of forms. In a joint primary, the parties will have a shared results envelope. All other paperwork and envelopes must be kept separately.</a:t>
            </a:r>
            <a:endPar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Text Box 2">
            <a:extLst>
              <a:ext uri="{FF2B5EF4-FFF2-40B4-BE49-F238E27FC236}">
                <a16:creationId xmlns:a16="http://schemas.microsoft.com/office/drawing/2014/main" id="{1465035F-AE39-4C9B-B37F-9DBFECA2E0C6}"/>
              </a:ext>
            </a:extLst>
          </p:cNvPr>
          <p:cNvSpPr txBox="1">
            <a:spLocks noChangeArrowheads="1"/>
          </p:cNvSpPr>
          <p:nvPr/>
        </p:nvSpPr>
        <p:spPr bwMode="auto">
          <a:xfrm>
            <a:off x="9524816" y="1519696"/>
            <a:ext cx="1888490" cy="995864"/>
          </a:xfrm>
          <a:prstGeom prst="rect">
            <a:avLst/>
          </a:prstGeom>
          <a:solidFill>
            <a:srgbClr val="E2E2E2"/>
          </a:solidFill>
          <a:ln w="9525">
            <a:solidFill>
              <a:srgbClr val="002878"/>
            </a:solid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Reminder:</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Information in </a:t>
            </a: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italics</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throughout this presentation applies only to primary elections.</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6" name="Slide Number Placeholder 3">
            <a:extLst>
              <a:ext uri="{FF2B5EF4-FFF2-40B4-BE49-F238E27FC236}">
                <a16:creationId xmlns:a16="http://schemas.microsoft.com/office/drawing/2014/main" id="{6D05101B-FEF7-4FCC-B1ED-36278919A28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4.1F</a:t>
            </a:r>
          </a:p>
        </p:txBody>
      </p:sp>
    </p:spTree>
    <p:extLst>
      <p:ext uri="{BB962C8B-B14F-4D97-AF65-F5344CB8AC3E}">
        <p14:creationId xmlns:p14="http://schemas.microsoft.com/office/powerpoint/2010/main" val="396413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134A8-AF04-58BC-A71F-2FB14FAEE282}"/>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705A268-8533-ADE7-4AF6-713B2DD768B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C948857-714E-DF75-8E55-B331EEAA11A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28D3202-208C-0532-659C-A08A03E525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1F76B21-E22B-462B-4A87-A9684CBCAF6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7ECFABB-111B-63E2-7523-EEFBBD6F9C4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5F6DFB7-BBD0-ED99-9411-AE7583D31E3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C4E8C50-F64C-2CB3-874B-77F522CB8A3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5DCC7BC-9CEA-ABCC-2256-AE298BF7B2D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69F3669-16E3-C35C-2D0E-F7B0F2DF03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BBCF71E-3F1D-2C68-4AFB-394D26C4258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51EB5F0-40CF-855A-2F3E-A9DD0B321A4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F19555E-66EB-0FC7-5BD0-372B077FBBA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D9C836-D89A-DC91-586A-032927E71AA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6DF801F-43EA-03B0-BD08-5C70F69C0FA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C97027-DD21-F2F8-9ABA-A65ED5596A1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2D54F5A-2608-2E2A-F649-1D33C87473D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CC189F1-3508-F606-6405-F9B5AD7B728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9454C5F-F7C9-886A-08A3-334985F4C4F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B4177F5-428F-2967-56FC-AB56499E53A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507CB4A-E837-345F-6F02-533C77EEED9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775FF04-E84B-6270-A572-BA6140105D4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3807730-7E2E-1F4E-6831-8C74E15D5C7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3E53056-ACD5-AEB6-132F-E60205F0644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60B6C45-F9A0-B2D8-B318-DAE31548CBB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D794706-CF9F-1D26-DAFC-C00A772AC73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F49075C-82CC-7314-4C58-94A5E56B051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BF39E7C-3E71-4B55-AB06-750D9AE8B81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8F2DD7E-794F-7D43-7BC8-1F141520DC2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A6CC311-E126-429A-8D97-C794CDA5A59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FE1A014-1C6B-90D8-8C04-4C8DEB1A4AE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4CF9B94-A3D3-99D8-A47F-E4FBCE7C0B7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FAC2DB-0F2D-1819-5FBB-27A67D7D8F6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19883941-B7E8-F29D-2BF5-39381595549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6897550-04A7-D97B-DB2F-346D4EB6C34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DFB327-A6AE-35E2-0D04-3CBC88A5B8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46B336E-FA17-7B37-89E4-1B82452D445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61EFBCF-4C0B-1E97-6519-383A75806EE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DD148DF-FFEE-1AD6-4458-6878BD9A376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E10C72F-6EEF-9D48-4FEC-3B52DA9F33B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B0988EE-A392-6C89-19BC-F92DF3F5F0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5F0A592-DE95-C68A-AA76-FD5916C2F0B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CBC7F2A-55A7-88C9-84EB-69B8DB03997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F62BFC6-F216-5A16-2B9B-F7F2538EBCC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3FC017A-8795-1EDB-C711-7D4A78129F0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D3F24D3-6E6A-C5F9-ACC5-3CADC565872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05B9521-2470-8C0D-F19D-382A6DD2297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5578B40-F64C-39AC-3C8D-73835B6BEC9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2B9F7F6-C083-5B86-2887-B4FD34FFEC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AB47CC6-BDE7-C978-3501-A1EAD43D139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FE1CA9B-C135-E1ED-9D2A-0D2F7B0AB02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EA5D401-E196-D159-E8DD-530371C696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E53B870D-BA00-AA31-6DF2-CADE0165B5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1A2A13D-37B1-BBFF-F455-1CA5ADC5D19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BC46C35-2112-BFA7-5C1D-6F2713E6B07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A9EB195-1266-B994-3610-725C10E817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51F052B-B041-6E8F-CB9D-ADB3922CFE4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213D39E-4F90-68A0-04A6-CC868A7BCD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D90DC4-B10A-EE29-F688-5AB76422F6E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905E04-BF6C-23F4-5646-1C65173B02F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9387BE2-1320-011B-2D42-FED2F59BEBF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FE426AE-00BC-8040-53F1-50FC217CA06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83C930-5A0F-1480-2142-D5EC932854E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019EFEF-DE17-3EF4-83D5-DC5A83903DA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79A478C-D5DA-F09A-88BE-34592F571AE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C7099A9-BBBE-1EA5-E12F-6AC7B696B13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3D45BD3-1E1D-9FAF-CCC4-905F6AC43C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E5CBE6-84E7-7DE5-3B3F-CADA657DB55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D8DE683-1E88-E5DD-BEA8-7C023597B88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B0B843F-2C56-9AF2-E874-4C27E055DA8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8E6FA8C-638C-858E-FB21-16A4E0A8AF2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43B29A-2398-39F4-A96F-6C182596AF6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1E2077E-8DA1-0C92-EE47-C81C6B748CC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BDA88E8-2581-A715-973D-AA689024AEC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F9EBD10-8BF9-C93E-4555-AC6403EDE39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B91302D-59F0-E5AE-BBE3-21A4CFB861F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D5772B-B28A-5469-4B4F-5C7396AB314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90A113B-9F16-67AB-4E46-E96F33A28F8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EA09C1-E9B8-F985-E673-A0B7A0D96B1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5C226A8-3635-D5FC-2B78-2209DD5FB4D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2C8923C-D88A-A962-76BD-A74F856004F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7F07977-39AA-FFBC-A7CA-80CF3C45443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9F3066-DE45-65F5-9ADC-6BEF3B43185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3A60887-FCC4-1883-FFDC-4DFA7B13C70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B3404C2-E817-CDB2-C7BF-87BC18DF69F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4C5B984-16AE-02DC-C89D-B7F6D6A2D76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80CF138-919C-2457-7328-4D64BF6C60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1F6D6C4-CE9F-ECC3-E08B-B08F414D5F1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8FF5F53-2A66-FCD9-ABB8-60A21DE9E11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B684A51-DCD1-BCC6-387C-8A03D6458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9D3A894-D54D-6318-A58B-A446E358AA7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2EF25CD-0D9D-3CBE-7DA1-76A4E3E8F31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9B21385-1726-9347-8BF4-0511D7E197C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77933DE-DF44-8048-A926-9393B352748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1E5D058-2A7B-97D5-4A10-04D1277CE7E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7347AEF-DD00-51B3-9BF9-F6DB3F3D583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A41CA88-3E66-B463-66CC-54724B5C61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CB37E56-4AC2-6B4A-5BD5-8F6C217FF7B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F6419CE-C6D8-9F24-201E-90049323761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852E886-1745-9241-6301-9EF0473F2E6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EB75EA3-3593-9375-0CD2-4BBD13ED99D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78F1530-FD66-F59D-EAB2-F64B4F9D72B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7AD24E1-97EE-8AED-45F2-402B532103E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FCC715E-FE53-3A70-516F-B584966953F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C374084-2765-E22F-49A5-34C7FE9DE47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B3EFB9A-23B9-B709-BBD2-12DE5556B8D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F59CD09-985F-9D3D-ACBA-636AA80C228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6AE7875-2C88-2964-8EC6-23203672E74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27CF73C-ECE0-2CB3-56B0-6802DB01084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D7984CF-0204-36D8-555A-58310EA9FB2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EA4C436-9904-FCA1-F1F7-B5BA0D600C3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D6ABBCC-0005-B3FB-7B04-60B7CC02488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5CF5C9-0D02-4FCA-D9C3-0AE1BB75B86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34CDB07-9F26-8FF6-3B34-5E69220E2A7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E316DBC-A323-3E1F-8DDC-333F803A0A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75F602D-4ECD-F920-0150-A6CB57FCD9C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F834B7A-D01D-2871-8336-2D9A94DAA26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1B6246D-A2DD-066F-53B7-C92EE49A9FB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8FF657A-F8CA-1F2B-3DAB-C7380972E0A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CB2D320-953C-D025-94FA-5F50224A33D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B197B9D-B793-B2C3-5E1F-2D99C174845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404B697-B863-52E3-594E-D549C52940A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CFE703B-85E6-9097-DE1F-9DD41A3F377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9672BDC-0386-B91A-EDCF-9285973E84A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7F9F012-82CA-1583-A380-A42758D13A2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7AB6504-92EC-567F-B6D1-0FD4B555EB5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5EC2DDD-6AB5-EE43-EBED-85030BE7563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A1F50E1-84C7-0E3E-CCB7-1C248638CF0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108A531-D929-8A4C-E1CD-4A194EF00A3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7170820-D84E-CC16-C764-BAD8122A377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AB1B1A3-C585-4949-A8A4-FA96F057CB5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F53E2AD-ADC9-B14E-2293-D343C497BFC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AB558BA-C1BD-D3EB-1422-C29E8C8A6E5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BA6562A-F7D2-E645-94C8-FB4FB64E2EB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74E4765-9544-4779-AA8D-5A6130261AF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5EE80462-E2D5-4072-B37D-E233BE88D41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6" name="Content Placeholder 256">
            <a:extLst>
              <a:ext uri="{FF2B5EF4-FFF2-40B4-BE49-F238E27FC236}">
                <a16:creationId xmlns:a16="http://schemas.microsoft.com/office/drawing/2014/main" id="{8A5D9488-7830-42E2-8716-1D3349DB0DE8}"/>
              </a:ext>
            </a:extLst>
          </p:cNvPr>
          <p:cNvSpPr txBox="1">
            <a:spLocks/>
          </p:cNvSpPr>
          <p:nvPr/>
        </p:nvSpPr>
        <p:spPr>
          <a:xfrm>
            <a:off x="833680" y="2280849"/>
            <a:ext cx="1065347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Place the check-in station so that it is easily seen when voters enter the polling place. Consider the placement of the check-in tables as though there is a line of voters waiting.</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ePollbook and MiFi</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 regarding whether to set up check-in equipment the day prior or the morning of opening the polling place. If you do not have instructions on how to set up the equipment or experience any technical issues, notify the election authority as soon as possible. </a:t>
            </a:r>
          </a:p>
        </p:txBody>
      </p:sp>
      <p:sp>
        <p:nvSpPr>
          <p:cNvPr id="142" name="Slide Number Placeholder 3">
            <a:extLst>
              <a:ext uri="{FF2B5EF4-FFF2-40B4-BE49-F238E27FC236}">
                <a16:creationId xmlns:a16="http://schemas.microsoft.com/office/drawing/2014/main" id="{951167FA-6FD4-4657-A129-2BEC4BD31BD5}"/>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938053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134A8-AF04-58BC-A71F-2FB14FAEE282}"/>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705A268-8533-ADE7-4AF6-713B2DD768B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C948857-714E-DF75-8E55-B331EEAA11A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28D3202-208C-0532-659C-A08A03E525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1F76B21-E22B-462B-4A87-A9684CBCAF6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7ECFABB-111B-63E2-7523-EEFBBD6F9C4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5F6DFB7-BBD0-ED99-9411-AE7583D31E3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C4E8C50-F64C-2CB3-874B-77F522CB8A3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5DCC7BC-9CEA-ABCC-2256-AE298BF7B2D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69F3669-16E3-C35C-2D0E-F7B0F2DF03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BBBCF71E-3F1D-2C68-4AFB-394D26C4258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51EB5F0-40CF-855A-2F3E-A9DD0B321A4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F19555E-66EB-0FC7-5BD0-372B077FBBA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D9C836-D89A-DC91-586A-032927E71AA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36DF801F-43EA-03B0-BD08-5C70F69C0FA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C97027-DD21-F2F8-9ABA-A65ED5596A1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2D54F5A-2608-2E2A-F649-1D33C87473D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CC189F1-3508-F606-6405-F9B5AD7B728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9454C5F-F7C9-886A-08A3-334985F4C4F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B4177F5-428F-2967-56FC-AB56499E53A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507CB4A-E837-345F-6F02-533C77EEED9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775FF04-E84B-6270-A572-BA6140105D4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3807730-7E2E-1F4E-6831-8C74E15D5C7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3E53056-ACD5-AEB6-132F-E60205F0644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60B6C45-F9A0-B2D8-B318-DAE31548CBB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D794706-CF9F-1D26-DAFC-C00A772AC73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F49075C-82CC-7314-4C58-94A5E56B051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BF39E7C-3E71-4B55-AB06-750D9AE8B81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8F2DD7E-794F-7D43-7BC8-1F141520DC2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A6CC311-E126-429A-8D97-C794CDA5A59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FE1A014-1C6B-90D8-8C04-4C8DEB1A4AE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4CF9B94-A3D3-99D8-A47F-E4FBCE7C0B7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FAC2DB-0F2D-1819-5FBB-27A67D7D8F6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19883941-B7E8-F29D-2BF5-39381595549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6897550-04A7-D97B-DB2F-346D4EB6C34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DFB327-A6AE-35E2-0D04-3CBC88A5B8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46B336E-FA17-7B37-89E4-1B82452D445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61EFBCF-4C0B-1E97-6519-383A75806EE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DD148DF-FFEE-1AD6-4458-6878BD9A376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E10C72F-6EEF-9D48-4FEC-3B52DA9F33B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B0988EE-A392-6C89-19BC-F92DF3F5F0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5F0A592-DE95-C68A-AA76-FD5916C2F0B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CBC7F2A-55A7-88C9-84EB-69B8DB03997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F62BFC6-F216-5A16-2B9B-F7F2538EBCC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3FC017A-8795-1EDB-C711-7D4A78129F0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D3F24D3-6E6A-C5F9-ACC5-3CADC565872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05B9521-2470-8C0D-F19D-382A6DD2297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5578B40-F64C-39AC-3C8D-73835B6BEC9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2B9F7F6-C083-5B86-2887-B4FD34FFEC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AB47CC6-BDE7-C978-3501-A1EAD43D139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FE1CA9B-C135-E1ED-9D2A-0D2F7B0AB02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EA5D401-E196-D159-E8DD-530371C696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E53B870D-BA00-AA31-6DF2-CADE0165B5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1A2A13D-37B1-BBFF-F455-1CA5ADC5D19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BC46C35-2112-BFA7-5C1D-6F2713E6B07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A9EB195-1266-B994-3610-725C10E817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51F052B-B041-6E8F-CB9D-ADB3922CFE4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213D39E-4F90-68A0-04A6-CC868A7BCD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D90DC4-B10A-EE29-F688-5AB76422F6E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905E04-BF6C-23F4-5646-1C65173B02F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9387BE2-1320-011B-2D42-FED2F59BEBF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FE426AE-00BC-8040-53F1-50FC217CA06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83C930-5A0F-1480-2142-D5EC932854E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019EFEF-DE17-3EF4-83D5-DC5A83903DA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79A478C-D5DA-F09A-88BE-34592F571AE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C7099A9-BBBE-1EA5-E12F-6AC7B696B13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3D45BD3-1E1D-9FAF-CCC4-905F6AC43C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E5CBE6-84E7-7DE5-3B3F-CADA657DB55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D8DE683-1E88-E5DD-BEA8-7C023597B88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B0B843F-2C56-9AF2-E874-4C27E055DA8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8E6FA8C-638C-858E-FB21-16A4E0A8AF2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43B29A-2398-39F4-A96F-6C182596AF6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1E2077E-8DA1-0C92-EE47-C81C6B748CC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BDA88E8-2581-A715-973D-AA689024AEC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F9EBD10-8BF9-C93E-4555-AC6403EDE39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B91302D-59F0-E5AE-BBE3-21A4CFB861F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D5772B-B28A-5469-4B4F-5C7396AB314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90A113B-9F16-67AB-4E46-E96F33A28F8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EA09C1-E9B8-F985-E673-A0B7A0D96B1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5C226A8-3635-D5FC-2B78-2209DD5FB4D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2C8923C-D88A-A962-76BD-A74F856004F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7F07977-39AA-FFBC-A7CA-80CF3C45443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19F3066-DE45-65F5-9ADC-6BEF3B43185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3A60887-FCC4-1883-FFDC-4DFA7B13C70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B3404C2-E817-CDB2-C7BF-87BC18DF69F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4C5B984-16AE-02DC-C89D-B7F6D6A2D76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80CF138-919C-2457-7328-4D64BF6C60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1F6D6C4-CE9F-ECC3-E08B-B08F414D5F1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8FF5F53-2A66-FCD9-ABB8-60A21DE9E11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B684A51-DCD1-BCC6-387C-8A03D6458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9D3A894-D54D-6318-A58B-A446E358AA7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2EF25CD-0D9D-3CBE-7DA1-76A4E3E8F31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9B21385-1726-9347-8BF4-0511D7E197C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77933DE-DF44-8048-A926-9393B352748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1E5D058-2A7B-97D5-4A10-04D1277CE7E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7347AEF-DD00-51B3-9BF9-F6DB3F3D583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A41CA88-3E66-B463-66CC-54724B5C61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CB37E56-4AC2-6B4A-5BD5-8F6C217FF7B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F6419CE-C6D8-9F24-201E-90049323761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852E886-1745-9241-6301-9EF0473F2E6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EB75EA3-3593-9375-0CD2-4BBD13ED99D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78F1530-FD66-F59D-EAB2-F64B4F9D72B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7AD24E1-97EE-8AED-45F2-402B532103E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FCC715E-FE53-3A70-516F-B584966953F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C374084-2765-E22F-49A5-34C7FE9DE47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B3EFB9A-23B9-B709-BBD2-12DE5556B8D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F59CD09-985F-9D3D-ACBA-636AA80C228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6AE7875-2C88-2964-8EC6-23203672E74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27CF73C-ECE0-2CB3-56B0-6802DB01084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D7984CF-0204-36D8-555A-58310EA9FB2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EA4C436-9904-FCA1-F1F7-B5BA0D600C3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D6ABBCC-0005-B3FB-7B04-60B7CC02488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5CF5C9-0D02-4FCA-D9C3-0AE1BB75B86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34CDB07-9F26-8FF6-3B34-5E69220E2A7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E316DBC-A323-3E1F-8DDC-333F803A0A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75F602D-4ECD-F920-0150-A6CB57FCD9C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F834B7A-D01D-2871-8336-2D9A94DAA26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1B6246D-A2DD-066F-53B7-C92EE49A9FB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8FF657A-F8CA-1F2B-3DAB-C7380972E0A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CB2D320-953C-D025-94FA-5F50224A33D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B197B9D-B793-B2C3-5E1F-2D99C174845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404B697-B863-52E3-594E-D549C52940A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CFE703B-85E6-9097-DE1F-9DD41A3F377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9672BDC-0386-B91A-EDCF-9285973E84A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7F9F012-82CA-1583-A380-A42758D13A2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7AB6504-92EC-567F-B6D1-0FD4B555EB5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5EC2DDD-6AB5-EE43-EBED-85030BE7563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A1F50E1-84C7-0E3E-CCB7-1C248638CF0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108A531-D929-8A4C-E1CD-4A194EF00A3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7170820-D84E-CC16-C764-BAD8122A377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AB1B1A3-C585-4949-A8A4-FA96F057CB5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F53E2AD-ADC9-B14E-2293-D343C497BFC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AB558BA-C1BD-D3EB-1422-C29E8C8A6E5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BA6562A-F7D2-E645-94C8-FB4FB64E2EB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74E4765-9544-4779-AA8D-5A6130261AF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5EE80462-E2D5-4072-B37D-E233BE88D41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6" name="Content Placeholder 256">
            <a:extLst>
              <a:ext uri="{FF2B5EF4-FFF2-40B4-BE49-F238E27FC236}">
                <a16:creationId xmlns:a16="http://schemas.microsoft.com/office/drawing/2014/main" id="{8A5D9488-7830-42E2-8716-1D3349DB0DE8}"/>
              </a:ext>
            </a:extLst>
          </p:cNvPr>
          <p:cNvSpPr txBox="1">
            <a:spLocks/>
          </p:cNvSpPr>
          <p:nvPr/>
        </p:nvSpPr>
        <p:spPr>
          <a:xfrm>
            <a:off x="833680" y="2280849"/>
            <a:ext cx="10515600"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following steps may be different for each voting system vendor:</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Verify any seals.</a:t>
            </a:r>
          </a:p>
          <a:p>
            <a:pPr marL="1371600" marR="0" lvl="2"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Document chain of custody.</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Break any seals on the ePollbook and MiFi carrying case, if separated.</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Remove each ePollbook, printer, MiFi, cords, and stands, if applicable.</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Place the MiFi in an area that has the best cellular signal to connect to the ePollbook. </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Setup MiFi using instructions provided by the authority conducting the election.</a:t>
            </a:r>
          </a:p>
          <a:p>
            <a:pPr marL="1371600" marR="0" lvl="2"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Note:</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The MiFi may need to be turned on before ePollbooks are turned on or they will not connect to the MiFi.</a:t>
            </a:r>
          </a:p>
        </p:txBody>
      </p:sp>
      <p:sp>
        <p:nvSpPr>
          <p:cNvPr id="142" name="Slide Number Placeholder 3">
            <a:extLst>
              <a:ext uri="{FF2B5EF4-FFF2-40B4-BE49-F238E27FC236}">
                <a16:creationId xmlns:a16="http://schemas.microsoft.com/office/drawing/2014/main" id="{D34B1F2A-7CEF-4D3A-A6D8-8DD99A179099}"/>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2718500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41D7FE-4FED-02A4-0F96-861E7B3BBCD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D8C9EA7-FBD8-500C-6417-E805CBE96FE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5B4D878-AF8D-9C8E-9950-10D97ED043A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3854C78-EFBE-0ECA-2B09-CC704439026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30A1C5B-2C1A-DD0E-B97E-25C7BE7C1F5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DC02C82-6188-FB64-6CF9-70E9E099A3E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A497493-ADDB-5FD1-E6E1-EA186EAAB29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F816305-A9E5-AECC-8445-DCCC67F15D2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E3E8671-96E9-BCFC-94DA-A48F154216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11D020A-7168-CCEA-3404-21F5C49F11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8A3F6F2-2766-39B9-B917-7EB9D236C71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67084B4-CAB8-B1B6-50BF-62B3EA09F68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3682C25-7CEE-F834-4AB8-5B5A98C43AE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37DC848-2E21-D2CE-C6EF-A6BBB56ADA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29CB5C4-0B23-6851-9DA6-713095C7517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685B1A0-A9FE-AEAF-595B-CCCD361A59C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E66C3BB-22A0-1FA8-E769-D3C831C42D9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7659EB6-E59B-8D71-7E3F-669391517E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2B30922-ADBF-F503-9BF1-3A267660956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970542A-37A7-8FDE-9045-007F8E82AEE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EF3B5F2-1932-6CD9-EE06-E2C3E83F056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9F6CA46-7767-280D-4066-9CDF635BC9F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71800E1-1B89-8515-1F2B-205D89A8CE0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3E330C6-E225-07ED-2045-0F2BCF5E086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716BA28-705A-E474-EF4B-B3F99F2FAF7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B038741-FCA8-2C20-6636-C3DD2844CCC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09E75AF-85BA-C73C-8529-35777650F76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FE12B3D-50B1-031D-C889-848C19862D2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314C474-A682-2B33-BC01-C785136610D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65177E1-799C-6926-70F3-AC2B7B43A53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33F81DB-1B98-5161-2725-282689A1AFF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C417110-EBDD-BAE3-29C1-70E9B70A59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EFF379A-3EBF-FFE5-5768-DF04B9E42FA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A577CB2-40D1-AA14-DC2D-6A92B383BD8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3DB2B52-F8AA-39C5-95B7-78874B78924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CF90244-A4B6-DD35-A970-490A706ED39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ABFA21F-860C-F730-C71C-F9917094615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693F26E-7ADB-D345-77E0-7AA4A575123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7658722-1958-5685-37CA-7CB9AE4EF8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48DEDC7-94F8-F5EA-CE4C-68E3CA1F662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1BA1303-8519-3AE6-9723-E5F454923BB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D3EEDDA-53D3-AF86-3893-6BF495B5A42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D7F9EDC-FC21-7D40-E2FB-BFA5A4FF910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A2653B7F-EFA6-551E-3B9C-B01A5E1D0D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0D5E1FB-E7E4-EF86-C8D3-75EB9B15861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8D1A37B-EA10-DA7B-7A37-5E97A275459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8E6B7B5-7C6F-8024-7356-269D28CFA67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4A1088A-0777-7939-806D-584E8691601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DDECD47-E5AA-0FB2-1503-44431078F4A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8818D7D-3D3F-4480-6441-A7BF75A4077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7EE5E87-7B8B-9ACD-3FD4-D9E444FC5FA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C57613D-C6AF-3EBD-F025-37FE536F58E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7E6AC78-4DDD-DCF1-E5DA-DFBD758FD38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5CC5E33-1D29-7624-B9DD-637B86D40B5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E33562B-07BC-1DFE-456E-9FA0C3A1A37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7233E4-80A6-BFA2-9075-D4F2A07BF27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4BFA5B-83E9-00E2-01D7-BF1A1468FA3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43C624F-3629-22EC-2E12-5461968BD7B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430752-93C4-6429-B368-762B7142DD9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F8BB3CF-A3D8-59E4-6E7D-A61D7381AA9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6A1572C-30DF-16EA-85E5-7D651A5390E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82B56D8-DBFA-394B-61C6-FEC75460365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F811BC9-FBE7-74D6-6059-64135DBE932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0A94E81-D9BD-D735-7A65-D7CE7F34A92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BC7B6DF-225B-2772-5BCA-ECAA87E0E59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351CC88-D6E4-0745-5D77-A9582E1A59F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41B2CE7-838A-B308-58DF-B3BEFEB1D3B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5287E3B-0D6C-BF11-66C2-CF410C2DD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F8E3C41-E132-5B86-8467-760A113747D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0B96015-8E45-29D7-02D4-A128B043A30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7293C8A-B65D-0E6A-13ED-F7F700CE507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11996C-5AED-08F2-AF4D-9A003BF3AFC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71E1323-88E3-3EA2-DBCE-938D9683417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7A66EC5-01F3-3FFF-1503-3BC234B0FF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2FDC61B-8201-CBAF-CC6A-4C317426B63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6F3B04A-61E5-C3FD-A4AE-075E7C3B9EC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3E3E650-5C92-3697-269E-14679F8AE9D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5E2D076-D897-1D88-4D33-EA3F6BAB290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D3A92B2-FDA0-D188-8A71-2E185C95DC0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ED6CBAB-F845-8362-A11F-50D0D5E4C8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638F098-A193-8A81-6239-890EA0EC7B0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EF4556B-3794-9682-9748-E5043484AE0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D9DA3D1-06C8-A065-91E9-68E443D653C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1DAFFA2-4828-038F-4BD7-396964D3FAD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2AA2F01-6B62-2EF9-583B-094643F91CA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F36E6DE-6E09-67E1-1E81-E076A00725E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B5197C6-5C3A-A2A4-A85F-FE171583498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527D788-70A0-70E0-EFE5-719EF3F786C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D474022-4D30-5275-C552-1FB6D137D70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0560698-2EB9-41F2-375D-71F3AD21871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2888283-5132-3512-315D-AE9A3D4EE06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86290AE-300E-5893-BA4F-166185759AA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884F7C9-98C6-3BEC-B7C4-5C660F3D958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742F39C-D847-8A5E-329B-3BB24B7B281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02AD229-05E9-FADB-3609-76A8303EA00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6FEB0FA-8F5B-801B-0A78-9AC53E1CC8E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D50B7FE-922C-A12A-4BD5-641126C27DB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6C9CBD9-B335-42E6-E5F4-C23A3B659F1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1B08522-40B7-0CA0-1815-F6B2DC08071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AEAF76C-6E11-3C5B-2A84-A1E78C59D1A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D443252-0094-8839-7556-C189A59903F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35F1052-435A-2C17-1E28-F481B7EA413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C9E18DA-210B-9FAD-F0DF-657D96FDD67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DC40898-640E-72E9-F9FB-80D06D7E040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0CCC04D-27CB-C462-A0C1-DF6C356B623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616E979-15AB-9196-89B0-479E1B988A7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A39CD47-EE97-4642-A8FD-A65511361BD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21C9262-405B-83A2-0FEB-6A06ED0E277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7DD1FD9-A959-5B6F-FA6E-9F402653204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0450F87-F319-CCBC-A8E7-0D52428FA2F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973CA4A-F10D-F5FD-73F6-888955ACD8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E3636BA-5A87-7198-16B4-D6519BB0525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FE83797-B65C-5CC0-937F-54035E6CBE4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2FA2E25-0CC1-DD9B-866C-897ADA8E998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91BB7AA-BF4F-2E20-0EF8-5A3C5F9271E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8AE04C2-16BE-0460-45A7-37CDC71D1C6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2B5F6AD-4B22-42DF-3368-0F04EEE9E6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5F1950A-DB58-E452-B0F0-0C4005238DC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6FCC1FE-7D8B-B0C3-60AF-9802C7FB9EB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23402E7-1123-F142-87D1-FE919FA1852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D365EB8-B8D6-359D-1CAA-BCC949A3134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4076752-9FC7-5B9F-A2A6-4E8691FEAE4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DFDA5C6-21A4-1060-F71B-5D13AF671A2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A000249-9233-4065-E407-9BFB822F73D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F836993-459D-6A06-75F8-1742A174868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DCB6743-A970-4E3C-637E-8AE4BAC8C0F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BEA0DFE-EA9A-68FA-6070-34543DF4B99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C57F4AE-FBC6-27D2-C78F-4D30B48A0A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1985830-4361-214F-50B9-D85A4B3BA6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B65809F-F277-A0AE-BF95-0741EF97A78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5E76FC4-86F3-A107-B884-AB9C45BD4AB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8635305-01A6-DDEC-680E-704943D2C4D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C3BC5A4-537C-93DD-614F-8093C64C063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E551C06-B360-BE17-C066-66D71F5F5BE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852D0550-DC96-40A0-9F93-8EE15C88584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7EB8AE0D-EB09-42E2-8D7B-4EE606EAAA4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5" name="Content Placeholder 256">
            <a:extLst>
              <a:ext uri="{FF2B5EF4-FFF2-40B4-BE49-F238E27FC236}">
                <a16:creationId xmlns:a16="http://schemas.microsoft.com/office/drawing/2014/main" id="{3DF08486-1350-4477-80F2-7F38C27AB112}"/>
              </a:ext>
            </a:extLst>
          </p:cNvPr>
          <p:cNvSpPr txBox="1">
            <a:spLocks/>
          </p:cNvSpPr>
          <p:nvPr/>
        </p:nvSpPr>
        <p:spPr>
          <a:xfrm>
            <a:off x="833679" y="2280849"/>
            <a:ext cx="10815395" cy="481689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0" marR="0" lvl="1" indent="-457200" algn="l" defTabSz="914400" rtl="0" eaLnBrk="1" fontAlgn="auto" latinLnBrk="0" hangingPunct="1">
              <a:lnSpc>
                <a:spcPct val="107000"/>
              </a:lnSpc>
              <a:spcBef>
                <a:spcPts val="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Arrange each ePollbook so it is spaced appropriately.</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Connect the cords to each ePollbook and printer. Find the surge protector and plug into the nearest power outlet. Plug each ePollbook and printer into the surge protector. Use the toggle switch to turn the surge protector on.</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Position cords to keep a safe work environment. Cords must all be out of walkways. </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startAt="8"/>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Once each ePollbook and printer is on, follow specific instructions provided by the authority conducting the election. </a:t>
            </a:r>
          </a:p>
          <a:p>
            <a:pPr marL="1371600" marR="0" lvl="1"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Each ePollbook and MiFi may need to be placed into a supply cabinet/ carrier overnight if the polling place is not lockable. If so, document chain of custody.</a:t>
            </a:r>
          </a:p>
          <a:p>
            <a:pPr marL="1257300" marR="0" lvl="2"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F30FBC1A-A06C-45D3-8855-1BAE2069BF8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1273529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EE6D0C-0A02-99F6-75FF-CC80A5EB832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2AA7227-80E4-6909-EEE6-F78B735E54D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21DF692-BD6C-E338-3BEC-CF7C3F371B8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BCC46BF-3511-5562-E27A-2AD2FA691D9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1C329CD-1C51-4F54-1F98-483D8EF98E8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842ABEE-AC5C-8707-B54B-58334BA179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E42483A-4973-230F-C552-D65B9F22470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139475D-2676-84C7-14D1-90415D5A318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62F2BE2-A0D4-18E8-C837-A31D9A101EA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6415205-3340-8602-2052-14FE38D78FD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3DC0E21-25D7-4BF6-34C2-0CA6F27E9B0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6769A09-3094-2057-D9EE-CFB033E13FD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DE250A0-75FD-510F-631F-67FBBF777C3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A996CF1-44CA-3762-36A4-0EF6E442678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05902A2-B48C-94BE-5C94-B529FC87761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6150BD9-1958-1D16-7BB1-DB24A8238B8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B3B5FD-73CA-3A2E-156D-A3BEAC8FD59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73D2D2F-29E5-EF5A-CDEE-A7635358E54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5E78639-0ACD-3A52-44A6-34F02B7ACFD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6DD2435-155F-358E-3BC8-F5A3D76E3EE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A81CFB-56A8-7EC4-857A-94D219EBF21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B932047-DBF0-952E-CD27-E590ACB7727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011B00F-C09C-EE72-266E-A035D2ED4B5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52551-4708-3C05-D395-8D2ABC5E36F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2AE1AD0-D5B9-E860-1C3A-C49CFD5B809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FAF76C4-D7BA-D917-901C-9B1A7477C81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C32C246-FEB6-770C-98B9-0AACE227BC4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C1DB081-CF02-4589-8633-24C297B9D7F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DB984CF-7B88-1C8A-878B-16226DD2D39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3F70667-7782-725A-39DC-7C9EB5B582D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20F6BCC-AFA0-C8AA-69E7-1DF984D4BA3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9CE85CF8-52CE-26E7-9EEB-C25E7A4C94C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A114236-1C13-67B5-4AEB-E4C350865A1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8E81A54-85EC-86A5-7EC0-8F587613518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7DAB154-25AD-296F-73EC-BCC2EBBBC4E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EF1E693-2923-D789-2CC6-35E9112C386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A6E0C82-F811-3B86-0CB5-7D1C095C5D7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B6B102C-9E76-337A-5757-8B7573780AE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4AB0796-E2B6-668D-98CD-EB61CB8CB1F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EA315A4-468F-5C54-027F-B71E053448A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6A170CA-6E8A-AC18-89A9-C90EAC5D78D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36B4BE6-C08F-AE01-9D83-BFFDBCCF566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5079CF4-EF84-E110-DAF4-09B86808939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C14E9E0-CEA0-D738-2E49-753F539758E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97CE31C-BFBB-48D9-DFFB-78CA3A9E0C6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B9755-35C0-8A29-8ECA-A76A05BB662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6A522F0-CE3D-402F-417A-944C6DD44C86}"/>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59D5920-5289-29DE-4B83-8E9B3250591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1E2C7C4-7919-FA31-6650-C15651722899}"/>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BA814FB-5935-8F61-5EDB-EFE9DC508E8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1F608BD-9FCB-36C1-DE03-C3933529513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A46DEAF-9E65-C8C8-0CB9-16254E6F99A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0A0297C-713C-3906-235B-F07F676B931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7679731-21E2-B653-6699-8A34F163BAD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6982A4-C0FE-C8DA-1F31-8443EE3186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C64E01-7CEE-75DF-4D66-045070848AE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E6D3C57-81B2-C8F7-D03D-DD4B3DD787F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7267079-DA32-8F1E-4F1D-BA3ED5F7628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B721BB8-7FAB-F402-14E5-D232DCD9279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AC4F25F5-6A34-B246-6139-549F11022DC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1BD2669-8904-0689-BDFC-01B7606C3BD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B0EC414-C11B-1B37-D708-8218AF5F4CE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BF1B4BB-FE83-A399-8091-3A1E229E0A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3016343-CB49-CC98-75AB-9738395ADA9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F34240-7C10-4B20-5C0F-B61D07FD593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0A1C43D-7189-2EAC-528A-E97C466499F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432EE13-0BB7-8A22-6787-FBCB6455562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851FAB5-B43B-DD88-B759-0A810F26EC0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7B3AB73-3D75-CA2B-5FF7-3A56913E2DC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44D98EA-2634-D7D7-8DFC-BD1D20ED1B4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7944021-C3A3-BE63-7336-2EB7C131F26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5FDD0AD-B9CF-572B-2095-1AC28EDF1CD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9AE9EA7-E465-773D-726B-650C8B2EDFB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371966-865F-D090-AC30-29C6685A9F3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CC0496C-0937-89A5-A5DF-0F58000F5EB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DFF8284-D1D3-4601-EADC-AB4DA37250C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0B17E0D-B901-57D1-5271-6EC4F7890A4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DECEE38-8D68-1FEE-E6D6-9F02B669FE6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27F343E-727F-F51F-7789-6D1C966379C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88DBA83-D63E-3AB6-D29F-4785658342D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F7FE5F3-26B3-B47C-5B24-2833702468D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6B8CA8A-24A6-40FC-4F2A-F0BD0969838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6D1E9AF-EFDF-4902-B68C-F176B61C36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5F29EC8-0731-B757-74A8-69E70A7474C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B1F3C07-B330-94DF-C1E6-21A9298276F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1A538FA-DF36-A89C-04CA-E614B8A9DF7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77A9DAE-49C7-56B6-54F7-91B315B1940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FE83E27-E441-326C-19D4-84C8F287A0E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2B07FE-984B-006B-93D7-7FACA817278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D0AE535-E79A-00F1-3D7A-CA0BF20FA3E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180E1F7-22A8-0426-53C5-0648332243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B92BA44-0AA8-E6B7-AA82-33B162CFD9D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9944B34-3E64-B926-66C8-0884B5350EA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4278456-331F-72D9-3028-CBCC5F21912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B6F5FD0-CDD6-598F-06A7-49DA4D30D98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9E9638F-D062-F32D-AA73-ADDC98E9E5A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4E4828A-D97F-6EA9-41A4-5B550F1589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D31F9D3-1AB6-94E2-81FD-4C8DFB5AA35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175DDEF-84EC-89A4-619A-2B5F4FC14F5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21FBB48-1F9C-A6B1-72B5-C3045E8DE96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D950E23-A294-CE52-B99C-8E1C55691B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6BFF880-B590-0ADE-02D0-41B4872354A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14C1C23-E215-8D9F-8C8E-2DC0CBA171C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90B68CF-A756-DEA9-E94F-0EF6323D188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471CC62-1E90-054B-87C3-F091BE890A7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2A8C07E-26EE-F80F-C1FF-C7882F4E4FE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963BB27-F354-7960-9F80-6FE1BC67B38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CB5C57-DA78-843F-D2C1-548A2770A3E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207A486-1240-D04E-C31C-2015F17357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76EF967-9FEB-AA60-4A2F-B09CA0AB340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254B5CA-E9AD-6EA0-7778-E55C8925029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A898BD8-A3AC-3EB7-0F9F-8B28F5D628D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6E0C97B-39E0-847B-F945-2326DFD9DCE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1BF287D-2741-D212-AFF7-DED86901FB3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020FD4-D2F2-71D0-58B2-96B31ECFEFC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6EB98CB-0C3B-CB93-F044-AFD912D8261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C569DA4-DB69-D31B-B737-4242A427F2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C84249C-3050-8F8F-198C-598FE00E6C1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DE90C0E-9602-2694-F319-8F62EE04B66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465983F-112B-A319-9B12-7C570D13E9C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A804535-263E-E8F6-70DD-B3F87C40773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7A58568-9EEF-3211-E437-DF14B59E378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98608FD-89DD-99A0-1998-B9B3E8C266E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CED003A-5E7F-9291-C6C4-5976258DC35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F0B5BCC-20E4-4D4A-E5DA-4803A3006BD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17215A7-82DA-E0A6-3C65-DAC64D5A5B5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7B73262-A389-8455-C3AB-3B663228195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B07A8-CB80-A9BC-FB6A-BA823FFEC6A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657196A-4ADF-E38C-BF08-BEEDF6C1974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738E15F-D3C1-2592-37AD-CEFD41F9DFC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3819ACD-1518-BD1C-1021-DE603100189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687A06B-B23C-D6B6-AB78-1024E7E7B07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528B09B-EBAB-3197-2F84-1705859AE15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F0E6F3D-FD6E-619C-28BC-30EB49355AE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4B1C1402-5BE9-48A6-B526-F5D4E004F1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30260EB1-557E-4B4F-8476-B06BDB66685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5" name="Content Placeholder 256">
            <a:extLst>
              <a:ext uri="{FF2B5EF4-FFF2-40B4-BE49-F238E27FC236}">
                <a16:creationId xmlns:a16="http://schemas.microsoft.com/office/drawing/2014/main" id="{E28B8B16-B850-4F1B-A769-B16B320D0B7D}"/>
              </a:ext>
            </a:extLst>
          </p:cNvPr>
          <p:cNvSpPr txBox="1">
            <a:spLocks/>
          </p:cNvSpPr>
          <p:nvPr/>
        </p:nvSpPr>
        <p:spPr>
          <a:xfrm>
            <a:off x="833680" y="2280849"/>
            <a:ext cx="10515600" cy="417364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Official List of Registered Voters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When using an Official List of Registered Voters (OLRV), place the following items on the check-in table: (1) Ink pad and “Voted” stamps; (2) </a:t>
            </a: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Party stamps for primary elections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(3) Pens; and (4) If available, any magnifying tools for voter use.</a:t>
            </a:r>
          </a:p>
          <a:p>
            <a:pPr marL="0" marR="0" lvl="1"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endParaRPr>
          </a:p>
          <a:p>
            <a:pPr marL="0" marR="0" lvl="1"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An OLRV is also used as a backup list in the event an ePollbook is not available/down. It has the ballot style codes that can be entered manually to issue a ballot if needed to continue to process voters.</a:t>
            </a:r>
          </a:p>
          <a:p>
            <a:pPr marL="457200" marR="0" lvl="1"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ext Box 2">
            <a:extLst>
              <a:ext uri="{FF2B5EF4-FFF2-40B4-BE49-F238E27FC236}">
                <a16:creationId xmlns:a16="http://schemas.microsoft.com/office/drawing/2014/main" id="{6E73D8FA-D7CB-4461-8A5E-16096DE6469D}"/>
              </a:ext>
            </a:extLst>
          </p:cNvPr>
          <p:cNvSpPr txBox="1">
            <a:spLocks noChangeArrowheads="1"/>
          </p:cNvSpPr>
          <p:nvPr/>
        </p:nvSpPr>
        <p:spPr bwMode="auto">
          <a:xfrm>
            <a:off x="9524816" y="1519696"/>
            <a:ext cx="1888490" cy="995864"/>
          </a:xfrm>
          <a:prstGeom prst="rect">
            <a:avLst/>
          </a:prstGeom>
          <a:solidFill>
            <a:srgbClr val="E2E2E2"/>
          </a:solidFill>
          <a:ln w="9525">
            <a:solidFill>
              <a:srgbClr val="002878"/>
            </a:solid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Reminder:</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Information in </a:t>
            </a: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italics</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throughout this presentation applies only to primary elections.</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501D323C-F01E-4B9A-B0AA-08E055F24A4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315770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2C07CD-8AE6-6CED-FC40-A896800129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6C7DC3ED-D194-2706-0BCC-909AD6E32A7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087E744-3802-BB09-27C3-6E56AA92767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71BD8CC-BAF7-A18B-9B48-EAEEE46CF89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A3599A6-5FB3-5E38-845A-F2BE2E8785D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AC79577-8B53-3980-5AC3-C03337736E3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3A4C386-C9F6-3B23-49DF-43C21F8630D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295D5EA-7389-CCA3-F68C-746E7D387A5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4C3473-8196-58D9-0975-46BF9E02D61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07C4E85-9FEC-BAE2-61E7-D508CEBA98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AD6FCAB-9108-CA67-C828-0D914832C48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A3BAEF4-60A3-F97F-9D37-BE57C15C389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026773D-96B6-1F5F-50B8-B6A9EE9FC58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9D40834-113D-EF66-7ABE-0829A0B97AF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8E9574C-0A15-C1D6-87F2-090E24BAA08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A0FCE4E-442D-74FE-A0C6-EA82F9EB402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D6FFBB6-E851-09C8-9EB3-BACF03F75E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8828771-44F9-0F44-6C1F-2BDA53BE62D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9D7A479-C2D6-3732-DD29-5207D4FBAC8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F0E51D2-D8B3-2F37-8199-45CCFAAE302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E4BDF29-C9C0-3B09-D29E-3FC8E7FCDF3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58B35F9-4B3A-4D04-4DA1-9B14EC7BF6C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18ACE07-1AA1-F6DB-053B-18017B02A98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4E3E141-94BE-51B2-3D3F-906005D44D3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CC40321-1250-46DF-EFC2-680A5152292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76351E4-A408-8BD0-F031-9329C3EA235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3DC704B-9C21-3D09-2602-CF3DF658788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1E185E4-C014-AB59-3B8F-B8247146D5F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8D03350-B0F8-EB1C-92FD-77CBC2D0F79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AD18D19-17AC-1AE6-DFD9-211D67919C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47C40A4-16D1-C5E9-2BD3-B65A0A197154}"/>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449BE49-8BF8-BCDE-B4DB-DF0A62F3879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66AF246-E69F-D227-8B11-B6A46093B68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CA3CAAB-3C61-5A84-96C5-C08B57B8966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6DFBEFC-BECC-C188-67C7-89E89C87AF7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6143C05-E932-A071-D0BF-22F7B30F1B00}"/>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B823740-136B-61C7-52DA-FEB6E2B2F71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8783141-2248-A651-AEA2-E2D8C7A42F5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2440DB9-74BD-A315-143D-C4A4D31B0AC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70417D0-BD71-BAA0-1820-4D379DE7FCA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0F3237E-8DA1-5A13-E191-88699E01F95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3B98887-55DB-6926-80AC-9AEADB61692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A9101EE-B84C-8023-3AAB-D8D94BB0ACF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FA7D215-89DC-C528-3F9C-5AB70D6313F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9C342AB-016E-400A-208A-25F3D6CDA89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954CBBC-F502-412E-17C3-C1FE82DB108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678ADB3-3597-8017-F541-2868EBA9B57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5B88B-6683-7568-9333-B0672260D8F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5DBE8BB-F960-8C18-7C7A-FBB72AF3A2E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8C3B0AA-ED27-F58A-2A4C-BCAB1C03E7D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1F8D999-3CC1-63B0-6534-DB45D696E20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1253487-5192-CA81-DD66-79239D8937E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C971178-DE66-7D17-E665-34928D43275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AD90C0C-E7AA-1182-1EE7-CC9E4928F1B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4FF7BEB-2937-5A3D-602F-EA4105FA54C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FF2859D-99BE-3647-1DFE-EFE6082B048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9052AF5-5E16-4089-1795-1C6D10BB9C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0E78603-0102-4D26-7D8E-597198F6399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88F32BE-79AC-BAF1-C873-221BEBE3F7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9B00D85-0AB1-C955-39B5-BAB3257948F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9BB153F-1475-457C-C185-3E2FDCBA412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D6133B-F635-BD61-BBDA-058AA101518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8639901-47BF-F280-B3D7-37D311B851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01DAC51-9000-8DA9-7608-ACB70B019A1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26F51F07-14F7-9B55-57C3-0B557ECA8F9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5917580-CA1B-6DE5-1C9A-1CB65690C72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33C1010-F1BE-D7DB-8449-F3B19B84A4E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AFA0548-4C24-F31D-1FAE-234725CF367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B3DD3F6-09B9-A59F-5EBE-F57CA8537A6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4DAE5C5-F10E-F653-491F-B530FAED463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5C9FC2C-AC50-EA12-F322-CD4B79CEF6F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B87A511-A848-96D1-ED91-EEF8FE76D67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B07E2C4-AA0A-2314-F1EE-AA1F4DEBF7F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C0440FA-93A6-8F19-1516-9D7E6B60B76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30DCE49-22F8-637A-BBEA-4DE94A43F70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E002DC5-C9F7-6BA1-6A72-0204C0B5050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AB66E5C-6734-9EED-A466-5A9FF3CE094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18B9F1C-9032-4DA9-5287-BA057BA751F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58407E5-03E1-87C6-B746-8B6E4EE0C79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26E94E0-BFCE-862C-BF9C-843976D5B63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01E9479-DB97-9ED0-7037-42FE99BBCE6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85B8211-2E84-E4D0-D0F0-09D25D67B0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1CEBE38-5490-1C3E-CE09-7D94B50CEB9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15DF02-B893-CC7A-F0E2-1B6B8B251A8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1AD3C58-8C3A-D45E-2103-F2C3902D306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05056E0-49C5-E747-417C-68823F655BD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FAFCCB3-F25D-B515-D402-1EFF4CCC29D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F198077-5D1C-DE40-DBE1-6D6D126D670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6C2EB94-30A9-65D1-6085-3464C5DDBAD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74F86A8-AE8D-20CA-5694-247E10A0F72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CD8A28D-1CE2-2386-E694-B2384B58F74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5F48ECA-D66A-3319-3D79-9186D593B25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069E956-2CC3-D43A-388E-C2475DBCACF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3B30859-D597-F7CC-C6E8-A51AFAB6D21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9A405B4-CB4C-2D14-E9BB-2892C046046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51F3A0E-CB14-4D46-734A-3D4FF4C56AC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FE856F7-5E3A-659F-B04A-C03CA7473C1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B6081B6-D51F-F408-9FA4-DFB9792D59E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0A0B6E0-FECE-2785-2B78-EE548CF647B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721D028-78EC-246F-DC3E-00EA3DA6AC7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15D118E-0417-EDFE-8926-9603A472032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C733F49-C741-BAA0-F723-20A54AC3DFF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D367351-83B6-05D6-1A54-874A71B093C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6FCA226-AF92-1F26-1E61-168CF724FB5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FF57C52-9DEA-E25B-4685-83341629D44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A61AD7C-807C-09CA-50C8-E9994AFC60E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B47D81-0973-9CF6-E4F0-A9CC5DEF6F1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547B0FA-A48B-2444-D359-56DDE3B9F88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18EE5AD-912A-DD06-25F9-8AFF74D9AD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955228B-6F0F-FB13-F725-7214CABACD6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C2B3566-10F6-E982-51C8-CAE894CCF9E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A1C249F-65CF-30D2-C9DE-90BE42536E1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E9A213D-439C-3003-DCDC-A8AABB97B9B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97E3128-4043-7D4F-4372-AB5C5472B2F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686EA4A-5C69-E88D-3EF6-BAD00AAC815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2831B3F-94BF-F5C2-1D23-25EEC665C9F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81B1B8A-67F0-65AB-F1AD-EF03C8C2675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034D3F5-1B2D-C0F3-9D3E-CBD96D11E2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E124309-AE3B-0734-1E81-8A3698C3116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C3E6431-5A4F-8625-17C7-5876A0B0D0B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6EF6698-2528-D134-D812-7BB012A1AE6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99D84ED-2D82-0154-AB2E-C24006002BD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691F039-8A9C-2C13-F1C2-36D3458A0D2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9B6CAF7-E47F-803F-2BFA-D586557D7C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64F1DE7-0C32-2861-23E0-B4DA3EF3EBC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BEFF743-D918-9168-F649-DB589F3C12C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CFBD9CB-C5E3-660B-6B51-9E870CCF84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8419CEB-A701-D7A8-A28D-D3585861EB8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8305087-FFE1-F07F-7521-286C5134571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85CBA51-9EE5-456F-8066-A14668F8A6C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88E41C5-CA84-8BE6-8CBD-5DC88B8CBF06}"/>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2AFEC7C-5F1E-06D0-3001-FD4942E53DB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0862F6A-3DD0-DE34-DB24-179FCB6998B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636056B-F7AE-9CE3-7D51-11091C07435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7E78ED4E-20B3-4453-8D77-CA8BC361EF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10235AE1-E295-47F7-A860-14298FC1209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5" name="Content Placeholder 256">
            <a:extLst>
              <a:ext uri="{FF2B5EF4-FFF2-40B4-BE49-F238E27FC236}">
                <a16:creationId xmlns:a16="http://schemas.microsoft.com/office/drawing/2014/main" id="{7EB26825-F9F7-487C-84B4-39DE45FADFBE}"/>
              </a:ext>
            </a:extLst>
          </p:cNvPr>
          <p:cNvSpPr txBox="1">
            <a:spLocks/>
          </p:cNvSpPr>
          <p:nvPr/>
        </p:nvSpPr>
        <p:spPr>
          <a:xfrm>
            <a:off x="833680" y="2280849"/>
            <a:ext cx="10515600" cy="404540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Prepare List of Registered Voters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early voting clerk must enter “early voting voter” beside the name of each person on the precinct list of registered voters whose name appears on the list of early voting voters and must deliver the precinct list to the presiding judge no later than the day before election day.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a registration correction list is provided, an election officer must change the list of registered voters to make it conform to the registration correction list.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 election officer may make the changes to the list of registered voters at a location other than the polling place before it is opened for voting.</a:t>
            </a:r>
          </a:p>
          <a:p>
            <a:pPr marL="457200" marR="0" lvl="1"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Slide Number Placeholder 3">
            <a:extLst>
              <a:ext uri="{FF2B5EF4-FFF2-40B4-BE49-F238E27FC236}">
                <a16:creationId xmlns:a16="http://schemas.microsoft.com/office/drawing/2014/main" id="{93919375-E2E0-4FC8-B4E6-C9A9928EB924}"/>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3204472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621E4B-BE2A-DB80-FE9D-6271029DC7F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2154229-60F6-7A33-4F6B-3BBD6E9D5FA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EAB2EF6-8E59-BA91-2138-85409F4DB8D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AEB5F72-69A2-023A-D653-B187BA6FDCB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72464EE-600C-7C67-BAB8-1D2C4381B3F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E4384-CD2D-6EB2-E9F1-69BC713076F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FC3FC33-3BE6-4841-2594-D057F13E05E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072938B-EC6C-D65D-2641-B7BAF46CCE5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ACCDC58-561F-785A-7D56-152C9DDBC8E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5E6E217-676A-3EDB-737C-A576BF3DC45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4CB804-E099-3DE6-5C9B-1F2F1BF577B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B871E75-C083-8B7F-A02F-26AB93D1189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CC2A2A5-2401-542F-64EE-F8569D311DC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D750A77-BA31-B5D1-FB23-ED707E0B41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92D0131-03FC-2DF6-3E4A-D169D098593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14384B-7844-F394-7F95-6D21D7CE586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CDD4EB19-992C-8A98-B95D-C551A9C454F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9948D9A-478E-149D-D9D1-E4B9B5B508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CF76FC6-D5E0-5B9C-763C-C5967644082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EC2B51B-2963-4734-9292-C837ABC8280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B90EC3B-4911-39E4-FC85-4AAFBCF82B6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08918E7-CD18-7692-6E95-57E8FD8D6F8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6693645-A4B8-10F1-1917-9F85220FA1F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F41D8CA-1459-56B7-CB7E-B40D0DD12D6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2226228-1F28-CC3D-C023-3E2BF8BD80E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C0C9556-E204-A2AC-5CE3-83385B7346D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EB9028-AC0D-A795-25D5-9CEB8E4684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25A36C-09B9-20F4-1368-E95F378B1C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96AF3F7-5AF2-0EEB-7E05-E1B54BD60E3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FB93BC-5627-7214-00BE-7E9DFCFCAD7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EEB040E-03B3-FEE0-199C-2F8778E0764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52CDAE-1EA0-E2CC-F265-965EFE8023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504B6BB-5B5E-BE90-627C-493A2CF5975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8BEC547-0474-A89F-E5D1-C235D0A8DE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25C629C-569A-A77B-32EE-91E07C75BB2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9AA739D-D1BE-CF73-3EFB-64FEF0539440}"/>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07340AA-EDBB-2E6B-8279-1346C71BDF8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63ED932-CC8F-B0D8-AF55-7DA61863972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A442FDC-1C11-E433-99EB-1D0E239AA7A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0CCD35F-5C68-B0D3-AF75-11B932A688B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672E617-ECF7-5F7E-AE1E-D82F6E0539E8}"/>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5FB711F-3BFE-B415-52CF-8EEB8D1B37F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960704B-6DB7-1915-618F-E28D3DFB9DE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9E86FE5-23D8-4BDC-4BCD-325FE81CC7F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B3B3A79-3715-29B8-6A5C-49ED0381344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3DD3E1C-2DA0-B89B-51AC-A27DF168F44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1D36A61-9C9B-7F7B-5A35-E61AE4627D4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EB297B-4578-B9B5-7843-DB934A89E79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C348F94-C14D-FBD1-50DC-0C3CEF59A4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9B9D810-926A-9AF1-0567-49C68694F3E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C299AF9-C0B2-DCF1-A300-F66F91E5D01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7492A67-D9F0-498E-BFCF-56C369D4430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C0E5316-AA3A-CAC5-0A11-D990CFB56FB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E077951-6E2A-079B-353B-859A1CAED61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BA7D2D-6CEA-6434-B525-26112F44905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7567575-9DE3-8B2A-AA18-CAEA49F370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A1C3E16-9ADC-7AA7-CB4E-95A1C732A5C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AB334C4-C9A6-1B8B-FAD3-BAC1B0B5597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03FA609-2DCE-F1B3-D79A-7FB8FDF9C35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D9783D7-EEF7-33D0-F9C9-FDDEE6646B9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4CA4B0-0FCF-FE86-5B18-FA52E9C8BEB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8D30D4A-4361-459B-8E99-AB76BFB04DB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BF02556-65DE-7C02-658C-756118A7A7D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82BFDB6-EF95-B908-7EF2-CC4CFC96BFC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CDABA63-6675-4F39-95DE-0116BA1AA76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BC8A96E-74D1-CDFD-0314-4A0BCF8A152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A1A6FC0-2E97-4A8B-9422-C7F2776E1AE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3E33192-0D02-68EC-52BE-E2741B7689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04F9BB1-1B6A-9BC6-64E4-623F77FDA90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56E5E7D-50E8-6532-5593-7AF38C43E49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B7B5A65-8B5A-3767-2A55-FE1AB934D1C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F6901A8-18D4-3F41-43DA-08467A8EF9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154DBA9-303C-5B0F-212B-7CFD31E499A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1DF73E6-3B8C-281E-EB89-996F780E21B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67CD509-664C-2330-B640-B1C70266579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8ED5650-2D16-2EB9-D106-8212EA30169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A43F637-1598-7A60-3250-683D90C97A6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B8F0A9F-D796-A2D1-A0D2-EA087659B39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5E5AE81-BEEB-C638-27E5-81F15CE21FA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CD28DDC-4634-CB90-EC75-B67126AF544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CD4D2D9-E104-0568-A85B-7E4BD56C24D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96BB122-DDDA-2E67-385B-22EA69EF86D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F728D42-67F2-8E55-EF3B-DCD60A79E0F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F2B123E-C8DE-210B-A9D7-F21E27D1A80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CB9E193-96F0-D2FB-CE4D-613DFE63ECE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4A1B124-3B5A-6D86-BFB9-1559BA54110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B082344-3ED8-CBFF-83E5-B635308DFC2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85E155D-9596-302D-64F3-FF1BB43BCC3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678CD4F-C2DA-BBA8-806E-75F9EAD340E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D73831B-D5CF-50A9-DE2E-8144A822ED0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AE9077A-659A-ABCF-E3B1-92B8A9355E1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190D79B-8721-D168-4656-440A8DBE27F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9A6735B-88F9-6E9B-AF0B-D7054509885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D0615FD-B55C-A829-5287-47DF74D531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357D513-77C9-A9CC-F0D6-9E05E690EB6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68B74D2-633D-6286-D9BF-80769D5C56E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72B6387-65B1-1333-80C7-AB5862682A3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91A8184-B49E-D213-2767-651DFC2806C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3289139-69A2-4D84-AF0A-2B7F439921B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E15469D-E665-6A6E-8C3E-108346DBC21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6A4F70B-3A37-7EDE-C338-9EF3181E8C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AF14A47-3825-0B57-250B-002FD27A364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2E71024-D4B5-5F38-31FE-47C93929FF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D5864B1-6A0C-2A52-665D-ADF9EBEECB4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3AFC368-CA6A-95D4-3C62-2C2DBCECCD0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835B693-5B83-2DF6-6DB9-CAA860F7EA6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07AD4D0-14F7-FC01-6A64-BB45AED8DE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5190E76-1399-F534-83D7-B3E530574B5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79CAA37-D120-F557-EBED-266CBCD8289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89A3F83-00F5-A9B9-5196-5FE75486DBB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662BECB-6988-AFC3-6A18-B7C9E542A36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51B4C2-5906-981C-48E7-7093C99DCA1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A7B1916-0413-DFD6-6B1C-C29EBD58C14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73FA21A-2EF3-B4F4-0A9A-83D80B37286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3FB1C01-CD10-298F-1177-A89ED48DBC3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035AF5D-26C6-C0D0-D361-98FF8D931EF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38D92CC-2D33-11B0-755A-FE4F9E8E819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96E51E4-7905-6E03-7D46-361CCB2569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640FBCE-1844-7CF7-80CA-7B177EE9426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0D2FCD0-926A-D00E-7877-9FB1C0986D6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E72B8D1-2C50-B204-AB5E-C6098EAFF14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B5CDF0A-6038-6B1B-A822-7DC9E81B90A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AC1C527-900E-1B6E-0FC5-1C4E2A45623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E49478D-0567-E1FA-32FD-659520D8AAD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4D48846-DAA2-2A06-DAE8-BD61F051E74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C9F6C78-8631-FE67-18BC-F5A3659AEAF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A64CC88-A7A2-24C8-8553-F12EEDE429C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F6A19AC-F5E4-A213-65BF-72451CFB4BC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4316A3E-43F4-6D46-D71D-3C4E900518F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1F7A574-B3D0-3187-86EB-A89B07B38A7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791E280-3530-5EC1-E060-BD8511841CC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1879571-9F08-E5BD-AF6C-24E7270CCC6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C894768-0D7E-15B1-5DA3-2B35A7626BB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CA679E9-4537-6555-4983-969784E87A7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F0E64931-2EFA-4EFC-8ED6-1DD0AB313D9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649F956-14AA-4D3C-B632-1CDFCC5D6B3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5" name="Content Placeholder 256">
            <a:extLst>
              <a:ext uri="{FF2B5EF4-FFF2-40B4-BE49-F238E27FC236}">
                <a16:creationId xmlns:a16="http://schemas.microsoft.com/office/drawing/2014/main" id="{3DAA35B2-7011-400E-8CD6-F6306F9AB19E}"/>
              </a:ext>
            </a:extLst>
          </p:cNvPr>
          <p:cNvSpPr txBox="1">
            <a:spLocks/>
          </p:cNvSpPr>
          <p:nvPr/>
        </p:nvSpPr>
        <p:spPr>
          <a:xfrm>
            <a:off x="833680" y="2280849"/>
            <a:ext cx="10581464" cy="457561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Prepare List of Registered Voters in a Primary Election</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 a primary election, for an entity not using an ePollbook, the presiding judge is given two lists of registered voters that must be marked to indicate who voted, including those whose names appear on the precinct early voting list. The second list is given to the precinct chair after the polls are closed and is used to qualify participants in the precinct convention. </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 election judge of a primary election must make a notation next to the voter’s name on the second list of registered voters, as well as the list that is returned to the voter registrar. If a county chair does not notify the county clerk that the chair does not require a list before the 90th day before the primary, the county clerk must prepare that list.</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6" name="Text Box 2">
            <a:extLst>
              <a:ext uri="{FF2B5EF4-FFF2-40B4-BE49-F238E27FC236}">
                <a16:creationId xmlns:a16="http://schemas.microsoft.com/office/drawing/2014/main" id="{E2E03CA3-50FB-40BA-A3EE-5451594AD73D}"/>
              </a:ext>
            </a:extLst>
          </p:cNvPr>
          <p:cNvSpPr txBox="1">
            <a:spLocks noChangeArrowheads="1"/>
          </p:cNvSpPr>
          <p:nvPr/>
        </p:nvSpPr>
        <p:spPr bwMode="auto">
          <a:xfrm>
            <a:off x="9524816" y="1519696"/>
            <a:ext cx="1888490" cy="995864"/>
          </a:xfrm>
          <a:prstGeom prst="rect">
            <a:avLst/>
          </a:prstGeom>
          <a:solidFill>
            <a:srgbClr val="E2E2E2"/>
          </a:solidFill>
          <a:ln w="9525">
            <a:solidFill>
              <a:srgbClr val="002878"/>
            </a:solid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Reminder:</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Information in </a:t>
            </a: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italics</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throughout this presentation applies only to primary elections.</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4" name="Slide Number Placeholder 3">
            <a:extLst>
              <a:ext uri="{FF2B5EF4-FFF2-40B4-BE49-F238E27FC236}">
                <a16:creationId xmlns:a16="http://schemas.microsoft.com/office/drawing/2014/main" id="{0D84B5FA-55F7-4DA4-9CE9-48F864824188}"/>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3955034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621E4B-BE2A-DB80-FE9D-6271029DC7F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2154229-60F6-7A33-4F6B-3BBD6E9D5FA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EAB2EF6-8E59-BA91-2138-85409F4DB8D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AEB5F72-69A2-023A-D653-B187BA6FDCB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72464EE-600C-7C67-BAB8-1D2C4381B3F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E4384-CD2D-6EB2-E9F1-69BC713076F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FC3FC33-3BE6-4841-2594-D057F13E05E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072938B-EC6C-D65D-2641-B7BAF46CCE5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ACCDC58-561F-785A-7D56-152C9DDBC8E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5E6E217-676A-3EDB-737C-A576BF3DC45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4CB804-E099-3DE6-5C9B-1F2F1BF577B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B871E75-C083-8B7F-A02F-26AB93D1189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CC2A2A5-2401-542F-64EE-F8569D311DC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D750A77-BA31-B5D1-FB23-ED707E0B41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92D0131-03FC-2DF6-3E4A-D169D098593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814384B-7844-F394-7F95-6D21D7CE586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CDD4EB19-992C-8A98-B95D-C551A9C454F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9948D9A-478E-149D-D9D1-E4B9B5B508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CF76FC6-D5E0-5B9C-763C-C5967644082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EC2B51B-2963-4734-9292-C837ABC8280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B90EC3B-4911-39E4-FC85-4AAFBCF82B6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08918E7-CD18-7692-6E95-57E8FD8D6F8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6693645-A4B8-10F1-1917-9F85220FA1F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F41D8CA-1459-56B7-CB7E-B40D0DD12D6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2226228-1F28-CC3D-C023-3E2BF8BD80E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C0C9556-E204-A2AC-5CE3-83385B7346D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EB9028-AC0D-A795-25D5-9CEB8E4684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25A36C-09B9-20F4-1368-E95F378B1C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96AF3F7-5AF2-0EEB-7E05-E1B54BD60E3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FB93BC-5627-7214-00BE-7E9DFCFCAD7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EEB040E-03B3-FEE0-199C-2F8778E0764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52CDAE-1EA0-E2CC-F265-965EFE8023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504B6BB-5B5E-BE90-627C-493A2CF5975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8BEC547-0474-A89F-E5D1-C235D0A8DE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25C629C-569A-A77B-32EE-91E07C75BB2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9AA739D-D1BE-CF73-3EFB-64FEF0539440}"/>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07340AA-EDBB-2E6B-8279-1346C71BDF8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63ED932-CC8F-B0D8-AF55-7DA61863972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A442FDC-1C11-E433-99EB-1D0E239AA7A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0CCD35F-5C68-B0D3-AF75-11B932A688B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672E617-ECF7-5F7E-AE1E-D82F6E0539E8}"/>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5FB711F-3BFE-B415-52CF-8EEB8D1B37F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960704B-6DB7-1915-618F-E28D3DFB9DE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9E86FE5-23D8-4BDC-4BCD-325FE81CC7F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B3B3A79-3715-29B8-6A5C-49ED0381344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3DD3E1C-2DA0-B89B-51AC-A27DF168F44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1D36A61-9C9B-7F7B-5A35-E61AE4627D4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EB297B-4578-B9B5-7843-DB934A89E79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C348F94-C14D-FBD1-50DC-0C3CEF59A4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9B9D810-926A-9AF1-0567-49C68694F3E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C299AF9-C0B2-DCF1-A300-F66F91E5D01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7492A67-D9F0-498E-BFCF-56C369D4430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C0E5316-AA3A-CAC5-0A11-D990CFB56FB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E077951-6E2A-079B-353B-859A1CAED61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BA7D2D-6CEA-6434-B525-26112F44905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7567575-9DE3-8B2A-AA18-CAEA49F370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A1C3E16-9ADC-7AA7-CB4E-95A1C732A5C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AB334C4-C9A6-1B8B-FAD3-BAC1B0B5597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03FA609-2DCE-F1B3-D79A-7FB8FDF9C35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D9783D7-EEF7-33D0-F9C9-FDDEE6646B9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4CA4B0-0FCF-FE86-5B18-FA52E9C8BEB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8D30D4A-4361-459B-8E99-AB76BFB04DB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BF02556-65DE-7C02-658C-756118A7A7D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82BFDB6-EF95-B908-7EF2-CC4CFC96BFC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CDABA63-6675-4F39-95DE-0116BA1AA76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BC8A96E-74D1-CDFD-0314-4A0BCF8A152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A1A6FC0-2E97-4A8B-9422-C7F2776E1AE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3E33192-0D02-68EC-52BE-E2741B7689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04F9BB1-1B6A-9BC6-64E4-623F77FDA90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56E5E7D-50E8-6532-5593-7AF38C43E49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B7B5A65-8B5A-3767-2A55-FE1AB934D1C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F6901A8-18D4-3F41-43DA-08467A8EF9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154DBA9-303C-5B0F-212B-7CFD31E499A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1DF73E6-3B8C-281E-EB89-996F780E21B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67CD509-664C-2330-B640-B1C70266579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8ED5650-2D16-2EB9-D106-8212EA30169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A43F637-1598-7A60-3250-683D90C97A6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B8F0A9F-D796-A2D1-A0D2-EA087659B39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5E5AE81-BEEB-C638-27E5-81F15CE21FA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CD28DDC-4634-CB90-EC75-B67126AF544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CD4D2D9-E104-0568-A85B-7E4BD56C24D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96BB122-DDDA-2E67-385B-22EA69EF86D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F728D42-67F2-8E55-EF3B-DCD60A79E0F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F2B123E-C8DE-210B-A9D7-F21E27D1A80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CB9E193-96F0-D2FB-CE4D-613DFE63ECE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4A1B124-3B5A-6D86-BFB9-1559BA54110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B082344-3ED8-CBFF-83E5-B635308DFC2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85E155D-9596-302D-64F3-FF1BB43BCC3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678CD4F-C2DA-BBA8-806E-75F9EAD340E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D73831B-D5CF-50A9-DE2E-8144A822ED0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AE9077A-659A-ABCF-E3B1-92B8A9355E1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190D79B-8721-D168-4656-440A8DBE27F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9A6735B-88F9-6E9B-AF0B-D7054509885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D0615FD-B55C-A829-5287-47DF74D531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357D513-77C9-A9CC-F0D6-9E05E690EB6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68B74D2-633D-6286-D9BF-80769D5C56E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72B6387-65B1-1333-80C7-AB5862682A3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91A8184-B49E-D213-2767-651DFC2806C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3289139-69A2-4D84-AF0A-2B7F439921B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E15469D-E665-6A6E-8C3E-108346DBC21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6A4F70B-3A37-7EDE-C338-9EF3181E8C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AF14A47-3825-0B57-250B-002FD27A364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2E71024-D4B5-5F38-31FE-47C93929FF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D5864B1-6A0C-2A52-665D-ADF9EBEECB4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3AFC368-CA6A-95D4-3C62-2C2DBCECCD0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835B693-5B83-2DF6-6DB9-CAA860F7EA6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07AD4D0-14F7-FC01-6A64-BB45AED8DE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5190E76-1399-F534-83D7-B3E530574B5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79CAA37-D120-F557-EBED-266CBCD8289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89A3F83-00F5-A9B9-5196-5FE75486DBB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662BECB-6988-AFC3-6A18-B7C9E542A36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51B4C2-5906-981C-48E7-7093C99DCA1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A7B1916-0413-DFD6-6B1C-C29EBD58C14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73FA21A-2EF3-B4F4-0A9A-83D80B37286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3FB1C01-CD10-298F-1177-A89ED48DBC3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035AF5D-26C6-C0D0-D361-98FF8D931EF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38D92CC-2D33-11B0-755A-FE4F9E8E819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96E51E4-7905-6E03-7D46-361CCB2569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640FBCE-1844-7CF7-80CA-7B177EE9426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0D2FCD0-926A-D00E-7877-9FB1C0986D6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E72B8D1-2C50-B204-AB5E-C6098EAFF14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B5CDF0A-6038-6B1B-A822-7DC9E81B90A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AC1C527-900E-1B6E-0FC5-1C4E2A45623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E49478D-0567-E1FA-32FD-659520D8AAD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4D48846-DAA2-2A06-DAE8-BD61F051E74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C9F6C78-8631-FE67-18BC-F5A3659AEAF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A64CC88-A7A2-24C8-8553-F12EEDE429C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F6A19AC-F5E4-A213-65BF-72451CFB4BC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4316A3E-43F4-6D46-D71D-3C4E900518F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1F7A574-B3D0-3187-86EB-A89B07B38A7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791E280-3530-5EC1-E060-BD8511841CC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1879571-9F08-E5BD-AF6C-24E7270CCC6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C894768-0D7E-15B1-5DA3-2B35A7626BB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CA679E9-4537-6555-4983-969784E87A7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F0E64931-2EFA-4EFC-8ED6-1DD0AB313D9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649F956-14AA-4D3C-B632-1CDFCC5D6B3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5" name="Content Placeholder 256">
            <a:extLst>
              <a:ext uri="{FF2B5EF4-FFF2-40B4-BE49-F238E27FC236}">
                <a16:creationId xmlns:a16="http://schemas.microsoft.com/office/drawing/2014/main" id="{3DAA35B2-7011-400E-8CD6-F6306F9AB19E}"/>
              </a:ext>
            </a:extLst>
          </p:cNvPr>
          <p:cNvSpPr txBox="1">
            <a:spLocks/>
          </p:cNvSpPr>
          <p:nvPr/>
        </p:nvSpPr>
        <p:spPr>
          <a:xfrm>
            <a:off x="833680" y="2280849"/>
            <a:ext cx="10515600"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Prepare List of Registered Voters in a Primary Election</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a county records the acceptance of a voter electronically, the state chair or county chair may request, and the county clerk must provide, by the date of the local primary canvass, an electronic document listing the persons who voted in the party primary, the unique identifier assigned to each person, and whether the person voted early in person or by mail, or voted in person on election day. Precinct conventions may be held on primary election night or on some other date as determined by rules of the state party. In such event, the presiding judge will be instructed of alternate delivery arrangements for the second list of registered voters.</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ext Box 2">
            <a:extLst>
              <a:ext uri="{FF2B5EF4-FFF2-40B4-BE49-F238E27FC236}">
                <a16:creationId xmlns:a16="http://schemas.microsoft.com/office/drawing/2014/main" id="{8967505B-6307-4FB4-AD74-4B62E32E1F31}"/>
              </a:ext>
            </a:extLst>
          </p:cNvPr>
          <p:cNvSpPr txBox="1">
            <a:spLocks noChangeArrowheads="1"/>
          </p:cNvSpPr>
          <p:nvPr/>
        </p:nvSpPr>
        <p:spPr bwMode="auto">
          <a:xfrm>
            <a:off x="9524816" y="1519696"/>
            <a:ext cx="1888490" cy="995864"/>
          </a:xfrm>
          <a:prstGeom prst="rect">
            <a:avLst/>
          </a:prstGeom>
          <a:solidFill>
            <a:srgbClr val="E2E2E2"/>
          </a:solidFill>
          <a:ln w="9525">
            <a:solidFill>
              <a:srgbClr val="002878"/>
            </a:solidFill>
            <a:miter lim="800000"/>
            <a:headEnd/>
            <a:tailEnd/>
          </a:ln>
        </p:spPr>
        <p:txBody>
          <a:bodyPr rot="0" vert="horz" wrap="square" lIns="91440" tIns="45720" rIns="91440" bIns="4572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Reminder:</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Information in </a:t>
            </a:r>
            <a:r>
              <a:rPr kumimoji="0" lang="en-US" sz="1200" b="0" i="1"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italics</a:t>
            </a:r>
            <a:r>
              <a:rPr kumimoji="0" lang="en-US" sz="1200" b="0" i="0" u="none" strike="noStrike" kern="1200" cap="none" spc="0" normalizeH="0" baseline="0" noProof="0" dirty="0">
                <a:ln>
                  <a:noFill/>
                </a:ln>
                <a:solidFill>
                  <a:srgbClr val="595959"/>
                </a:solidFill>
                <a:effectLst/>
                <a:uLnTx/>
                <a:uFillTx/>
                <a:latin typeface="Calibri" panose="020F0502020204030204" pitchFamily="34" charset="0"/>
                <a:ea typeface="Calibri" panose="020F0502020204030204" pitchFamily="34" charset="0"/>
                <a:cs typeface="Times New Roman" panose="02020603050405020304" pitchFamily="18" charset="0"/>
              </a:rPr>
              <a:t> throughout this presentation applies only to primary elections.</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6" name="Slide Number Placeholder 3">
            <a:extLst>
              <a:ext uri="{FF2B5EF4-FFF2-40B4-BE49-F238E27FC236}">
                <a16:creationId xmlns:a16="http://schemas.microsoft.com/office/drawing/2014/main" id="{DEC1B1F2-AF6B-4CF8-BD98-C57D7122BE60}"/>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4036197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ABC30-B26E-E37F-70F6-5D868D73EE6C}"/>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0FC498-A751-335E-D316-96936BF0CFAB}"/>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110B33AF-EAA2-C039-E667-01EA0CCFFA58}"/>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BECDEFDD-2A2B-62AF-8829-419312B2AE3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27F4E95-9709-7A51-EDE3-6ECFE57F83B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24F7A52-B256-38EF-C857-06611197C63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3A6F96E-4846-8985-A83D-0958DDB100E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CA206D9-87A8-1F2A-CA4C-F8B172CC8E4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F0C5AE5-14E5-AB48-9691-8308D302835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8A4E111-DCE1-8D36-30B7-43E674846A5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7FAA307-932E-2BE8-F412-FC284DF5A33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CDEEF0-EBBC-B848-65D5-4285B258A15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C90D658-7F2A-F50B-C094-DBECC8A0670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9738266-FD9E-2222-CA6C-AEDF024E770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D5F09FC-C891-03DF-E796-DAD8A3A2022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11E9C46-D94B-A39F-5038-342B2C6BBFD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81BEA15-1515-7A92-B0A2-578679FF318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08E1923-3603-1E5A-CBED-A5AF105C935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0D8FDB2-B013-B21F-AFDD-7EE3179919B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8106F9F-FAA4-E916-0E8C-A6E0C7FA9F9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6B0E504-C14F-436A-6B53-0C221ECD2D7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72AFFA7-13E6-EAE8-E63E-3810A33475B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C510DC3-1A6F-48CC-BE8F-9D75346DB16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BC6A8A-AA07-5B02-7CCB-3A1D46AA101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5A859BF-299B-F039-1187-787095ACA84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1F01319-D955-9A1C-D4CC-9CFC7327898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3DB6F06-629E-1ACD-390B-1479E9F5892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3F86B94-A230-A9BF-D1FD-11384FEF39D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9583BC0-FA54-56A6-5E00-0FD75369494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22AC272-2D9C-E7F9-D878-85B279F1651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422B82F-C28B-2728-A77A-7C2662C671D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B6F6EEA-D9DE-0807-F21F-23D507AD14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DC9B6A8-895A-7509-140B-1D8390BE6C6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EBDFD8E-FB67-C696-861B-5E44CD3CBB9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2F835E80-9B78-0071-86D3-DCB5BFEAA8D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19B3FDB-DC4D-565F-3DBA-8BDAA3B112A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9CF8A5-0C7A-01F9-B783-94B3763B46C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C8A5CDF-6301-B2C9-03FD-B19C441A82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B1096DC-5374-1783-D9E1-EFDDADC4F59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F38521-2B60-0E73-8792-40E347FB582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D745CD-1C82-D1E1-E9EE-1C52C2E4D15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6295F77-5448-01F6-CED0-2B290615372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3262445-6C33-BD95-8055-F4F6BEA9647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D57DC48-4871-BDCB-7156-ED544DB49C6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AC0BE69-7DD4-D49B-3750-077DFAB1E4E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104D75A-3629-7814-96F9-05B82D6111F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072F41-4262-5B04-8623-3A3479FE65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5639C925-81C2-EEBC-978F-D00CFEA7988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453609C-458E-786B-7F80-92861FB54B4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F615D9A-D4A0-8288-E8FB-35FFC1DA255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9B102EF-3DBE-8807-5BBB-7DAC5140B4F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C618596-03BE-1D2D-DF93-F0BD81D649B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3974656-4CDA-11D9-F43F-3CD88246EB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3CFD2D3-6AF1-85B1-8E2C-FA9E448240E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08CD13D-2F7B-AF74-E0D6-73B07F2B611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EAF050A-EF6B-E8A2-179B-0E87827330C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7AF32B3-FBC6-E36B-A4E7-D4937E14D97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483B6E9-799A-6DB1-D973-B68D7C4B671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1643EB1-EA01-0BB9-825E-D49F40A77FA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867A7F4-4411-AE04-333E-632A5B37004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47EFB75-4DC3-2981-E897-89F8623EADF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4D3A1BD-AD7F-73DB-55AB-5CBCF0923C6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ABB913-0248-55BC-939A-1171813976B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E282226-1B10-AA99-40FB-4E7E03FF5AA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577AB1D-901A-924A-51C9-06F463D691E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CB69C55-A5D0-A02C-6D83-D1CCC289922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2E0F4D3-C384-19C7-CF6B-112A3E7A75D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B2F828-7F01-E98C-C482-E657A0DA871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8035EFF-72F1-B9FE-359F-765A153C48E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A5CE14-755C-A91B-A45D-021CA8CF9D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0F4E502-FEAE-F30E-A737-C1EEE086D6D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676B680-A1D0-065F-4FB0-F5C2EEEA0C2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C463455-4A4F-F460-B3E9-89B10A5238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5264816-8AD0-39B7-6575-E455354E07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824D6EF-7B8E-008B-F113-8FC844F04D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F85BF2B-DF16-763B-E688-8EDC9662D27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0C0EAF2-89E0-3602-2E84-8304A21E30F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337531B-C37F-4908-98EE-0263EE0E8F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A84EF11-DC0F-8770-A6E4-6DDD2BEAF9D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16847B4-1236-5D6D-3B59-091F5179877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745CFCC-C8EB-CE18-3D70-90DF2C14A5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7346F46-9AB4-32FF-6120-796245F0EEF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A6D6C2C-A1A9-87B4-359F-B5524F6E9F3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65A8679-0DC0-61F9-C0B1-5B0F8AFD750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5A3DF2F-2376-12D0-12BA-3E77C9D64A6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D9EB33D-CD45-91A8-BC49-A7D592397B5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72E4560-CA3D-6549-A7C3-5CB9B0EFE0A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1D64B1E-12B8-829A-93F6-7E24577307F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751E69E-E64A-E25D-5895-261EFC87BE5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C76BF41-D840-6C41-12C7-E414F20A347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034A84C-A4B7-EED3-0E13-03125E0A169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428ADB1-1673-A22F-8D0F-6958E028BA5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A428200-1059-B14E-93EB-6A54E740BB8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A2EF71C-6D06-A918-5B88-2555430054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0469646-9185-784C-5E83-A45087F14AD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6D2325C-5CC0-D04A-471C-A161A904CFC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DB2A984-46C3-329D-9E9B-00B1CC0355B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D6D9DAF-7068-0F6E-4E2F-6A8A58AC5BF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A833A0D-29B8-CB48-DD9F-226957A8A6C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7E1FE97-5C3C-1416-5560-89326C90300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D153EC3-9DDB-83EE-2F1D-6D7E183B404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3772DA1-C1EA-0E66-A047-BFF34E47954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D199D2-6695-E563-D4B0-D5CC8558867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788BC9C-5F92-B78E-6E19-C078B64ABD3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4388ED1-35AC-923A-1B0D-D32EAAAB448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CB7A3B8B-9ADD-E61C-770D-CE0EB4F0B71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1EF26C3-B765-90DA-D584-2A7113480D2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0A504B6-540C-00C2-810E-C533C9E1650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7D4EBBE-5FDC-D46B-F389-2D39E954BD8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5CEEC1E-C2A4-F6DA-3F34-67AAD67AB6E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4D2C9E2-B5B3-F8EF-A192-1C6A7F1F142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491FD30-0D7C-6F26-A2F8-CA1CBE4ADCB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54E6227-69E3-F88F-A194-F49FE3B8E8B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C458841-8377-AD17-2838-DD80155D8DA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10B504B-077D-1356-6F1D-51A39EE6DE7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15A2607F-3C1E-43E4-232E-B01FB7A57D0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22DF118-C631-CE96-EDB4-E6629D71D8A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E5355C0-4088-34E3-4185-C6373135941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05BE726-056C-656C-2DD1-0015079EF8A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60EFB5D-6339-5966-14DD-BA6CDB2AC94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A07778-B6A4-AFE4-1970-F4FA54CB01B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5935DFE-E8DD-5131-CF11-BE44A6D06C7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A27DF6B-5D0E-1072-2BC7-D6FAB7CF6B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D21924-663C-5C28-5FD2-5491978A50D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66DBB60-39B2-8594-DBBE-C268BCBDA73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D5A82AFD-DBE3-EB03-B29E-12BECBA5D3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D23DB17-0615-0412-023D-C140D0199D8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08B3AC8-4706-CF4A-7B56-BA4A2F45EA9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FB0AD139-B410-9A19-56B9-FDC52FA4EFD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A1DC8069-C77C-D192-5BBF-973C186CDA7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4B05D2FB-A339-05EA-5345-22825FBDB3F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4591E7F1-5BDC-2D7F-7A9B-B349812115A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AD4289D-3DE7-16D1-95AB-B927EE26237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735554B8-C470-E0FC-8990-F7D169F84F0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7F1C36C3-CF0D-68F3-F4AE-FA70426D43D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35" name="Table 134">
            <a:extLst>
              <a:ext uri="{FF2B5EF4-FFF2-40B4-BE49-F238E27FC236}">
                <a16:creationId xmlns:a16="http://schemas.microsoft.com/office/drawing/2014/main" id="{5D009A26-229C-AD60-C376-AD4FA66CFFDC}"/>
              </a:ext>
            </a:extLst>
          </p:cNvPr>
          <p:cNvGraphicFramePr>
            <a:graphicFrameLocks noGrp="1"/>
          </p:cNvGraphicFramePr>
          <p:nvPr>
            <p:extLst/>
          </p:nvPr>
        </p:nvGraphicFramePr>
        <p:xfrm>
          <a:off x="1813346" y="2198934"/>
          <a:ext cx="8549292" cy="4211162"/>
        </p:xfrm>
        <a:graphic>
          <a:graphicData uri="http://schemas.openxmlformats.org/drawingml/2006/table">
            <a:tbl>
              <a:tblPr firstRow="1" firstCol="1" bandRow="1"/>
              <a:tblGrid>
                <a:gridCol w="825702">
                  <a:extLst>
                    <a:ext uri="{9D8B030D-6E8A-4147-A177-3AD203B41FA5}">
                      <a16:colId xmlns:a16="http://schemas.microsoft.com/office/drawing/2014/main" val="3125001200"/>
                    </a:ext>
                  </a:extLst>
                </a:gridCol>
                <a:gridCol w="7723590">
                  <a:extLst>
                    <a:ext uri="{9D8B030D-6E8A-4147-A177-3AD203B41FA5}">
                      <a16:colId xmlns:a16="http://schemas.microsoft.com/office/drawing/2014/main" val="1872092732"/>
                    </a:ext>
                  </a:extLst>
                </a:gridCol>
              </a:tblGrid>
              <a:tr h="447768">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tasks that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must be completed inside a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700170095"/>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required oaths that are taken by election judges and clerks prior to performing duties.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79980231"/>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process for site setup.</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77110524"/>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polling place layout.</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9565451"/>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guidelines for accessible polling places.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83511373"/>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Review the required election materials.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68640230"/>
                  </a:ext>
                </a:extLst>
              </a:tr>
              <a:tr h="382901">
                <a:tc>
                  <a:txBody>
                    <a:bodyPr/>
                    <a:lstStyle/>
                    <a:p>
                      <a:pPr marL="0" marR="0" algn="ctr">
                        <a:lnSpc>
                          <a:spcPct val="107000"/>
                        </a:lnSpc>
                        <a:spcBef>
                          <a:spcPts val="0"/>
                        </a:spcBef>
                        <a:spcAft>
                          <a:spcPts val="0"/>
                        </a:spcAft>
                      </a:pPr>
                      <a:r>
                        <a:rPr lang="en-US" sz="22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Organize forms and supplies.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65013237"/>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process to prepare the check-in station(s).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7897587"/>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process to prepare the voting booths.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49853941"/>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requirements for accessible voting equipment.</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13319960"/>
                  </a:ext>
                </a:extLst>
              </a:tr>
            </a:tbl>
          </a:graphicData>
        </a:graphic>
      </p:graphicFrame>
      <p:sp>
        <p:nvSpPr>
          <p:cNvPr id="139" name="Slide Number Placeholder 3">
            <a:extLst>
              <a:ext uri="{FF2B5EF4-FFF2-40B4-BE49-F238E27FC236}">
                <a16:creationId xmlns:a16="http://schemas.microsoft.com/office/drawing/2014/main" id="{5C09CE98-468C-4BBE-9805-9E215930B68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1">
            <a:extLst>
              <a:ext uri="{FF2B5EF4-FFF2-40B4-BE49-F238E27FC236}">
                <a16:creationId xmlns:a16="http://schemas.microsoft.com/office/drawing/2014/main" id="{2DA04DB6-6846-4800-BA53-E979E81836AB}"/>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3649184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B81B90-F59D-7194-4461-64F1801C854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ACB46D83-3F67-8CEB-26B3-09F8EC3A4D3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C6AC8FE-6247-4856-94DB-631DBDBBE69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A370CE9-80BB-7B57-B45D-5D3450E76FC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52526E1-D225-AA87-09E0-271A75189A5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677B827-2FE7-C0CA-054B-3112446E7AD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8AFD6AA-C15C-140C-7C7F-72170A906E0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8029510-D8B6-70E6-D615-6CF692630C9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70544F3-DEF3-F089-80BE-E166BE562D1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861B061-BFCC-9E47-F0B0-493E600B638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8E12D79-8A85-29C5-0016-C5EA6102F55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6FE19BA-3BCB-9BB2-A6D6-086EB2DC986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20614AE-6D2B-51A7-57F1-CB00D8D30A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291F992-9146-0823-E937-95C7E6C5F00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75EE6D5-768B-1C36-C163-5C6FF6A5324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BC19254-481B-D34F-4FB8-21B1F84C89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DCDFB7-A114-2F44-C188-46B553F874D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8F5B650-8CBB-C68C-200A-94481FB6F7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1119929-FCB4-D5A7-C904-3C0610DC306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EDE0D15-3A51-6D60-D458-20B127279BA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DA2A970-2B7B-8896-6B3E-75057AF20B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F992F88-8C59-8C13-681F-4D5A01332F2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CDC7164-1E7A-7552-2A48-24DCD69169B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D5FD9CA-B3A4-14A9-0136-CC4068FF501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E3F54D9-1404-7221-5C47-15774356682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20F8AB0-11BE-0115-03B5-961BB71E7BA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3A2C49D-71BC-BC17-5B4E-565E91C2997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AF31DB0-DCE2-3FAD-8994-D7FCDE04A18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6A25F6A-8151-AE74-35F8-F27A07FE03F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58526-F391-5671-B4D2-B512AB4FA4A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F0A9C88-AD8A-66AF-E7C5-A3ABD4CC93B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70882E6-7346-9521-8716-74CC0525367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F45700-8C4D-FBB1-4485-11AEAB59E2B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741B2C7-7033-B851-7075-3239CAB91AB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842580C-525A-4AE2-BD02-45275A910FB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4D212A2-07F7-7871-CE77-5C1823D92FF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90F785D-E6A5-17F1-B6FD-9E388926AC8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B68AA1A-A53A-F5F5-E602-4BD90F1D962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E7757A-85A8-A2F7-B575-2805CF344B9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AD1619A-0331-DF12-DDF0-40D29E8B180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C5D13C-9734-2A95-5BD7-9E198C182E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A4CC5B-663D-3EB4-8A3C-3FBF9AD6CAA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2E8EE1D-389E-83F4-1430-01FE93C8348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A2D6787-3DC3-AFE4-8549-43E38B76BA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68AD873-43A2-136E-896F-DF903EB3E5B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07379EE-142C-FD46-1C97-F3768F8456B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AE11EAC-8910-4B0E-25A1-BDCA5D49DF9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0DCA2D9-3CBE-71D7-DE0E-6FBAF10FAD0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C5CF09E-92CF-DD03-0A69-2AF72C77218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4970A2-AEB7-AE06-8E22-A369122E783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46E7EB-3860-C013-E9FC-7F924665EAD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0FDEE92-79D6-6ED9-5DFC-27D71AEEFB7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DAC086-34C8-7D5C-64AD-FB14625D74E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763AE7E-1033-68E3-2E40-8463DCD845A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20633EA-90AA-E744-6B38-057D7A3E173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06C4A25-AB92-0108-831E-7365536B88A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BF82C2C-9B25-CB6B-D2EC-D10BDC063B4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C3D95E-7B62-CCDF-801C-C76B3BA4231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794F4F1-4D50-F8ED-6CEC-2C39397D5B6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EC05B25-D649-38C3-DA60-96D8CC8631D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E52E1D3-CE8A-22E9-FD43-7DBBDC59424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47EA060-A422-FD06-35A3-BB6859E6CB9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7983E70-75B5-9A55-FCB1-8F15AAD90D7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CEB8B91-D270-6960-5C8B-FECB3D63F7D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B02B256-1BB5-611E-135A-A4D201F2885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FE7CBB-54D5-6406-5683-406371D96B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5448D5E-3466-CF5C-92F4-E5A5DFC7F46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48B55D5-4779-C02F-6E77-57337BFA849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F7FB0D2-12EA-B47C-F438-FF802F39B55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4D4FE07-0BB3-9A08-69C1-CE00AD01045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EFC4CAC-8262-0A6C-CB59-13B09FC6A95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C7A0338-D153-AE6A-2236-6C9645885C6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9B80BED-CBD8-18C1-8B31-BC8AF41B4DE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8AAEAD1-D9E7-0865-4378-4DFF393437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9323B81-DAA0-6C80-23FD-8F9901B432D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5180818-0C75-2D84-2111-0E9C402FD7E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6B2221-16D0-1E44-AB48-AA160130B71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C51E100-F1F1-E099-6415-3CC8DA3EBA0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8D716F7-EE73-AFF0-251C-8514623FC7D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D544CAF-2DB7-5CAB-8EDA-6867521CB95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0F0CB2F-2822-A5EC-36E3-BE60002301A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3729C73-F665-6356-7826-EC745DCDE1D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D652D03-4CA5-AEE2-E9E1-74568035532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E1D70F9-7471-280A-68DA-426D93E2C7E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F5FCD44-8892-1B7B-2387-EBBA7F561FE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9022854-E568-EA5E-D4B5-E409C7D92CB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894010-9D36-510E-5F6E-8D0E78012A0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23247F2-DECA-D1D6-9900-01D640D6B6A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CFEE9CA-EC12-3EF7-0919-340AD2EF12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25E03EE-C1B1-059E-6D4B-161C326FEF1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6D23FD7-F95B-23EE-E381-E1E137D91BA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9064093-AAF0-2447-5A25-02ADFD0B764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41014E2-3C8E-F1BD-B0D5-5C400402598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B1361D4-630B-36EA-5CD2-9770C8137F9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056077E-2290-B575-11B1-21EC04CAEFC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8E247A6-CAD3-07ED-6DD1-FDB59AE856C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530ECB-AF77-DA16-33B9-0FEEB9586F5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09C1EAB-73CC-760A-C027-ED890B3F03F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FC4E4BD-3325-0019-7755-55F235EA463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3D57143-7FBA-630F-0C01-08CC64212C5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26CCF24-C284-8F21-296E-9EB07C448DC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2685530-702A-AFC4-3713-40700591E12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6FD452-EE2F-9FDC-9DCF-C8ECFDBD2C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71BE392-4F22-5FCC-A56F-6F9A503B12D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34FDF6-F8AE-06C4-6DC1-3083AC1A2E4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E6F505-B340-E052-4970-76734E2CEA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BCF86B3-32A4-7A7A-81C3-A3255F3463D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642260D-20A5-9F7B-19D0-401714443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A47F29D-B09E-CE98-CCBC-D3B407B71B8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8EE186D-0ED3-CED4-79DD-F0D55D82EB1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7A7FCCB-5DC7-F791-4F87-7C63C49E4D4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844358C-4858-9F7C-3190-86AC091122E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06167D4-FB3A-D7FD-623D-1C08EE79E73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41AB2CD-3306-FABD-AFF1-55DA048B708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E0761C1-8798-C5AA-6017-9C092130BB2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F6C4E00-23D1-EEE6-4F7A-2F6354ABDC6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7500FCD-8C87-C439-4A82-75A7ADABE01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CA9402-D006-5618-B44C-3803DFA5A98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AEFB3C8-FF7C-0825-D61F-BDCE7B7DF88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2677AB-40EF-3A5D-0C44-9AE8F0A649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3B40018-C69C-9A0A-6E17-8ECAA81A38A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0C0DF65-A7B1-593F-2703-39881BFD95F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EE0DAE6-BE70-9C50-D65F-6D2A9DB7C0C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6E7F44D-716F-F3F1-BCCD-64FD454D04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878F5B0-9A4C-E556-7589-4202F3BB2A8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5FE1F38-F12C-7BDC-6A5A-B55E58FCB35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6FE2090-F7C8-0074-ED48-1B4C63150BD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A1F75FE-CF96-2527-BAF0-3600970822E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FEB7CCD-2ACD-2D61-CE06-94D983DC5CE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9204A57-B263-2ED0-B157-B6A73D70BC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BAD389B-FBA8-500C-ABE5-2C046B6AC78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8018C3B-D122-00D1-D998-7AA1D14F005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CED8259-0436-D738-FC91-AD56C3965D6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3944809-FF92-37BA-0C90-AEB8036A465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pSp>
        <p:nvGrpSpPr>
          <p:cNvPr id="133" name="Group 132">
            <a:extLst>
              <a:ext uri="{FF2B5EF4-FFF2-40B4-BE49-F238E27FC236}">
                <a16:creationId xmlns:a16="http://schemas.microsoft.com/office/drawing/2014/main" id="{11BC2C8D-3063-EE85-9FF8-D8B4F1CDF3C4}"/>
              </a:ext>
            </a:extLst>
          </p:cNvPr>
          <p:cNvGrpSpPr/>
          <p:nvPr/>
        </p:nvGrpSpPr>
        <p:grpSpPr>
          <a:xfrm>
            <a:off x="9203155" y="1692275"/>
            <a:ext cx="1987282" cy="4878118"/>
            <a:chOff x="8627514" y="1760273"/>
            <a:chExt cx="1987282" cy="4878118"/>
          </a:xfrm>
        </p:grpSpPr>
        <p:pic>
          <p:nvPicPr>
            <p:cNvPr id="108" name="Picture 107">
              <a:extLst>
                <a:ext uri="{FF2B5EF4-FFF2-40B4-BE49-F238E27FC236}">
                  <a16:creationId xmlns:a16="http://schemas.microsoft.com/office/drawing/2014/main" id="{8B5C5B28-03F6-D2A7-F5B0-90974406E71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52506" y="1760273"/>
              <a:ext cx="1903984" cy="1683455"/>
            </a:xfrm>
            <a:prstGeom prst="rect">
              <a:avLst/>
            </a:prstGeom>
          </p:spPr>
        </p:pic>
        <p:pic>
          <p:nvPicPr>
            <p:cNvPr id="118" name="Picture 117">
              <a:extLst>
                <a:ext uri="{FF2B5EF4-FFF2-40B4-BE49-F238E27FC236}">
                  <a16:creationId xmlns:a16="http://schemas.microsoft.com/office/drawing/2014/main" id="{A96AF7F6-75A7-B3D0-AF73-F150988339AC}"/>
                </a:ext>
              </a:extLst>
            </p:cNvPr>
            <p:cNvPicPr>
              <a:picLocks noChangeAspect="1"/>
            </p:cNvPicPr>
            <p:nvPr/>
          </p:nvPicPr>
          <p:blipFill>
            <a:blip r:embed="rId6"/>
            <a:stretch>
              <a:fillRect/>
            </a:stretch>
          </p:blipFill>
          <p:spPr>
            <a:xfrm>
              <a:off x="8627514" y="3605337"/>
              <a:ext cx="1987282" cy="3033054"/>
            </a:xfrm>
            <a:prstGeom prst="rect">
              <a:avLst/>
            </a:prstGeom>
          </p:spPr>
        </p:pic>
      </p:grpSp>
      <p:sp>
        <p:nvSpPr>
          <p:cNvPr id="141" name="Slide Number Placeholder 3">
            <a:extLst>
              <a:ext uri="{FF2B5EF4-FFF2-40B4-BE49-F238E27FC236}">
                <a16:creationId xmlns:a16="http://schemas.microsoft.com/office/drawing/2014/main" id="{45F11F03-41AA-4722-87F0-7FBEF2CB1CB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86FB635B-FB01-4175-B1A9-6EF4CD8A583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6" name="Content Placeholder 256">
            <a:extLst>
              <a:ext uri="{FF2B5EF4-FFF2-40B4-BE49-F238E27FC236}">
                <a16:creationId xmlns:a16="http://schemas.microsoft.com/office/drawing/2014/main" id="{03C1CEBB-24E3-42D7-B198-A9E6431BE539}"/>
              </a:ext>
            </a:extLst>
          </p:cNvPr>
          <p:cNvSpPr txBox="1">
            <a:spLocks/>
          </p:cNvSpPr>
          <p:nvPr/>
        </p:nvSpPr>
        <p:spPr>
          <a:xfrm>
            <a:off x="833680" y="2280849"/>
            <a:ext cx="7866109"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Curbside Voting</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 for curbside voting. Ensure the following supplies are available before opening the polling place: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Cart to hold supplies, if applicable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Clipboard, if applicable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Pens, if applicable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 signature tool (e.g., stylus) to sign ePollbook if applicable</a:t>
            </a:r>
          </a:p>
        </p:txBody>
      </p:sp>
      <p:sp>
        <p:nvSpPr>
          <p:cNvPr id="142" name="Slide Number Placeholder 3">
            <a:extLst>
              <a:ext uri="{FF2B5EF4-FFF2-40B4-BE49-F238E27FC236}">
                <a16:creationId xmlns:a16="http://schemas.microsoft.com/office/drawing/2014/main" id="{4DE2D570-645D-4C19-8B47-8C4C77E28AC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1124117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B81B90-F59D-7194-4461-64F1801C854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ACB46D83-3F67-8CEB-26B3-09F8EC3A4D3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C6AC8FE-6247-4856-94DB-631DBDBBE69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A370CE9-80BB-7B57-B45D-5D3450E76FC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52526E1-D225-AA87-09E0-271A75189A5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677B827-2FE7-C0CA-054B-3112446E7AD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8AFD6AA-C15C-140C-7C7F-72170A906E0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8029510-D8B6-70E6-D615-6CF692630C9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70544F3-DEF3-F089-80BE-E166BE562D1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861B061-BFCC-9E47-F0B0-493E600B638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8E12D79-8A85-29C5-0016-C5EA6102F55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6FE19BA-3BCB-9BB2-A6D6-086EB2DC986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20614AE-6D2B-51A7-57F1-CB00D8D30A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291F992-9146-0823-E937-95C7E6C5F00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75EE6D5-768B-1C36-C163-5C6FF6A5324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BC19254-481B-D34F-4FB8-21B1F84C89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DCDFB7-A114-2F44-C188-46B553F874D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8F5B650-8CBB-C68C-200A-94481FB6F7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1119929-FCB4-D5A7-C904-3C0610DC306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EDE0D15-3A51-6D60-D458-20B127279BA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DA2A970-2B7B-8896-6B3E-75057AF20B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F992F88-8C59-8C13-681F-4D5A01332F2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CDC7164-1E7A-7552-2A48-24DCD69169B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D5FD9CA-B3A4-14A9-0136-CC4068FF501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E3F54D9-1404-7221-5C47-15774356682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20F8AB0-11BE-0115-03B5-961BB71E7BA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3A2C49D-71BC-BC17-5B4E-565E91C2997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AF31DB0-DCE2-3FAD-8994-D7FCDE04A18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6A25F6A-8151-AE74-35F8-F27A07FE03F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58526-F391-5671-B4D2-B512AB4FA4A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F0A9C88-AD8A-66AF-E7C5-A3ABD4CC93B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70882E6-7346-9521-8716-74CC0525367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F45700-8C4D-FBB1-4485-11AEAB59E2B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741B2C7-7033-B851-7075-3239CAB91AB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842580C-525A-4AE2-BD02-45275A910FB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4D212A2-07F7-7871-CE77-5C1823D92FF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90F785D-E6A5-17F1-B6FD-9E388926AC8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B68AA1A-A53A-F5F5-E602-4BD90F1D962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E7757A-85A8-A2F7-B575-2805CF344B9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AD1619A-0331-DF12-DDF0-40D29E8B180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C5D13C-9734-2A95-5BD7-9E198C182E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A4CC5B-663D-3EB4-8A3C-3FBF9AD6CAA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2E8EE1D-389E-83F4-1430-01FE93C8348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A2D6787-3DC3-AFE4-8549-43E38B76BA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68AD873-43A2-136E-896F-DF903EB3E5B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07379EE-142C-FD46-1C97-F3768F8456B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AE11EAC-8910-4B0E-25A1-BDCA5D49DF9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0DCA2D9-3CBE-71D7-DE0E-6FBAF10FAD0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C5CF09E-92CF-DD03-0A69-2AF72C77218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4970A2-AEB7-AE06-8E22-A369122E783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46E7EB-3860-C013-E9FC-7F924665EAD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0FDEE92-79D6-6ED9-5DFC-27D71AEEFB7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DAC086-34C8-7D5C-64AD-FB14625D74E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763AE7E-1033-68E3-2E40-8463DCD845A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20633EA-90AA-E744-6B38-057D7A3E173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06C4A25-AB92-0108-831E-7365536B88A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BF82C2C-9B25-CB6B-D2EC-D10BDC063B4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C3D95E-7B62-CCDF-801C-C76B3BA4231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794F4F1-4D50-F8ED-6CEC-2C39397D5B6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EC05B25-D649-38C3-DA60-96D8CC8631D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E52E1D3-CE8A-22E9-FD43-7DBBDC59424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47EA060-A422-FD06-35A3-BB6859E6CB9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7983E70-75B5-9A55-FCB1-8F15AAD90D7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CEB8B91-D270-6960-5C8B-FECB3D63F7D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B02B256-1BB5-611E-135A-A4D201F2885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FE7CBB-54D5-6406-5683-406371D96B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5448D5E-3466-CF5C-92F4-E5A5DFC7F46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48B55D5-4779-C02F-6E77-57337BFA849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F7FB0D2-12EA-B47C-F438-FF802F39B55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4D4FE07-0BB3-9A08-69C1-CE00AD01045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EFC4CAC-8262-0A6C-CB59-13B09FC6A95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C7A0338-D153-AE6A-2236-6C9645885C6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9B80BED-CBD8-18C1-8B31-BC8AF41B4DE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8AAEAD1-D9E7-0865-4378-4DFF3934370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9323B81-DAA0-6C80-23FD-8F9901B432D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5180818-0C75-2D84-2111-0E9C402FD7E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6B2221-16D0-1E44-AB48-AA160130B71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C51E100-F1F1-E099-6415-3CC8DA3EBA0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8D716F7-EE73-AFF0-251C-8514623FC7D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D544CAF-2DB7-5CAB-8EDA-6867521CB95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0F0CB2F-2822-A5EC-36E3-BE60002301A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3729C73-F665-6356-7826-EC745DCDE1D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D652D03-4CA5-AEE2-E9E1-74568035532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E1D70F9-7471-280A-68DA-426D93E2C7E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F5FCD44-8892-1B7B-2387-EBBA7F561FE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9022854-E568-EA5E-D4B5-E409C7D92CB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894010-9D36-510E-5F6E-8D0E78012A0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23247F2-DECA-D1D6-9900-01D640D6B6A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CFEE9CA-EC12-3EF7-0919-340AD2EF12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25E03EE-C1B1-059E-6D4B-161C326FEF1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6D23FD7-F95B-23EE-E381-E1E137D91BA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9064093-AAF0-2447-5A25-02ADFD0B764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41014E2-3C8E-F1BD-B0D5-5C400402598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B1361D4-630B-36EA-5CD2-9770C8137F9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056077E-2290-B575-11B1-21EC04CAEFC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8E247A6-CAD3-07ED-6DD1-FDB59AE856C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530ECB-AF77-DA16-33B9-0FEEB9586F5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09C1EAB-73CC-760A-C027-ED890B3F03F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FC4E4BD-3325-0019-7755-55F235EA463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3D57143-7FBA-630F-0C01-08CC64212C5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26CCF24-C284-8F21-296E-9EB07C448DC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2685530-702A-AFC4-3713-40700591E12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6FD452-EE2F-9FDC-9DCF-C8ECFDBD2C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71BE392-4F22-5FCC-A56F-6F9A503B12D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34FDF6-F8AE-06C4-6DC1-3083AC1A2E4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E6F505-B340-E052-4970-76734E2CEA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BCF86B3-32A4-7A7A-81C3-A3255F3463D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642260D-20A5-9F7B-19D0-401714443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A47F29D-B09E-CE98-CCBC-D3B407B71B8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8EE186D-0ED3-CED4-79DD-F0D55D82EB1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7A7FCCB-5DC7-F791-4F87-7C63C49E4D4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844358C-4858-9F7C-3190-86AC091122E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06167D4-FB3A-D7FD-623D-1C08EE79E73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41AB2CD-3306-FABD-AFF1-55DA048B708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E0761C1-8798-C5AA-6017-9C092130BB2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F6C4E00-23D1-EEE6-4F7A-2F6354ABDC6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7500FCD-8C87-C439-4A82-75A7ADABE01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CA9402-D006-5618-B44C-3803DFA5A98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AEFB3C8-FF7C-0825-D61F-BDCE7B7DF88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2677AB-40EF-3A5D-0C44-9AE8F0A649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3B40018-C69C-9A0A-6E17-8ECAA81A38A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0C0DF65-A7B1-593F-2703-39881BFD95F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EE0DAE6-BE70-9C50-D65F-6D2A9DB7C0C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6E7F44D-716F-F3F1-BCCD-64FD454D04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878F5B0-9A4C-E556-7589-4202F3BB2A8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5FE1F38-F12C-7BDC-6A5A-B55E58FCB35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6FE2090-F7C8-0074-ED48-1B4C63150BD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A1F75FE-CF96-2527-BAF0-3600970822E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FEB7CCD-2ACD-2D61-CE06-94D983DC5CE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9204A57-B263-2ED0-B157-B6A73D70BC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BAD389B-FBA8-500C-ABE5-2C046B6AC78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8018C3B-D122-00D1-D998-7AA1D14F005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CED8259-0436-D738-FC91-AD56C3965D6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3944809-FF92-37BA-0C90-AEB8036A465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45F11F03-41AA-4722-87F0-7FBEF2CB1CB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86FB635B-FB01-4175-B1A9-6EF4CD8A583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Check-in Station(s)</a:t>
            </a:r>
          </a:p>
        </p:txBody>
      </p:sp>
      <p:sp>
        <p:nvSpPr>
          <p:cNvPr id="146" name="Content Placeholder 256">
            <a:extLst>
              <a:ext uri="{FF2B5EF4-FFF2-40B4-BE49-F238E27FC236}">
                <a16:creationId xmlns:a16="http://schemas.microsoft.com/office/drawing/2014/main" id="{03C1CEBB-24E3-42D7-B198-A9E6431BE539}"/>
              </a:ext>
            </a:extLst>
          </p:cNvPr>
          <p:cNvSpPr txBox="1">
            <a:spLocks/>
          </p:cNvSpPr>
          <p:nvPr/>
        </p:nvSpPr>
        <p:spPr>
          <a:xfrm>
            <a:off x="833680" y="2280849"/>
            <a:ext cx="1051560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Curbside Voting</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Combination form, if not using an ePollbook to qualify voters</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Information of Person Who Provided Transportation to a Total of Seven or More Curbside Voters During Early Voting and Election Day</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Oaths of Assistants and Interpreters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Ballot Marking Device (BMD)/Direct Recording Electronic (DRE), if applicable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Electrical cord connections where needed/battery pack, if applicable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Privacy shields</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 Voted” stickers</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Slide Number Placeholder 3">
            <a:extLst>
              <a:ext uri="{FF2B5EF4-FFF2-40B4-BE49-F238E27FC236}">
                <a16:creationId xmlns:a16="http://schemas.microsoft.com/office/drawing/2014/main" id="{18FF347B-1E5B-459D-9D5E-0F80B9867763}"/>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4.1G</a:t>
            </a:r>
          </a:p>
        </p:txBody>
      </p:sp>
    </p:spTree>
    <p:extLst>
      <p:ext uri="{BB962C8B-B14F-4D97-AF65-F5344CB8AC3E}">
        <p14:creationId xmlns:p14="http://schemas.microsoft.com/office/powerpoint/2010/main" val="2029832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575AD5-7A99-94E0-DD14-17C93FE02F9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6762AC53-494C-B1F1-6B0C-B2ADEF8AB3C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4A6542C-AD83-343C-D342-10E8F967304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B6A91D-570E-12E0-49CE-5834B7FCB50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22372A-C293-FF6B-7742-2341CF53DD7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9889F20-59AB-338C-4EBE-AFFC863C4FD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F78267E-5A2D-5C39-EDC3-B4D4834E1EF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5EDAF61-965B-9967-9C28-BEF808BC884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18F0473-51F8-1E2E-E85D-B9726612459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18D80C5-4CE3-3D7E-BA48-16D333AAD04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5125A11-8F49-3C60-D51E-25BC0D43816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7424EA9-12DA-40F0-CF44-593341CAE8C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901A144-8F8D-9B9A-9CE3-EABE58D13A9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E14585F-0F8B-8C89-B5BD-FDD361C8F67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372243B-5771-0475-B7E5-AEA38F95766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A40F8BB-FF31-CAB1-433F-E6BEAAD2484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35ABE32-B07E-7E14-9A6E-B6773A88518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5432CE0-6432-81CF-F0E5-EBB6CCE50E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B1D48E3-D7BC-32EB-0900-C8091B7EA22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51D2F8B-1CAB-702E-1708-F67B9DC2CE4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3708074-684A-0E52-02C7-995D187A2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E9B2E43-0F0E-D8F6-3D12-61F0D07B234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8C8012B-A7F1-589A-6523-46BE1948AD5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FFCE296-8C0B-48F1-6886-907E8995A08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597AD24-215E-8FCA-A231-9AC0EF39C88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9AA6240-8146-07C9-B9BB-4CB3C6C450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FF3B771-613A-6C48-F76D-4E79179668D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F7C534-E763-0315-9B3F-96589AED63F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F4A0919-9BB5-7BC4-822A-2DED683A283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38C312-B03E-24A3-3CA7-1F938C3031F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EA6CC36-4AB9-9851-C0AC-FA34EAFF990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6842747-7DF9-6D99-9730-46D88183068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019DFFC-07E0-9B0F-2F8B-42E5501501E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A0F61D1-49FC-4859-73AE-1B6E0122E35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D707247-CEB9-1C68-7571-B621C87930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0C97EDA-7CCB-EC8D-5F63-A108819338F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2E55B7C-CDF6-53D8-7D4F-9568F68840D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ABBBCD7-5087-36EC-EB50-55BDB55E12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0E9001E-CEC3-4EA8-61A6-E0110FC8C8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6DE93E3-E502-147C-FF02-FA1ECF23D6B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B99BF58-39E5-75CD-8BD5-9616E3A0D1A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96F854A-2B98-1580-99FD-7B00E9B43C5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FAC429C-08C0-35BA-0534-DA419AC8603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0D14ACB-67FA-5986-8F76-F1180A9BB77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1434D22-149A-47EC-85D1-5A45C98A349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B48740-6F13-468E-1CF5-7F037C5EDEC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99937CC-0BB0-79CD-EABF-8B5616E789A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256CC43-582E-41BB-5701-1E7F0F1C92D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B299ADC-D043-F758-0CE1-E431E4555A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C6556BE-E030-23B7-D6F8-FAF1B17950A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78CBAD2-8362-1DCE-2B44-DA2B765BC7A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173BA59-7F94-784B-729C-A993064BC74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1B1FCB8-F08A-CB8A-AFA2-56A3AB4D2C4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DC86D19-1138-DA8D-BD2F-1704A5F700E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1190492-FB52-A2E7-0EB4-30C1BCF890A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CEF311E-50B5-6E99-8D23-F4A35CB71DC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3F99DC3E-2A5E-71D7-CBBB-91B45F31536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1E72FE3-95A3-F04C-792F-A4F4B1BB469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798BDEE-2ADD-BD3F-CBBC-1D484B0B9B0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58CE6B9-DE43-3C8B-630F-A19CCF18C2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ED8937F-88FB-0A0C-B794-F33AA1D2E8C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34BA99-92EA-FFB6-696C-B495E57E1BF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C827445-6143-02C1-3950-3FE93023505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15B5EFD-C73B-A19F-67E2-5208ACD4CE5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8938BC3-4D01-E7EC-84E5-723ADE8B8F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68DA348-E4C9-8E54-E386-3B28172968A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6BF1C99-A8E0-02A2-319F-9AAA6EAAAEF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296D963-56C7-C8F2-447E-69A80CDCAC9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9F360DC-A632-D2AB-3FFA-609749E07C9B}"/>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16D72C1-EB39-79AE-0273-9EEAC5A08AF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E30AFAC-DA67-F3C4-4071-45AD3409E15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B2AF1A5-E085-48D8-A703-165BFDF84A5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93B9B1D-79EB-AB1A-F540-2CFD2C258AE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1FD189A-F1D3-D0A0-F1AC-CF6A8692913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6B5A9DB-48EC-7EB7-5C03-85F844CE7F6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BA89E05-99C2-FE4C-292A-5A98F2B2DA3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9EE3017-7F6B-6D63-8A11-08CE81D39F6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3E04454-75CC-D1EA-7A59-D131017D58A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B3AC51D-D978-1DAD-8012-41D13444BB0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6499ABC-D2E2-4DE5-6DFF-B1454907616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A65D6B5-46AA-F33A-0E58-79557D737BB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044E22B-D5E5-41BB-40E6-2B1FF0145A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C34E74-FF82-FD49-1EB3-0481A06F679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64987E8-4B93-3959-1CA0-A7A85C8EDD0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62C8E5E-54F5-D02F-2BF9-24298A51A0A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8AC4A88-6672-9C22-06FC-23BAD31CDFC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6C6D4C-9682-6A31-C93D-756BF16AFEC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56898DC-54D3-EE45-9865-6E179675D73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B10674E-D67E-CDF4-F7A9-C5E1A31A060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86B1F18-B481-71B3-AAE9-A58F685621C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92243BE-59B2-6807-0527-559AC91C9B0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03DEEE6-2B56-2B23-E477-DE6B47AC4FB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DB96687-3848-5DB8-F626-B3A8AC52674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295CD38-87AD-3C0C-2968-640D8969051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FB4745-0D8E-27E8-4F34-69E9B33539E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82B7091-F271-E7CE-7DAD-8FAD5E3687C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6D38F17-8E68-FA4A-93C4-56BD1278469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3A1CADF-0764-A958-70B6-D8CA8026755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88A7E00-2E79-63E8-D2E8-A4C9E5BDDC1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B6BC540-412A-6522-C7DD-1FE916BD215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8A7B0B-8717-7F49-2494-E120DABDD13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044BBB-6661-61FF-F763-86CFBC04A65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7099DA6-F3AE-19A4-7669-6B08BBFB236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6C50516-853F-FD6A-0564-CFE188C680D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66772A3-B2D7-05F6-3C2F-E40338209CA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2C36454-A9F4-9E16-31E9-F75698A0677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432C3C6-A403-90D9-6598-E89349E2FDF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D183023-DF4D-5FA8-C661-C971B1E4147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E11491A-C4AC-EBC6-8ED0-A5B373C267E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96936CC-2A34-11C3-D98C-092F03DE86B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F9730CD-BC70-3D35-948F-48BD5BBEFA0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DEDDB86-F5B9-BACF-27CD-410600957CF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1005EEF-E213-B205-C8F4-16C1D6CDCB5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D744024-01B1-8D80-CBB9-0AD8562BBB8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15C412B-C036-1870-6361-2F966BC264B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E0B2255-53E0-4591-B661-D9DEAB5AC23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9795DC-917F-4250-1C13-9275A6B77A4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38D1C88-7E5A-25CB-9243-1530178E017C}"/>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BF49D82-33E9-2EA4-CBD7-C8DD89741C6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01DEACB-DAB6-80AC-FBA0-A75A1529DA4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412F9E5-A538-3A66-A417-CA86961A50C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E188745-62A8-34EF-3FBA-C145E611FD7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F5C2809-E561-6D70-BD8E-1520BFDB730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4E25128-B149-A016-31FC-7C9BAF0A5E8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7AC3567-AFE1-23EA-E226-6C8DCEEA77D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8FDA816-C4D7-3B83-9C92-570B0183E82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A8296B18-184B-0B01-AD8C-3BEA7A2BE12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8D5FB6C-13B2-E121-438B-B21EF0DCE79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792BE26-3C3C-5326-1958-EB34CF2F0A7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B662A94-8E70-29A3-E751-BFE3CE642BD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414C97F-7E4B-874C-B39F-FB27DB2DA0B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10B7133-F18F-5EA5-58DC-0CC1DB4709D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EDDB3BF-EE03-C90B-B81D-15E6B1A0419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99C9494-F485-6609-49E8-08B41B192BC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3E06BD82-570A-414B-8CFA-98A5FDF9073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4F565341-E967-44FD-B02B-F30A4F43BD2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Voting Stations</a:t>
            </a:r>
          </a:p>
        </p:txBody>
      </p:sp>
      <p:sp>
        <p:nvSpPr>
          <p:cNvPr id="146" name="Content Placeholder 256">
            <a:extLst>
              <a:ext uri="{FF2B5EF4-FFF2-40B4-BE49-F238E27FC236}">
                <a16:creationId xmlns:a16="http://schemas.microsoft.com/office/drawing/2014/main" id="{7FD192C9-5C99-42BD-B1B7-E20F80C86276}"/>
              </a:ext>
            </a:extLst>
          </p:cNvPr>
          <p:cNvSpPr txBox="1">
            <a:spLocks/>
          </p:cNvSpPr>
          <p:nvPr/>
        </p:nvSpPr>
        <p:spPr>
          <a:xfrm>
            <a:off x="833680" y="2280849"/>
            <a:ext cx="10515600"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All polling places must be equipped with voting booths that ensure voter privacy and comply with the regulatory specifications for voting booths or have been approved for use by the Secretary of State.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Position voting booths so they are visible to election officials and poll watchers, but separate from the area where voters queue. </a:t>
            </a:r>
          </a:p>
        </p:txBody>
      </p:sp>
      <p:sp>
        <p:nvSpPr>
          <p:cNvPr id="142" name="Slide Number Placeholder 3">
            <a:extLst>
              <a:ext uri="{FF2B5EF4-FFF2-40B4-BE49-F238E27FC236}">
                <a16:creationId xmlns:a16="http://schemas.microsoft.com/office/drawing/2014/main" id="{6CAFBE87-30CC-42E1-B68C-1BE3CF3CBFED}"/>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4.1H</a:t>
            </a:r>
          </a:p>
        </p:txBody>
      </p:sp>
    </p:spTree>
    <p:extLst>
      <p:ext uri="{BB962C8B-B14F-4D97-AF65-F5344CB8AC3E}">
        <p14:creationId xmlns:p14="http://schemas.microsoft.com/office/powerpoint/2010/main" val="1859071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37FEB5-848E-32D5-795D-AEB7AD7DE632}"/>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991414A-E2DF-2504-208A-5FB3F5A661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C2C56F1-3124-A642-9419-EAEACB0677C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729B78F-11B0-EC58-8B09-7A77329431E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1F31853-2154-E50A-23A5-066B5A4EFE2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1082282-70AE-DE1D-117B-6566EE2CA9F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0CEFE6-1799-C7A7-AD49-E282DBA5BA5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FBFEF81-CC1D-EDF6-7598-55E8FD469C0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596A1BB-4FCA-D72A-E886-0F977D7F60B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EDBF656-6D9B-2160-D498-05EC105CE51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52F2AEF-CCDB-4368-2286-0AFC573212F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57E86D3-063D-5650-FB0B-5CABA4AAEC8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04020A1-34E7-4463-FE4A-DCC992C2D38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3A15C22-1F0E-2F4D-7C11-3AB3528AA11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F87F245-23B4-5E58-A749-F7029ABBB0E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A9AF659-6066-6259-B796-8C3B2CD6B10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1984E9A-5687-8753-B3FC-96F35448F59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651499A-D65F-B0ED-290F-67B8C6F21D6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01C1604-45FC-59EB-08A2-604063434E5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0A58C8E-0780-0637-284D-53265A7E870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D006D2E-D20B-A772-E7BB-CD4CE420BA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59EAC3C-9575-5B9D-2E29-1A0B8F4212F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01A5A93-34AF-5E81-3FAD-C35114188F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E16B27C-2FA7-3267-B014-35C6EA0F5FA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17267D8-C627-C5C5-1983-4DDF243A587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D66AF00-AA04-7737-854B-AA78719856F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9F52F26-A355-3DA5-ADDC-59EC99FDC2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ADB8CA-B35D-7036-CFB8-2B3411928D8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07F19F4-6456-3C4B-6DB5-FD5BB5E37E6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742913B-6FFC-6E79-58A1-92C021355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54EA67B-473B-6DD7-2397-390D6A19F72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EE9F94E-C7CA-B1F9-3E54-ADC535231D5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57A726A-0396-57C3-92D8-C885A244850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3831E9C-995E-77E6-E5E0-34DC28F6CF1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BF8C725-F98C-72D5-B0EE-472C33C7A9B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2E71D1A-1E15-45D1-51A6-783C6944672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723F812-D349-9BA4-15A0-2C92D4239FA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0E6E320-7779-6152-9BE7-65E13410E27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505D80B-7230-9A60-652C-1F35969BDE0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2052910-8FB7-11DF-60F7-44EF7E11C90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C80F128-473B-059D-B08D-681377E0E4A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5E71B77-8E02-5955-D6B2-F8C0C9AE4CC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AA242F0-A666-5470-105B-6F99282E21A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E9D1F14-E9BF-E32E-5451-0509B01F156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92C0960-0C88-3CC7-380F-62C4B3E4D6D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842404F-69AF-8F4E-B43D-681DD2FEBC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5092F1A-F179-E817-C1F4-CBA0F00247A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FD9DB84-74FB-B90D-3197-E9CED204304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AFC5963-74E2-5A1B-451B-9E28D2C1E0D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6A17B52-13CB-BC14-8EBE-D367F4CBA19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66E20D-97F7-87A3-0FDC-68F7CD2BB57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FD23FAB-A31F-EE4F-9BE1-682543B30E7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FF7DD0C-2AE7-6888-C8C8-22F37E114F3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4309148-4E20-D02D-EE48-46620C283A7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D86EF0-F592-323F-FBD9-5993FF7999E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310B67C-95CC-89B0-AF3E-2F518EA5808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009126-8264-BB85-CB23-191D22AD03B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FA8DA4C-614A-FC00-B879-446533844DB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12E61A6-B6D5-5FE3-FDCE-AE725E1565A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FE09668-60FF-A6AE-3919-2500B2DFD8D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9134DD9-8883-4D20-9845-85A1A51AA19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AFF9590-85AE-4265-091F-F7D7154C13A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220EEE4-A512-BE4C-3B8F-BD96A2F4AEB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113B337-892B-56DC-8045-2D3F854CF29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BC9F996-B120-25B4-B1AD-ED75AFBD3F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F354845-1C4F-3589-1E5C-604D4929E40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7BEE3E1-E200-D1D8-99B8-22E46EBDAF9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0E38F-75AB-CC7B-C76A-275D7F6E884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8C66FB3-7F77-CED8-468F-3E5AB2714AE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2AAD47E-5C82-4CC6-B072-3058E6E6B84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407A2D0-808D-0739-43BD-78983B51945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13B800-A1CF-2B31-54C1-7417E53F08A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B469919-18A5-1B15-2D7A-97BE571942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D0CD4D9-7D2A-DE91-83B8-DC10FDC4F7F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A3C2476-9BD4-F3EA-4E6F-E174AF1212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20F5E04-4FA4-4AC6-88EE-F78B9E525F9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860370D-6C7B-6CBD-0E28-C02A254BA2E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1446485-7239-DFE9-43E1-E91C41A0BFC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26FC176-872A-279B-A180-E6D0536E639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721977C-A2DA-B8E1-35D4-33F4C2B0E3C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0E580AB-0340-D55B-AEBD-031EBF092F1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031987F-CBF9-36D5-B11E-35A0BD239EB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2BC153-F14D-4B4C-7FBB-E9B2B3F080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97063B3-4A70-D876-BD13-6B0A169E63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25A8A14-6AF3-789E-9FD3-B5552DBF0EF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E4D8984-32A3-1DB9-9FF6-0DD9614A4AE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61E07C5-E956-AA6E-B998-143DE104271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028AF17-C1E4-03AA-0490-96E9272AD6A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51A3A60-AFAA-8D42-171D-17BEBC4D39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EAC2626-508E-FD88-E78F-68AA84A6F8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85FF489-2094-3092-4AC8-49828D20B4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BAE3A01-9523-9DB7-E240-32B08316464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C8761EE-4D44-1521-4579-EBFAD9CC8F8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467C436-933A-EE7D-E8F0-F3B8F5E3D2D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EA7E5FE-C8D3-9558-A46B-A3D47A8FA6E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7123503-DA75-01C0-29A0-38CD4C7BB2A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E4A7272-2D13-7828-714D-72FC1B4E584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930ECF9-E524-67FD-D427-7980090534D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89E8E58-EE82-F327-289E-2F20B0AA8E2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0187746-4952-64CE-83CE-D7F7FA26164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37F4E5F-6567-4485-A3C1-B5D705A78AD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A1615C9-8103-FF45-0FF3-DAD8F3A010C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071B08-69ED-0FE6-FE07-EBF6E16985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6243C1F-7B51-42E4-DBFB-B9610057357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410AF1A-149E-4626-0CFC-8B45128FC9D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74BAA95-4A50-A48C-F2E5-64A62F80D5F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1E12214-C4E7-3D7B-3C34-B6F8DD6FED8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0DEE1F1-5F54-B744-50A5-8DC344AD103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84040BF-5353-D88E-F8D8-28A92BB9284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E5B06DB-991A-1738-20C5-9D0B82789DA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55D27F-8E33-BA9B-4FBA-DB3A4D6D744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4B50D81-E10F-2781-0BCB-2153F2B119D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44AA80-E5D0-E65E-3811-B963C42CD16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52B6923-E3AA-925E-BF89-FE97EE8E14E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942E6B9-09B4-B5E2-4124-AE6B19F6993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D8DCAE7-8ABF-2C14-B0E4-F8C63A07753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4EF8A79-6764-6C01-A123-3C3F0F32484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DAB3BC3-5B1A-A45C-8049-370960C9E37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5583FB-38E4-3D4B-E76C-D970238766A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8908DF-E747-6393-01AE-6023719207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1A52AA5-CC92-900B-446D-AC290192558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D13F35D-37FB-C1F1-1875-E64397F9DD0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4B8986D-065F-8E48-B909-89EDB6573FF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E79C6A0-6F6A-8B3F-AAEC-E781B408007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CD8D683-E150-958C-B36E-879B4E8EB73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F3BB81-8C84-5211-AF79-C5F774DC62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B1441A7-A9AA-8B6D-647C-6D7166BF031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8E1766-8266-BF36-D4ED-56AB0146BEC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3036078-EAD7-A83F-976E-0996E1BB4A5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4E45C7F-AA09-428F-DE5F-D337A6A6C1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26CEF13-BCB2-1F3D-CA0A-98BF40B5437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E8E58C0E-13C9-B88B-15FD-CFDEA918D2C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B363763-2138-E566-BFD7-156188B760F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5B56B2-9FE2-F421-9E11-C0A5EA750E8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07C3EE6C-A222-41AE-8ECB-457513F05F0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070F245-A43A-40C5-9D49-6FF402CABD7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Voting Stations</a:t>
            </a:r>
          </a:p>
        </p:txBody>
      </p:sp>
      <p:sp>
        <p:nvSpPr>
          <p:cNvPr id="145" name="Content Placeholder 256">
            <a:extLst>
              <a:ext uri="{FF2B5EF4-FFF2-40B4-BE49-F238E27FC236}">
                <a16:creationId xmlns:a16="http://schemas.microsoft.com/office/drawing/2014/main" id="{10505454-A519-4124-8F50-E5257ECC0C0E}"/>
              </a:ext>
            </a:extLst>
          </p:cNvPr>
          <p:cNvSpPr txBox="1">
            <a:spLocks/>
          </p:cNvSpPr>
          <p:nvPr/>
        </p:nvSpPr>
        <p:spPr>
          <a:xfrm>
            <a:off x="833680" y="2280849"/>
            <a:ext cx="10515600" cy="38878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Ballot Marking Devices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regarding whether to set up voting equipment the day prior or the morning of opening the polling place. If you do not have instructions on how to set up the equipment or if you experience any technical issues, notify the election authority as soon as possible. The following steps may be different for each voting system vendor.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Arrange the voting booths so they are spaced appropriately. Ensure that there is at least 60 inches of turning space in front of the voting booths.</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Verify all seals and document chain of custody.</a:t>
            </a:r>
          </a:p>
        </p:txBody>
      </p:sp>
      <p:sp>
        <p:nvSpPr>
          <p:cNvPr id="142" name="Slide Number Placeholder 3">
            <a:extLst>
              <a:ext uri="{FF2B5EF4-FFF2-40B4-BE49-F238E27FC236}">
                <a16:creationId xmlns:a16="http://schemas.microsoft.com/office/drawing/2014/main" id="{07BA0F2D-D615-46BC-88F2-5814BC7D892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4.1H</a:t>
            </a:r>
          </a:p>
        </p:txBody>
      </p:sp>
    </p:spTree>
    <p:extLst>
      <p:ext uri="{BB962C8B-B14F-4D97-AF65-F5344CB8AC3E}">
        <p14:creationId xmlns:p14="http://schemas.microsoft.com/office/powerpoint/2010/main" val="1312338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37FEB5-848E-32D5-795D-AEB7AD7DE632}"/>
            </a:ext>
          </a:extLst>
        </p:cNvPr>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A86BD346-D440-C257-E461-52163D6AA03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4.1H</a:t>
            </a:r>
          </a:p>
        </p:txBody>
      </p:sp>
      <p:grpSp>
        <p:nvGrpSpPr>
          <p:cNvPr id="22" name="Group 21">
            <a:extLst>
              <a:ext uri="{FF2B5EF4-FFF2-40B4-BE49-F238E27FC236}">
                <a16:creationId xmlns:a16="http://schemas.microsoft.com/office/drawing/2014/main" id="{1991414A-E2DF-2504-208A-5FB3F5A661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C2C56F1-3124-A642-9419-EAEACB0677C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729B78F-11B0-EC58-8B09-7A77329431E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1F31853-2154-E50A-23A5-066B5A4EFE2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1082282-70AE-DE1D-117B-6566EE2CA9F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0CEFE6-1799-C7A7-AD49-E282DBA5BA5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FBFEF81-CC1D-EDF6-7598-55E8FD469C0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596A1BB-4FCA-D72A-E886-0F977D7F60B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EDBF656-6D9B-2160-D498-05EC105CE51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52F2AEF-CCDB-4368-2286-0AFC573212F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57E86D3-063D-5650-FB0B-5CABA4AAEC8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04020A1-34E7-4463-FE4A-DCC992C2D38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3A15C22-1F0E-2F4D-7C11-3AB3528AA11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F87F245-23B4-5E58-A749-F7029ABBB0E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A9AF659-6066-6259-B796-8C3B2CD6B10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1984E9A-5687-8753-B3FC-96F35448F59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651499A-D65F-B0ED-290F-67B8C6F21D6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01C1604-45FC-59EB-08A2-604063434E5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0A58C8E-0780-0637-284D-53265A7E870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D006D2E-D20B-A772-E7BB-CD4CE420BA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59EAC3C-9575-5B9D-2E29-1A0B8F4212F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01A5A93-34AF-5E81-3FAD-C35114188F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E16B27C-2FA7-3267-B014-35C6EA0F5FA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17267D8-C627-C5C5-1983-4DDF243A587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D66AF00-AA04-7737-854B-AA78719856F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9F52F26-A355-3DA5-ADDC-59EC99FDC2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ADB8CA-B35D-7036-CFB8-2B3411928D8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07F19F4-6456-3C4B-6DB5-FD5BB5E37E6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742913B-6FFC-6E79-58A1-92C021355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54EA67B-473B-6DD7-2397-390D6A19F72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EE9F94E-C7CA-B1F9-3E54-ADC535231D5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57A726A-0396-57C3-92D8-C885A244850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3831E9C-995E-77E6-E5E0-34DC28F6CF1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BF8C725-F98C-72D5-B0EE-472C33C7A9B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2E71D1A-1E15-45D1-51A6-783C6944672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723F812-D349-9BA4-15A0-2C92D4239FA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0E6E320-7779-6152-9BE7-65E13410E27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505D80B-7230-9A60-652C-1F35969BDE0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2052910-8FB7-11DF-60F7-44EF7E11C90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C80F128-473B-059D-B08D-681377E0E4A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5E71B77-8E02-5955-D6B2-F8C0C9AE4CC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AA242F0-A666-5470-105B-6F99282E21A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E9D1F14-E9BF-E32E-5451-0509B01F156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92C0960-0C88-3CC7-380F-62C4B3E4D6D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842404F-69AF-8F4E-B43D-681DD2FEBC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5092F1A-F179-E817-C1F4-CBA0F00247A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FD9DB84-74FB-B90D-3197-E9CED204304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AFC5963-74E2-5A1B-451B-9E28D2C1E0D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6A17B52-13CB-BC14-8EBE-D367F4CBA19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66E20D-97F7-87A3-0FDC-68F7CD2BB57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FD23FAB-A31F-EE4F-9BE1-682543B30E7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FF7DD0C-2AE7-6888-C8C8-22F37E114F3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4309148-4E20-D02D-EE48-46620C283A7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D86EF0-F592-323F-FBD9-5993FF7999E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310B67C-95CC-89B0-AF3E-2F518EA5808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009126-8264-BB85-CB23-191D22AD03B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FA8DA4C-614A-FC00-B879-446533844DB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12E61A6-B6D5-5FE3-FDCE-AE725E1565A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FE09668-60FF-A6AE-3919-2500B2DFD8D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9134DD9-8883-4D20-9845-85A1A51AA19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AFF9590-85AE-4265-091F-F7D7154C13A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220EEE4-A512-BE4C-3B8F-BD96A2F4AEB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113B337-892B-56DC-8045-2D3F854CF29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BC9F996-B120-25B4-B1AD-ED75AFBD3F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F354845-1C4F-3589-1E5C-604D4929E40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7BEE3E1-E200-D1D8-99B8-22E46EBDAF9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0E38F-75AB-CC7B-C76A-275D7F6E884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8C66FB3-7F77-CED8-468F-3E5AB2714AE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2AAD47E-5C82-4CC6-B072-3058E6E6B84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407A2D0-808D-0739-43BD-78983B51945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13B800-A1CF-2B31-54C1-7417E53F08A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B469919-18A5-1B15-2D7A-97BE571942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D0CD4D9-7D2A-DE91-83B8-DC10FDC4F7F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A3C2476-9BD4-F3EA-4E6F-E174AF1212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20F5E04-4FA4-4AC6-88EE-F78B9E525F9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860370D-6C7B-6CBD-0E28-C02A254BA2E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1446485-7239-DFE9-43E1-E91C41A0BFC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26FC176-872A-279B-A180-E6D0536E639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721977C-A2DA-B8E1-35D4-33F4C2B0E3C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0E580AB-0340-D55B-AEBD-031EBF092F1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031987F-CBF9-36D5-B11E-35A0BD239EB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2BC153-F14D-4B4C-7FBB-E9B2B3F080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97063B3-4A70-D876-BD13-6B0A169E63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25A8A14-6AF3-789E-9FD3-B5552DBF0EF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E4D8984-32A3-1DB9-9FF6-0DD9614A4AE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61E07C5-E956-AA6E-B998-143DE104271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028AF17-C1E4-03AA-0490-96E9272AD6A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51A3A60-AFAA-8D42-171D-17BEBC4D39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EAC2626-508E-FD88-E78F-68AA84A6F8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85FF489-2094-3092-4AC8-49828D20B4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BAE3A01-9523-9DB7-E240-32B08316464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C8761EE-4D44-1521-4579-EBFAD9CC8F8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467C436-933A-EE7D-E8F0-F3B8F5E3D2D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EA7E5FE-C8D3-9558-A46B-A3D47A8FA6E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7123503-DA75-01C0-29A0-38CD4C7BB2A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E4A7272-2D13-7828-714D-72FC1B4E584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930ECF9-E524-67FD-D427-7980090534D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89E8E58-EE82-F327-289E-2F20B0AA8E2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0187746-4952-64CE-83CE-D7F7FA26164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37F4E5F-6567-4485-A3C1-B5D705A78AD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A1615C9-8103-FF45-0FF3-DAD8F3A010C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071B08-69ED-0FE6-FE07-EBF6E16985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6243C1F-7B51-42E4-DBFB-B9610057357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410AF1A-149E-4626-0CFC-8B45128FC9D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74BAA95-4A50-A48C-F2E5-64A62F80D5F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1E12214-C4E7-3D7B-3C34-B6F8DD6FED8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0DEE1F1-5F54-B744-50A5-8DC344AD103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84040BF-5353-D88E-F8D8-28A92BB9284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E5B06DB-991A-1738-20C5-9D0B82789DA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55D27F-8E33-BA9B-4FBA-DB3A4D6D744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4B50D81-E10F-2781-0BCB-2153F2B119D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44AA80-E5D0-E65E-3811-B963C42CD16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52B6923-E3AA-925E-BF89-FE97EE8E14E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942E6B9-09B4-B5E2-4124-AE6B19F6993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D8DCAE7-8ABF-2C14-B0E4-F8C63A07753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4EF8A79-6764-6C01-A123-3C3F0F32484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DAB3BC3-5B1A-A45C-8049-370960C9E37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5583FB-38E4-3D4B-E76C-D970238766A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8908DF-E747-6393-01AE-6023719207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1A52AA5-CC92-900B-446D-AC290192558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D13F35D-37FB-C1F1-1875-E64397F9DD0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4B8986D-065F-8E48-B909-89EDB6573FF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E79C6A0-6F6A-8B3F-AAEC-E781B408007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CD8D683-E150-958C-B36E-879B4E8EB73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F3BB81-8C84-5211-AF79-C5F774DC62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B1441A7-A9AA-8B6D-647C-6D7166BF031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8E1766-8266-BF36-D4ED-56AB0146BEC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3036078-EAD7-A83F-976E-0996E1BB4A5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4E45C7F-AA09-428F-DE5F-D337A6A6C1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26CEF13-BCB2-1F3D-CA0A-98BF40B5437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E8E58C0E-13C9-B88B-15FD-CFDEA918D2C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B363763-2138-E566-BFD7-156188B760F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5B56B2-9FE2-F421-9E11-C0A5EA750E8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07C3EE6C-A222-41AE-8ECB-457513F05F0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070F245-A43A-40C5-9D49-6FF402CABD7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Voting Stations</a:t>
            </a:r>
          </a:p>
        </p:txBody>
      </p:sp>
      <p:sp>
        <p:nvSpPr>
          <p:cNvPr id="145" name="Content Placeholder 256">
            <a:extLst>
              <a:ext uri="{FF2B5EF4-FFF2-40B4-BE49-F238E27FC236}">
                <a16:creationId xmlns:a16="http://schemas.microsoft.com/office/drawing/2014/main" id="{10505454-A519-4124-8F50-E5257ECC0C0E}"/>
              </a:ext>
            </a:extLst>
          </p:cNvPr>
          <p:cNvSpPr txBox="1">
            <a:spLocks/>
          </p:cNvSpPr>
          <p:nvPr/>
        </p:nvSpPr>
        <p:spPr>
          <a:xfrm>
            <a:off x="833680" y="2280849"/>
            <a:ext cx="10515600" cy="428303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Ballot Marking Devices</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startAt="3"/>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Break any seals on outside of the Ballot Marking Device (BMD) carrying case.</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3"/>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Remove each BMD and cords from the carrying case.</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3"/>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Find the surge protector and plug into the nearest power outlet. Plug each BMD into the surge protector or daisy-chain the power cords and plug into the surge protector, depending on the voting system. Use the toggle switch to turn the surge protector on.</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Position cords to keep a safe work environment. Cords must all be out of the path of walkways.</a:t>
            </a:r>
          </a:p>
        </p:txBody>
      </p:sp>
    </p:spTree>
    <p:extLst>
      <p:ext uri="{BB962C8B-B14F-4D97-AF65-F5344CB8AC3E}">
        <p14:creationId xmlns:p14="http://schemas.microsoft.com/office/powerpoint/2010/main" val="1298031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37FEB5-848E-32D5-795D-AEB7AD7DE632}"/>
            </a:ext>
          </a:extLst>
        </p:cNvPr>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A86BD346-D440-C257-E461-52163D6AA031}"/>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4.1H</a:t>
            </a:r>
          </a:p>
        </p:txBody>
      </p:sp>
      <p:grpSp>
        <p:nvGrpSpPr>
          <p:cNvPr id="22" name="Group 21">
            <a:extLst>
              <a:ext uri="{FF2B5EF4-FFF2-40B4-BE49-F238E27FC236}">
                <a16:creationId xmlns:a16="http://schemas.microsoft.com/office/drawing/2014/main" id="{1991414A-E2DF-2504-208A-5FB3F5A661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C2C56F1-3124-A642-9419-EAEACB0677C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729B78F-11B0-EC58-8B09-7A77329431E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1F31853-2154-E50A-23A5-066B5A4EFE2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1082282-70AE-DE1D-117B-6566EE2CA9F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0CEFE6-1799-C7A7-AD49-E282DBA5BA5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FBFEF81-CC1D-EDF6-7598-55E8FD469C0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596A1BB-4FCA-D72A-E886-0F977D7F60B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EDBF656-6D9B-2160-D498-05EC105CE51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52F2AEF-CCDB-4368-2286-0AFC573212F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57E86D3-063D-5650-FB0B-5CABA4AAEC8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04020A1-34E7-4463-FE4A-DCC992C2D38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3A15C22-1F0E-2F4D-7C11-3AB3528AA11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F87F245-23B4-5E58-A749-F7029ABBB0E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A9AF659-6066-6259-B796-8C3B2CD6B10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1984E9A-5687-8753-B3FC-96F35448F59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651499A-D65F-B0ED-290F-67B8C6F21D6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01C1604-45FC-59EB-08A2-604063434E5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0A58C8E-0780-0637-284D-53265A7E870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D006D2E-D20B-A772-E7BB-CD4CE420BA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59EAC3C-9575-5B9D-2E29-1A0B8F4212F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01A5A93-34AF-5E81-3FAD-C35114188F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E16B27C-2FA7-3267-B014-35C6EA0F5FA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17267D8-C627-C5C5-1983-4DDF243A587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D66AF00-AA04-7737-854B-AA78719856F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9F52F26-A355-3DA5-ADDC-59EC99FDC2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ADB8CA-B35D-7036-CFB8-2B3411928D8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07F19F4-6456-3C4B-6DB5-FD5BB5E37E6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742913B-6FFC-6E79-58A1-92C021355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054EA67B-473B-6DD7-2397-390D6A19F72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EE9F94E-C7CA-B1F9-3E54-ADC535231D5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57A726A-0396-57C3-92D8-C885A244850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3831E9C-995E-77E6-E5E0-34DC28F6CF1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BF8C725-F98C-72D5-B0EE-472C33C7A9B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2E71D1A-1E15-45D1-51A6-783C6944672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723F812-D349-9BA4-15A0-2C92D4239FA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0E6E320-7779-6152-9BE7-65E13410E27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505D80B-7230-9A60-652C-1F35969BDE0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2052910-8FB7-11DF-60F7-44EF7E11C90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C80F128-473B-059D-B08D-681377E0E4A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5E71B77-8E02-5955-D6B2-F8C0C9AE4CC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AA242F0-A666-5470-105B-6F99282E21A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E9D1F14-E9BF-E32E-5451-0509B01F156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92C0960-0C88-3CC7-380F-62C4B3E4D6D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842404F-69AF-8F4E-B43D-681DD2FEBC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5092F1A-F179-E817-C1F4-CBA0F00247A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FD9DB84-74FB-B90D-3197-E9CED204304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AFC5963-74E2-5A1B-451B-9E28D2C1E0D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6A17B52-13CB-BC14-8EBE-D367F4CBA19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66E20D-97F7-87A3-0FDC-68F7CD2BB57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FD23FAB-A31F-EE4F-9BE1-682543B30E7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FF7DD0C-2AE7-6888-C8C8-22F37E114F3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4309148-4E20-D02D-EE48-46620C283A7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D86EF0-F592-323F-FBD9-5993FF7999E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310B67C-95CC-89B0-AF3E-2F518EA5808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009126-8264-BB85-CB23-191D22AD03B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FA8DA4C-614A-FC00-B879-446533844DB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12E61A6-B6D5-5FE3-FDCE-AE725E1565A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FE09668-60FF-A6AE-3919-2500B2DFD8D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9134DD9-8883-4D20-9845-85A1A51AA19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AFF9590-85AE-4265-091F-F7D7154C13A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220EEE4-A512-BE4C-3B8F-BD96A2F4AEB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113B337-892B-56DC-8045-2D3F854CF29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BC9F996-B120-25B4-B1AD-ED75AFBD3F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F354845-1C4F-3589-1E5C-604D4929E40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7BEE3E1-E200-D1D8-99B8-22E46EBDAF9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0E38F-75AB-CC7B-C76A-275D7F6E884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8C66FB3-7F77-CED8-468F-3E5AB2714AE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2AAD47E-5C82-4CC6-B072-3058E6E6B84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407A2D0-808D-0739-43BD-78983B51945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13B800-A1CF-2B31-54C1-7417E53F08A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B469919-18A5-1B15-2D7A-97BE571942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D0CD4D9-7D2A-DE91-83B8-DC10FDC4F7F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A3C2476-9BD4-F3EA-4E6F-E174AF12123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20F5E04-4FA4-4AC6-88EE-F78B9E525F9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860370D-6C7B-6CBD-0E28-C02A254BA2E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1446485-7239-DFE9-43E1-E91C41A0BFC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26FC176-872A-279B-A180-E6D0536E639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721977C-A2DA-B8E1-35D4-33F4C2B0E3C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0E580AB-0340-D55B-AEBD-031EBF092F1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031987F-CBF9-36D5-B11E-35A0BD239EB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82BC153-F14D-4B4C-7FBB-E9B2B3F080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97063B3-4A70-D876-BD13-6B0A169E63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25A8A14-6AF3-789E-9FD3-B5552DBF0EF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E4D8984-32A3-1DB9-9FF6-0DD9614A4AE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61E07C5-E956-AA6E-B998-143DE104271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028AF17-C1E4-03AA-0490-96E9272AD6A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51A3A60-AFAA-8D42-171D-17BEBC4D39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EAC2626-508E-FD88-E78F-68AA84A6F8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85FF489-2094-3092-4AC8-49828D20B4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BAE3A01-9523-9DB7-E240-32B08316464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C8761EE-4D44-1521-4579-EBFAD9CC8F8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467C436-933A-EE7D-E8F0-F3B8F5E3D2D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EA7E5FE-C8D3-9558-A46B-A3D47A8FA6E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7123503-DA75-01C0-29A0-38CD4C7BB2A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E4A7272-2D13-7828-714D-72FC1B4E584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930ECF9-E524-67FD-D427-7980090534D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89E8E58-EE82-F327-289E-2F20B0AA8E2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0187746-4952-64CE-83CE-D7F7FA26164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37F4E5F-6567-4485-A3C1-B5D705A78AD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A1615C9-8103-FF45-0FF3-DAD8F3A010C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071B08-69ED-0FE6-FE07-EBF6E16985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6243C1F-7B51-42E4-DBFB-B9610057357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410AF1A-149E-4626-0CFC-8B45128FC9D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74BAA95-4A50-A48C-F2E5-64A62F80D5F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1E12214-C4E7-3D7B-3C34-B6F8DD6FED8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0DEE1F1-5F54-B744-50A5-8DC344AD103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84040BF-5353-D88E-F8D8-28A92BB9284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E5B06DB-991A-1738-20C5-9D0B82789DA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55D27F-8E33-BA9B-4FBA-DB3A4D6D744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4B50D81-E10F-2781-0BCB-2153F2B119D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44AA80-E5D0-E65E-3811-B963C42CD16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52B6923-E3AA-925E-BF89-FE97EE8E14E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942E6B9-09B4-B5E2-4124-AE6B19F6993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D8DCAE7-8ABF-2C14-B0E4-F8C63A07753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4EF8A79-6764-6C01-A123-3C3F0F324842}"/>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DAB3BC3-5B1A-A45C-8049-370960C9E37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5583FB-38E4-3D4B-E76C-D970238766A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8908DF-E747-6393-01AE-6023719207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1A52AA5-CC92-900B-446D-AC290192558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D13F35D-37FB-C1F1-1875-E64397F9DD0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4B8986D-065F-8E48-B909-89EDB6573FF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E79C6A0-6F6A-8B3F-AAEC-E781B408007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CD8D683-E150-958C-B36E-879B4E8EB73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F3BB81-8C84-5211-AF79-C5F774DC62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B1441A7-A9AA-8B6D-647C-6D7166BF031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8E1766-8266-BF36-D4ED-56AB0146BEC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3036078-EAD7-A83F-976E-0996E1BB4A5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4E45C7F-AA09-428F-DE5F-D337A6A6C1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26CEF13-BCB2-1F3D-CA0A-98BF40B5437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E8E58C0E-13C9-B88B-15FD-CFDEA918D2C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B363763-2138-E566-BFD7-156188B760F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5B56B2-9FE2-F421-9E11-C0A5EA750E8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07C3EE6C-A222-41AE-8ECB-457513F05F0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070F245-A43A-40C5-9D49-6FF402CABD7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Voting Stations</a:t>
            </a:r>
          </a:p>
        </p:txBody>
      </p:sp>
      <p:sp>
        <p:nvSpPr>
          <p:cNvPr id="145" name="Content Placeholder 256">
            <a:extLst>
              <a:ext uri="{FF2B5EF4-FFF2-40B4-BE49-F238E27FC236}">
                <a16:creationId xmlns:a16="http://schemas.microsoft.com/office/drawing/2014/main" id="{10505454-A519-4124-8F50-E5257ECC0C0E}"/>
              </a:ext>
            </a:extLst>
          </p:cNvPr>
          <p:cNvSpPr txBox="1">
            <a:spLocks/>
          </p:cNvSpPr>
          <p:nvPr/>
        </p:nvSpPr>
        <p:spPr>
          <a:xfrm>
            <a:off x="833680" y="2280849"/>
            <a:ext cx="10515600" cy="44112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Ballot Marking Devices</a:t>
            </a:r>
          </a:p>
          <a:p>
            <a:pPr marL="914400" marR="0" lvl="1" indent="-457200" algn="l" defTabSz="914400" rtl="0" eaLnBrk="1" fontAlgn="auto" latinLnBrk="0" hangingPunct="1">
              <a:lnSpc>
                <a:spcPct val="107000"/>
              </a:lnSpc>
              <a:spcBef>
                <a:spcPts val="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Make disability tools readily available (e.g., headphones, sip-and-puff device, audio-tactile keypad, audio-tactile interface).</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Once each BMD is on, follow specific instructions provided by the authority conducting the election. Verify that battery backup is on.</a:t>
            </a:r>
          </a:p>
          <a:p>
            <a:pPr marL="12573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Verify any seals and document chain of custody.</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Set up privacy screens around each BMD.</a:t>
            </a:r>
          </a:p>
          <a:p>
            <a:pPr marL="12573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Consider numbering each voting booth with numbers to help direct voters.</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Post required signs according to instructions. </a:t>
            </a:r>
          </a:p>
        </p:txBody>
      </p:sp>
    </p:spTree>
    <p:extLst>
      <p:ext uri="{BB962C8B-B14F-4D97-AF65-F5344CB8AC3E}">
        <p14:creationId xmlns:p14="http://schemas.microsoft.com/office/powerpoint/2010/main" val="1649199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AFECAE-2AB2-7B02-57E7-77C3EC4BBC68}"/>
            </a:ext>
          </a:extLst>
        </p:cNvPr>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CFD39AA0-4743-831B-4F52-DCFA0C300F8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4.1H</a:t>
            </a:r>
          </a:p>
        </p:txBody>
      </p:sp>
      <p:grpSp>
        <p:nvGrpSpPr>
          <p:cNvPr id="22" name="Group 21">
            <a:extLst>
              <a:ext uri="{FF2B5EF4-FFF2-40B4-BE49-F238E27FC236}">
                <a16:creationId xmlns:a16="http://schemas.microsoft.com/office/drawing/2014/main" id="{6ACEDCE5-F427-2421-F008-1C01363ABF8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70D1C6B-6B0A-3E6C-0717-248CDE9259C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A817CE5-9881-4410-19D3-6A7C91DF1CA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A23D825-27EC-BDD1-DD89-BEAAC29CF85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1CF2A5F-60A9-143F-735A-062E3BBF40C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F4AB124-D560-5FAE-8294-EDEA7941AA0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089346E-A38A-9C69-51B7-4CB20BB9173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747E144-9164-A000-6216-0625B513509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3EC8613-04F1-F162-BAA7-A70EE4F0559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7048C3C-8948-DCFB-22D2-7019A35699D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85D1F62-BA1D-6FEF-923B-006263D5175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2B0BC5F-50D7-1D9C-BB55-3E67E5CEA0C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8B2A2F4-180D-6D9E-2BF8-885060D11BF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18A0689-C94F-13F9-15F7-B03581252B8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F232A8C-BBE9-23C6-3194-B391891DE20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CC8C380-6BFB-5951-961D-665F27BB1D7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89047B3-5C17-D83A-722D-74047296A69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4214120-E486-5853-220A-4ED27B61124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E25CC40-2B66-58DC-5FF8-3CC01FADC23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E61A205-2B95-7DC8-9F96-3CFBBA4E8F4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C62506F-051C-BA9A-82B0-D6A3816A6F1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19D417C-CF67-CF74-BE45-CF1F63ED09D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F3DC49F-BD2A-F69E-410B-9EE132D4714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D161FAF-AA6E-43EE-B9A3-0004AF55FC5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9CAF238-DCC2-9814-AA77-AC82F190015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F73D746-4A4C-2AC3-C3F8-79B8FB18BD1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22F1F2C-EFFD-00EF-C998-8B9E814D56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7BB5F2A-F43B-E336-15B4-F549B82DC5F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CD13951-EFF6-AD70-B999-D4DC13F417A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9BCDA45-5455-58C8-B85F-BDB8FA11FD0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92A30BCE-CB7F-206D-B885-77C809AF6CD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2D085EF-7E9A-717E-7785-F9037E0763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871A59D-19C1-1A17-F62A-B7B8D0CE122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15D5AA-D367-D29F-4F14-BB43B7B348B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62D0E0F-844D-6763-34CB-9E1A7FC1563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9E89C62-2BD4-C67E-5F65-28F8EE2CAF3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EDAC13-23B3-86B5-3B16-93BBEA77F10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E195942-165C-D417-ACFB-AD7876CFE2F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451FA1B-F631-EFC4-0673-0BE736EB5F5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EDAFDE9-7DB9-C774-20D7-9DB7D276744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48D5737-2188-E330-CD3B-17207D3B841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6032AF-5BC3-A50E-5AEE-A8CB1F83EF6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5C9ADFC-74FE-84CD-9743-4ED21EDD08B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43D6CC7-6DEF-1167-97D7-75EEF49C45C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A4ABAD6-208B-838B-A120-8BCA4BBE80B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E360C6D-5BC4-02DC-B6DC-AE83E00426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4C1D0C5-510A-9413-D43F-7C94DF11F84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D903FBA-C19C-B7F5-5ADB-8C6179F6E65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374E6E7-98E2-3933-2853-6AD1F8820D27}"/>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42B8DB4-D87E-7540-752D-307FCCBAB7F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BCE6828-A306-8383-B17B-212D7BB9D52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A81A39-F975-61EE-2A71-393FCE4451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CFCBB3E-07BC-9C9D-34D1-EA4075E9AAD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C17DD4F-305F-570E-274A-76CAE842389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B31CB21-4B0E-12CB-F86F-E0E03D575A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B2C3CB1-9E43-2B2B-E272-67CEAB113D9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D7F18F1-E456-B0B4-4EEF-FAFC66C128D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214C9F5-AB37-25FE-0C7F-F607846FC8D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60598CD-0166-D272-F385-A1038875760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1B11A17-0021-00BE-AF24-33A890D2A0C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B05AF50-39B3-EF87-FC18-27BEAF2E307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DAF244B-3482-7A85-678A-E5750858AC0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CD7857A-6DE0-0544-35B6-2786E54D163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D9FF0C1-B0FC-7D3F-00F8-D3CC65519FF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2B94258-809B-937C-A862-00C7070D8CC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8A043D5-9E19-1BF3-295D-3E5A476CF2F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A7D6F6D-F238-EA9C-5335-7988C04F953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D295D78-554C-971D-A2FC-AB7105B6A23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9886BF0-D9B0-6FE0-3950-DEFEFDBE226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A413E5C-FCAC-ABD3-13A7-FB854597771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AE2C245-0233-A9C2-266A-8CEB845FD84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EC19031-C8CA-E67E-F8AB-53C9630ECFD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1087A81-CF27-8530-DF21-FC2ED922EA4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9CC549E-8A73-0AC7-7BCC-CE7681592B0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8C66542-255C-CD7A-B005-AE583243C25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94007D-513D-4083-D686-5F11AA55EF0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319EC0D-963A-46A9-D7FE-9DBD54301FD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AACB888-B6D9-2FE8-E163-0B9D1CE7481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EC7AE91-096F-196E-5821-0843695559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B128ED6-FF00-3D21-DB28-5C0C3199EAD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0B6E3BB-0313-B166-7369-82DE9C85424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F696896-BAB6-765A-12DD-00586D34C9E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CAB0B40-2A2D-25E8-3B47-730022F7075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8DAC92E-FF1D-2DEB-5D35-7B6A1F38DFF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D738950-2C33-6B07-0ED6-487B2D23CD7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03FED17-62D9-07AD-A821-5DCB72445FF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3F9D502-310A-8BC4-4C13-085C7C99194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30344E6-1A23-FDB5-9DB7-39D41383193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2BEB403-45B0-70CF-F826-7696AECDACE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A2C68B5-8306-94FB-7037-9A1B397702C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55BC43C-8428-9ECA-DB33-C182D4730E0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0B718A6-884F-6845-0C10-63DB5470894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86AA985-6B55-A264-D7FF-D0EB43EC05A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11D26BE-9B50-C8B9-2F2E-DA36DB51261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A4F92CE-16A1-7BC8-F9DB-4C297074586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53E727B-E652-335E-A9D2-28E89CF7B48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822101F-D115-ED02-4E93-0167575EDD5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55666D4-EA27-94E1-E255-CB7B85F6EDD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D95CC92-4711-B42F-B8EA-07E4CB57E43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1250706-1F8F-5799-1FF5-1C1DA83CD9A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8B6C98F-3CC0-6926-3BF9-DF2AF29947C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B6CD0BA-2FF4-FB7E-A508-13F39FB1442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F4E69C9-FAB8-1CA5-33DB-CB997791C6B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28BFE55-BE05-295A-5547-175363FCD58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39B1760-0F2C-DA18-CAC7-21457896073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76F3108-4CC6-64E5-8BD7-8DE8ADA30E3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16AF24C-FC6E-8C19-1CA1-F5F9FD70EE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DD51F4-9542-9EE2-BFB5-5D9947E30B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CAA1CF1-67EA-F05E-4E68-AA80222A8ED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00EE687-CB38-E66F-8D97-B867B0F1D92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1549C9A-EFB5-ED8D-6772-3F7E648E9FE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5411D4-B135-4C26-7619-BA624B11911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E680E8F-F0CF-1197-D348-DE0BDD310F9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990148B-5402-91CD-6365-901DAFFD7D9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44D2A2A-C8F3-3677-D143-E4108EED55F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852D253-008E-C855-BBAA-61EB8D82967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E34049E-984B-5756-3442-0CC4CE505DB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E82E0BF-25C1-0B58-43C6-2FB99127BA3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A9D2413-7C84-7D6A-652D-DEBE1563BE3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688DC9-2239-6187-00B1-C420BC12055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1DF4D8D-4547-4F0B-CCAC-17F29C16B58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3BB7762-EBE0-A925-3A32-F5E3444D7C6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0AFE2DC-801E-DA14-0FA5-F8DDB089AB2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235120F-4AF1-2CE2-B5E4-E1BD77A54DB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56DACD6-528D-F50F-7757-F34818ECBA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ED9BEBC-348A-4E24-24DD-9443EE026D4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29B026A-C321-C7AA-C0A1-8DC65B1550F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971802A-044E-BCD9-53F3-8B5F5C34D46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5F29AA0-872D-3550-4CD5-6FC7E9F953F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CD5BC932-B119-93A2-CE44-F2873E53B62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E19EBB0-8019-FF0E-9D39-3F82739C2ED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F2CD88F-3972-D2F8-E5BB-63037F86C42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936706D-2F96-99E9-89A7-19FE8864DAE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E84CE082-698B-45BD-AABF-DCBCA9895F2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9A1A40E0-9E64-404B-A4E1-2C1C33BDE1A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Voting Stations</a:t>
            </a:r>
          </a:p>
        </p:txBody>
      </p:sp>
      <p:sp>
        <p:nvSpPr>
          <p:cNvPr id="145" name="Content Placeholder 256">
            <a:extLst>
              <a:ext uri="{FF2B5EF4-FFF2-40B4-BE49-F238E27FC236}">
                <a16:creationId xmlns:a16="http://schemas.microsoft.com/office/drawing/2014/main" id="{0FF2463C-E1A5-4546-ACF5-28413B59D10B}"/>
              </a:ext>
            </a:extLst>
          </p:cNvPr>
          <p:cNvSpPr txBox="1">
            <a:spLocks/>
          </p:cNvSpPr>
          <p:nvPr/>
        </p:nvSpPr>
        <p:spPr>
          <a:xfrm>
            <a:off x="833680" y="2280849"/>
            <a:ext cx="10581464" cy="439588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rPr>
              <a:t>Hand-Marked Paper Ballot</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 regarding hand-marked paper ballot voting booths.</a:t>
            </a:r>
          </a:p>
          <a:p>
            <a:pPr marL="800100" marR="0" lvl="1" indent="-3429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Arrange the voting booths so they are spaced appropriately. Ensure that there is at least 60 inches of turning space in front of each voting booth.</a:t>
            </a:r>
          </a:p>
          <a:p>
            <a:pPr marL="800100" marR="0" lvl="1" indent="-3429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Set up privacy screens around each booth. </a:t>
            </a:r>
          </a:p>
          <a:p>
            <a:pPr marL="1371600" marR="0" lvl="2" indent="-3429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Consider numbering each booth to help direct voters.</a:t>
            </a:r>
          </a:p>
          <a:p>
            <a:pPr marL="800100" marR="0" lvl="1" indent="-3429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Post required signs according to instructions. </a:t>
            </a:r>
          </a:p>
          <a:p>
            <a:pPr marL="800100" marR="0" lvl="1" indent="-3429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Place an indelible marking instrument (makes marks that cannot easily be removed or erased) in each booth. </a:t>
            </a:r>
          </a:p>
          <a:p>
            <a:pPr marL="800100" marR="0" lvl="1" indent="-342900" algn="l" defTabSz="914400" rtl="0" eaLnBrk="1" fontAlgn="auto" latinLnBrk="0" hangingPunct="1">
              <a:lnSpc>
                <a:spcPct val="107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Designate an area for a provisional ballot booth, if applicable. </a:t>
            </a:r>
            <a:endParaRPr kumimoji="0" lang="en-US" sz="2400" b="1" i="0" u="none" strike="noStrike" kern="14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mn-cs"/>
            </a:endParaRPr>
          </a:p>
        </p:txBody>
      </p:sp>
    </p:spTree>
    <p:extLst>
      <p:ext uri="{BB962C8B-B14F-4D97-AF65-F5344CB8AC3E}">
        <p14:creationId xmlns:p14="http://schemas.microsoft.com/office/powerpoint/2010/main" val="2028644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A0088-9E52-24A3-CB03-19DF668D89B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3787210A-6F54-3EFC-31FD-FB585FC8081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4.1I</a:t>
            </a:r>
          </a:p>
        </p:txBody>
      </p:sp>
      <p:grpSp>
        <p:nvGrpSpPr>
          <p:cNvPr id="22" name="Group 21">
            <a:extLst>
              <a:ext uri="{FF2B5EF4-FFF2-40B4-BE49-F238E27FC236}">
                <a16:creationId xmlns:a16="http://schemas.microsoft.com/office/drawing/2014/main" id="{B1CBF4CB-1A79-7822-2A99-7D223CA73F1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4BF645C-2D3F-A4A7-241C-F47CED9AB65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3619E9-82FC-0B2A-A56A-80C93EF1D7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DC4FAB7-A93A-2538-5A9C-8ACED62C699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E2B5E16-99AE-742E-03E4-CBD4010E870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23461CC-004B-D394-ED51-C4ED0BD0F3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CC27BF4-07BC-6A76-A78C-F8AB90F1305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B77FB46-36DE-4D52-46FA-953DBDF490D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1C2B254-2E68-CD72-8C4C-0A1DA980B6F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C7257F0-562B-9D05-C7A9-DD6285A64FF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8C6B50-5AD3-C117-81B4-08F74DEF66D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F83887B-8E2F-2C4C-C9E8-690F53F317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2A530C2-42D2-41F7-C7B8-DAF57E79478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CC493F-86AC-18A8-81ED-D7972491CF1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F86DF23-22A3-E260-2EC2-F48F25F9B3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AD443A2-B565-2BA4-FD4E-EA348FD44CE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E9786D-42B4-D117-BAA1-C5A5B14F58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0441F10-CB19-C919-367A-7A6A88F9EAD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70990BA-4634-CEF5-4497-2ACC01558C9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46676C8-6BB2-2116-4908-556D7CEB5EA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1E19D4-4AA3-D592-F5B9-4290E4FB1A7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162424-4E0F-0F2D-7B62-411A6CA105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F62F0BA-0215-E89E-D1F1-815C696ECC9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D24E963-5E0C-EDB7-DB5C-C7F0ED0090E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5715240-0C75-44A3-3E4C-BB30FB3E20F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92406DF-0A2B-26CA-3C6E-E48C9295A15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D992D24-436C-159C-4BF6-696D564E411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EE489F8-C4A0-525B-4D70-0F8CADB60D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2F4442A-7BAB-0630-F7D5-99B826336B8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A45D708-14F9-69FF-42E9-2DFDB5046D4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56E61C3-99D3-1B2A-3924-03290D79C84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4C51987-93C8-4B45-1EF0-48C68B26C98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5DAB33A-2A70-2C1A-5D5B-7E1E38B0ADE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7E64988-65F3-0818-A9B4-40E38D5E51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373255D-04FE-19D8-3B52-768F30BD694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E1E96F0-359C-BE74-6EBE-D95F53E7462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97C4F41-7D94-49D1-B84F-8F866B6E1FE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CAE3E72-9D62-A09E-7221-AC01564F92B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D176BD-9C33-AE92-B50E-7F1641299B4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C9CAB49-A9C1-C7A4-468D-984E2386D8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F3D410F-2487-E424-A24F-EB4CCB6E905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F724F46-CD1B-191E-4A89-A1248A0835E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C0286A8-202C-3679-213F-C98169E051E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AAB9EBE-6E9E-BC27-E4B3-D636CD247DB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DE3BFB-C2DA-5D5B-135B-13A2E532492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0D5754C-041A-00CB-3F3C-5384E9B1F55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14B4517-BEC2-859A-228E-F9807377216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4BA2117-8099-1D9C-626F-783AA33194F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3E4A722-FA6B-6C02-59E5-1CAFBCF1F57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AA11C9D-C625-4510-AA27-FC985C73FC8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5CAB566-D54D-A23A-7C1E-D48DCDA0605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9CFE264-70BA-9DAC-1D87-20C9F74E131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93F44E2-401D-39FC-B37B-AD92B6469C2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831F2F6-4285-F6CD-22A7-FB7114A23EC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0A2F149-33CD-148E-6BF6-42E44D30AA5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83280A5-6B55-ECD5-7020-7B05749B329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C54CBC6-2311-539A-A534-55F7395CD62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E527A27-53C0-E90F-DA9E-4996D2E6A80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5D2008B-6B9D-4EFB-71BE-1A4E3321EDD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804DF76-967F-058C-A682-ED613E60E84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41E36BF-7297-AEBE-64D3-3C1D81A46F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9DE8BB5-F535-BD92-2D65-B013D3A7B92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A233CD9-50CC-A3A7-B73A-20C28F1009A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92F4AF8-0810-BD10-DD49-4A4547F33C1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E043CE1-59CE-92C0-A0EE-316196193FF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1C18CB0-A5E1-83D1-6F1C-2BB0D44A373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1508DD-6D53-90A8-EBE4-420B7B13274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7FDF9BB-02E4-1CE4-B68F-AA098AE0483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BD6F282-752D-3C66-5227-69302CB6A15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F419C8-86DE-C170-6823-DBDE65060C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152412A-A06B-07B3-83B1-DD58B4A36A2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0A961B7-0D24-0179-15B3-20735E7135F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949FD3E-CCF0-5A66-ECC3-611B1599264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505B5CE-F5AB-1910-D3FE-8151CF510A1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1471C81-4CD6-0761-1B46-03F98310163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83EFD15-C99A-C5AF-A28F-4523DB7203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3350B1E-6CDF-3D26-1442-694463E8A8B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5645E21-04AA-8F6E-C7BC-F7052A8A49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600C1B0-45F1-850B-FCA5-C8C09A0A96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B30F343-E585-12BD-B6B6-8F5D0CC29D2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7BF60CD-AC25-B798-8689-CFEEC9FB017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9B096A1-649B-FC41-C2FD-175415D1B21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1D0582B-3641-B152-F83A-EA17F5E18E8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C930F04-934E-E9E7-13FB-9058B714468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8D7A1DD-F6F7-3F05-FB2D-04E82C1B9B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E6E885-EC60-AFBA-1CC9-67200110EF6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2DCE32D-A656-3232-DF9E-F8F2DACC852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53614CF-C343-277D-E937-0DA201DB0B1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8082094-E18C-53F3-00F6-F17B6DAC78A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43F3250-8592-03A5-63C0-866B1651A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0CAAB7-30C4-8813-DA4B-8436FE30E9F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3D10F2F-EF72-B7C7-B027-3743E211A97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CA9DA68-5F1E-1DD9-3EED-0C4418D619D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1D6525F-528F-F329-D893-2416CADC8F4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93E697E-DC24-5838-282D-FCD67CAFC8B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432B9D-85DE-9F70-C923-EE6D8D39A58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5CEE4AF-FDD3-742B-DDFF-5F1C0373FC4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3E53AC2-193A-E8BF-3CB3-06D9A0D54B1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0BAC5C6-8A4B-8E42-82C9-DAF0CB1EF9A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88CA32B-7AF4-D44D-CED1-DA8E65916ED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6B35806-E95B-4296-6B1A-BF0A1E663D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5DF763B-6D12-1368-AF5F-A18A896CFB76}"/>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14B7D09-D9A1-D0E0-4672-73C5642B58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369DD69-4DEA-3944-0C7A-76C2613E1F5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A9C12F2-A4B1-6652-9541-962DE286D9A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8D3B4F-1D19-4BFB-530F-F122CA7B4F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5DA2AC1-0F66-6191-C716-EDF644AAA2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3DDAAA9-649F-305F-B7A0-FEEDC7D716B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23AFDA9-5CDE-AB7A-44C8-D60EDABB216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3CFA07F-C10C-2B7F-C64B-4548F4FA6FD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5F458B-0BD2-32AB-26CB-3861DB762EF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E6F5D61-7807-37EE-ADFF-8129B12E897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FE625B1-C295-29E0-9A1F-6CF5126D447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9B9A1E6-A410-75AA-61C0-3C6DA030AC1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8CC4CDE-E6FC-79F5-38E5-F7596890213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DC692BE-7456-B8C0-D236-C162CE14620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AA7971-6D88-82EE-C918-F72541A069B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D9BF575-00D0-6FC0-C276-0BDEA086314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D73F0DB-2E90-8DB5-6DEF-42B1A032021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B02B319-30D9-913E-B78F-79164E54C8C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6EA0F5DF-A6A3-2CBB-4762-1F63711465E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DAB51D3-170E-A4B1-4A4E-9DE4C863D25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80A940-9015-3892-5217-A0EAA9DBB9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2ECC994-04A3-98A9-F7A8-E15F7A59223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15805EA-8840-C363-A427-4CC7D5609E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63ED663-D3C2-6D65-A4CC-A1480534FE1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5419967-8D14-7890-FC15-D87E2D9E52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6C3743F-6941-A57B-DCBE-E11C610E69A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5B66138-3733-9581-8ECB-0DDEF484BE7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55D8053-0BAB-1A0D-5806-4A5AF34E597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E083241-C18B-6C25-D1E7-3641A44FAA1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5383811-0F30-824B-7365-20CCA856323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098953B-B642-0CB2-A967-79B4EF663FC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BFE2A8D-53EC-4A4F-9863-DCF84786623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7A05E82C-CA1B-409F-A202-A2A25B5C4E9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Voting Equipment</a:t>
            </a:r>
          </a:p>
        </p:txBody>
      </p:sp>
      <p:sp>
        <p:nvSpPr>
          <p:cNvPr id="146" name="Content Placeholder 256">
            <a:extLst>
              <a:ext uri="{FF2B5EF4-FFF2-40B4-BE49-F238E27FC236}">
                <a16:creationId xmlns:a16="http://schemas.microsoft.com/office/drawing/2014/main" id="{B0B23AB4-4959-4860-9F81-A9E6D986C961}"/>
              </a:ext>
            </a:extLst>
          </p:cNvPr>
          <p:cNvSpPr txBox="1">
            <a:spLocks/>
          </p:cNvSpPr>
          <p:nvPr/>
        </p:nvSpPr>
        <p:spPr>
          <a:xfrm>
            <a:off x="833681" y="2280849"/>
            <a:ext cx="10358194" cy="165551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With few exceptions, every polling place used in Texas elections must have at least one voting device that is accessible to voters with disabilities.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Accessible voting equipment in Texas includes BMDs and DREs.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These voting systems offer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Times New Roman" panose="02020603050405020304" pitchFamily="18" charset="0"/>
                <a:cs typeface="Tahoma" panose="020B0604030504040204" pitchFamily="34" charset="0"/>
              </a:rPr>
              <a:t>accessible features including:</a:t>
            </a:r>
          </a:p>
        </p:txBody>
      </p:sp>
    </p:spTree>
    <p:extLst>
      <p:ext uri="{BB962C8B-B14F-4D97-AF65-F5344CB8AC3E}">
        <p14:creationId xmlns:p14="http://schemas.microsoft.com/office/powerpoint/2010/main" val="337741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A0088-9E52-24A3-CB03-19DF668D89B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3787210A-6F54-3EFC-31FD-FB585FC8081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4.1I</a:t>
            </a:r>
          </a:p>
        </p:txBody>
      </p:sp>
      <p:grpSp>
        <p:nvGrpSpPr>
          <p:cNvPr id="22" name="Group 21">
            <a:extLst>
              <a:ext uri="{FF2B5EF4-FFF2-40B4-BE49-F238E27FC236}">
                <a16:creationId xmlns:a16="http://schemas.microsoft.com/office/drawing/2014/main" id="{B1CBF4CB-1A79-7822-2A99-7D223CA73F1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4BF645C-2D3F-A4A7-241C-F47CED9AB65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3619E9-82FC-0B2A-A56A-80C93EF1D7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DC4FAB7-A93A-2538-5A9C-8ACED62C699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E2B5E16-99AE-742E-03E4-CBD4010E870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23461CC-004B-D394-ED51-C4ED0BD0F3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CC27BF4-07BC-6A76-A78C-F8AB90F1305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B77FB46-36DE-4D52-46FA-953DBDF490D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1C2B254-2E68-CD72-8C4C-0A1DA980B6F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C7257F0-562B-9D05-C7A9-DD6285A64FF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8C6B50-5AD3-C117-81B4-08F74DEF66D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F83887B-8E2F-2C4C-C9E8-690F53F317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2A530C2-42D2-41F7-C7B8-DAF57E79478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CC493F-86AC-18A8-81ED-D7972491CF1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F86DF23-22A3-E260-2EC2-F48F25F9B3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AD443A2-B565-2BA4-FD4E-EA348FD44CE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E9786D-42B4-D117-BAA1-C5A5B14F58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0441F10-CB19-C919-367A-7A6A88F9EAD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70990BA-4634-CEF5-4497-2ACC01558C9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46676C8-6BB2-2116-4908-556D7CEB5EA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1E19D4-4AA3-D592-F5B9-4290E4FB1A7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162424-4E0F-0F2D-7B62-411A6CA105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F62F0BA-0215-E89E-D1F1-815C696ECC9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D24E963-5E0C-EDB7-DB5C-C7F0ED0090E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5715240-0C75-44A3-3E4C-BB30FB3E20F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92406DF-0A2B-26CA-3C6E-E48C9295A15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D992D24-436C-159C-4BF6-696D564E411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EE489F8-C4A0-525B-4D70-0F8CADB60D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2F4442A-7BAB-0630-F7D5-99B826336B8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A45D708-14F9-69FF-42E9-2DFDB5046D4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56E61C3-99D3-1B2A-3924-03290D79C84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4C51987-93C8-4B45-1EF0-48C68B26C98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5DAB33A-2A70-2C1A-5D5B-7E1E38B0ADE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7E64988-65F3-0818-A9B4-40E38D5E51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373255D-04FE-19D8-3B52-768F30BD694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E1E96F0-359C-BE74-6EBE-D95F53E7462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97C4F41-7D94-49D1-B84F-8F866B6E1FE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CAE3E72-9D62-A09E-7221-AC01564F92B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D176BD-9C33-AE92-B50E-7F1641299B4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C9CAB49-A9C1-C7A4-468D-984E2386D8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F3D410F-2487-E424-A24F-EB4CCB6E905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F724F46-CD1B-191E-4A89-A1248A0835E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C0286A8-202C-3679-213F-C98169E051E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AAB9EBE-6E9E-BC27-E4B3-D636CD247DB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DE3BFB-C2DA-5D5B-135B-13A2E532492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0D5754C-041A-00CB-3F3C-5384E9B1F55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14B4517-BEC2-859A-228E-F9807377216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4BA2117-8099-1D9C-626F-783AA33194F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3E4A722-FA6B-6C02-59E5-1CAFBCF1F57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AA11C9D-C625-4510-AA27-FC985C73FC8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5CAB566-D54D-A23A-7C1E-D48DCDA0605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9CFE264-70BA-9DAC-1D87-20C9F74E131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93F44E2-401D-39FC-B37B-AD92B6469C2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831F2F6-4285-F6CD-22A7-FB7114A23EC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0A2F149-33CD-148E-6BF6-42E44D30AA5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83280A5-6B55-ECD5-7020-7B05749B329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C54CBC6-2311-539A-A534-55F7395CD62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E527A27-53C0-E90F-DA9E-4996D2E6A80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5D2008B-6B9D-4EFB-71BE-1A4E3321EDD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804DF76-967F-058C-A682-ED613E60E84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41E36BF-7297-AEBE-64D3-3C1D81A46F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9DE8BB5-F535-BD92-2D65-B013D3A7B92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A233CD9-50CC-A3A7-B73A-20C28F1009A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92F4AF8-0810-BD10-DD49-4A4547F33C1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E043CE1-59CE-92C0-A0EE-316196193FF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1C18CB0-A5E1-83D1-6F1C-2BB0D44A373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1508DD-6D53-90A8-EBE4-420B7B13274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7FDF9BB-02E4-1CE4-B68F-AA098AE0483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BD6F282-752D-3C66-5227-69302CB6A15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F419C8-86DE-C170-6823-DBDE65060C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152412A-A06B-07B3-83B1-DD58B4A36A2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0A961B7-0D24-0179-15B3-20735E7135F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949FD3E-CCF0-5A66-ECC3-611B1599264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505B5CE-F5AB-1910-D3FE-8151CF510A1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1471C81-4CD6-0761-1B46-03F98310163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83EFD15-C99A-C5AF-A28F-4523DB7203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3350B1E-6CDF-3D26-1442-694463E8A8B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5645E21-04AA-8F6E-C7BC-F7052A8A49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600C1B0-45F1-850B-FCA5-C8C09A0A96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B30F343-E585-12BD-B6B6-8F5D0CC29D2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7BF60CD-AC25-B798-8689-CFEEC9FB017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9B096A1-649B-FC41-C2FD-175415D1B21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1D0582B-3641-B152-F83A-EA17F5E18E8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C930F04-934E-E9E7-13FB-9058B714468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8D7A1DD-F6F7-3F05-FB2D-04E82C1B9B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E6E885-EC60-AFBA-1CC9-67200110EF6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2DCE32D-A656-3232-DF9E-F8F2DACC852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53614CF-C343-277D-E937-0DA201DB0B1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8082094-E18C-53F3-00F6-F17B6DAC78A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43F3250-8592-03A5-63C0-866B1651A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0CAAB7-30C4-8813-DA4B-8436FE30E9F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3D10F2F-EF72-B7C7-B027-3743E211A97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CA9DA68-5F1E-1DD9-3EED-0C4418D619D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1D6525F-528F-F329-D893-2416CADC8F4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93E697E-DC24-5838-282D-FCD67CAFC8B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432B9D-85DE-9F70-C923-EE6D8D39A58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5CEE4AF-FDD3-742B-DDFF-5F1C0373FC4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3E53AC2-193A-E8BF-3CB3-06D9A0D54B1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0BAC5C6-8A4B-8E42-82C9-DAF0CB1EF9A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88CA32B-7AF4-D44D-CED1-DA8E65916ED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6B35806-E95B-4296-6B1A-BF0A1E663D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5DF763B-6D12-1368-AF5F-A18A896CFB76}"/>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14B7D09-D9A1-D0E0-4672-73C5642B58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369DD69-4DEA-3944-0C7A-76C2613E1F5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A9C12F2-A4B1-6652-9541-962DE286D9A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8D3B4F-1D19-4BFB-530F-F122CA7B4F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5DA2AC1-0F66-6191-C716-EDF644AAA2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3DDAAA9-649F-305F-B7A0-FEEDC7D716B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23AFDA9-5CDE-AB7A-44C8-D60EDABB216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3CFA07F-C10C-2B7F-C64B-4548F4FA6FD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5F458B-0BD2-32AB-26CB-3861DB762EF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E6F5D61-7807-37EE-ADFF-8129B12E897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FE625B1-C295-29E0-9A1F-6CF5126D447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9B9A1E6-A410-75AA-61C0-3C6DA030AC1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8CC4CDE-E6FC-79F5-38E5-F7596890213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DC692BE-7456-B8C0-D236-C162CE14620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AA7971-6D88-82EE-C918-F72541A069B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D9BF575-00D0-6FC0-C276-0BDEA086314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D73F0DB-2E90-8DB5-6DEF-42B1A032021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B02B319-30D9-913E-B78F-79164E54C8C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6EA0F5DF-A6A3-2CBB-4762-1F63711465E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DAB51D3-170E-A4B1-4A4E-9DE4C863D25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80A940-9015-3892-5217-A0EAA9DBB9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2ECC994-04A3-98A9-F7A8-E15F7A59223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15805EA-8840-C363-A427-4CC7D5609E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63ED663-D3C2-6D65-A4CC-A1480534FE1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5419967-8D14-7890-FC15-D87E2D9E52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6C3743F-6941-A57B-DCBE-E11C610E69A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5B66138-3733-9581-8ECB-0DDEF484BE7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55D8053-0BAB-1A0D-5806-4A5AF34E597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E083241-C18B-6C25-D1E7-3641A44FAA1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5383811-0F30-824B-7365-20CCA856323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098953B-B642-0CB2-A967-79B4EF663FC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BFE2A8D-53EC-4A4F-9863-DCF84786623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7A05E82C-CA1B-409F-A202-A2A25B5C4E9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Voting Equipment</a:t>
            </a:r>
          </a:p>
        </p:txBody>
      </p:sp>
      <p:sp>
        <p:nvSpPr>
          <p:cNvPr id="146" name="Content Placeholder 256">
            <a:extLst>
              <a:ext uri="{FF2B5EF4-FFF2-40B4-BE49-F238E27FC236}">
                <a16:creationId xmlns:a16="http://schemas.microsoft.com/office/drawing/2014/main" id="{B0B23AB4-4959-4860-9F81-A9E6D986C961}"/>
              </a:ext>
            </a:extLst>
          </p:cNvPr>
          <p:cNvSpPr txBox="1">
            <a:spLocks/>
          </p:cNvSpPr>
          <p:nvPr/>
        </p:nvSpPr>
        <p:spPr>
          <a:xfrm>
            <a:off x="833681" y="2280849"/>
            <a:ext cx="8314346"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ES&amp;S ExpressVote Voting System</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Front access panel with ports for a headphone; sip-and-puff device or two-position rocker switch; and separate audio-tactile keypad </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Multilingual</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Options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Arial" panose="020B0604020202020204" pitchFamily="34" charset="0"/>
              </a:rPr>
              <a:t>to display larger text, high-contrast colors, or both</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Touchscreen interface allows voters to easily make selections and review their selections</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Instruction panel offers a visual guide that shows voters how to use the voting system</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42" name="Group 141">
            <a:extLst>
              <a:ext uri="{FF2B5EF4-FFF2-40B4-BE49-F238E27FC236}">
                <a16:creationId xmlns:a16="http://schemas.microsoft.com/office/drawing/2014/main" id="{E35B5E95-8697-4CAC-88AF-54DC2178279D}"/>
              </a:ext>
            </a:extLst>
          </p:cNvPr>
          <p:cNvGrpSpPr/>
          <p:nvPr/>
        </p:nvGrpSpPr>
        <p:grpSpPr>
          <a:xfrm>
            <a:off x="9490223" y="2641530"/>
            <a:ext cx="2225838" cy="2741777"/>
            <a:chOff x="9434615" y="2755735"/>
            <a:chExt cx="2225838" cy="2741777"/>
          </a:xfrm>
        </p:grpSpPr>
        <p:pic>
          <p:nvPicPr>
            <p:cNvPr id="144" name="Picture 143" descr="audio-tactile keypad">
              <a:extLst>
                <a:ext uri="{FF2B5EF4-FFF2-40B4-BE49-F238E27FC236}">
                  <a16:creationId xmlns:a16="http://schemas.microsoft.com/office/drawing/2014/main" id="{93AF2337-2887-44C8-9B69-A5012D844A92}"/>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028" r="10" b="6110"/>
            <a:stretch/>
          </p:blipFill>
          <p:spPr bwMode="auto">
            <a:xfrm>
              <a:off x="9450922" y="3605401"/>
              <a:ext cx="2183508" cy="1892111"/>
            </a:xfrm>
            <a:prstGeom prst="rect">
              <a:avLst/>
            </a:prstGeom>
            <a:noFill/>
            <a:ln>
              <a:noFill/>
            </a:ln>
          </p:spPr>
        </p:pic>
        <p:pic>
          <p:nvPicPr>
            <p:cNvPr id="147" name="Picture 146">
              <a:extLst>
                <a:ext uri="{FF2B5EF4-FFF2-40B4-BE49-F238E27FC236}">
                  <a16:creationId xmlns:a16="http://schemas.microsoft.com/office/drawing/2014/main" id="{D7F3687B-4FF9-47D2-BDF8-F4463D18447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34615" y="2755735"/>
              <a:ext cx="2225838" cy="623156"/>
            </a:xfrm>
            <a:prstGeom prst="rect">
              <a:avLst/>
            </a:prstGeom>
          </p:spPr>
        </p:pic>
      </p:grpSp>
    </p:spTree>
    <p:extLst>
      <p:ext uri="{BB962C8B-B14F-4D97-AF65-F5344CB8AC3E}">
        <p14:creationId xmlns:p14="http://schemas.microsoft.com/office/powerpoint/2010/main" val="3893157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A0088-9E52-24A3-CB03-19DF668D89B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3787210A-6F54-3EFC-31FD-FB585FC8081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4.1I</a:t>
            </a:r>
          </a:p>
        </p:txBody>
      </p:sp>
      <p:grpSp>
        <p:nvGrpSpPr>
          <p:cNvPr id="22" name="Group 21">
            <a:extLst>
              <a:ext uri="{FF2B5EF4-FFF2-40B4-BE49-F238E27FC236}">
                <a16:creationId xmlns:a16="http://schemas.microsoft.com/office/drawing/2014/main" id="{B1CBF4CB-1A79-7822-2A99-7D223CA73F1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4BF645C-2D3F-A4A7-241C-F47CED9AB65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93619E9-82FC-0B2A-A56A-80C93EF1D7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DC4FAB7-A93A-2538-5A9C-8ACED62C699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E2B5E16-99AE-742E-03E4-CBD4010E870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23461CC-004B-D394-ED51-C4ED0BD0F3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CC27BF4-07BC-6A76-A78C-F8AB90F1305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B77FB46-36DE-4D52-46FA-953DBDF490D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1C2B254-2E68-CD72-8C4C-0A1DA980B6F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C7257F0-562B-9D05-C7A9-DD6285A64FF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8C6B50-5AD3-C117-81B4-08F74DEF66D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F83887B-8E2F-2C4C-C9E8-690F53F317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2A530C2-42D2-41F7-C7B8-DAF57E79478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ACC493F-86AC-18A8-81ED-D7972491CF1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F86DF23-22A3-E260-2EC2-F48F25F9B3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AD443A2-B565-2BA4-FD4E-EA348FD44CE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E9786D-42B4-D117-BAA1-C5A5B14F587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0441F10-CB19-C919-367A-7A6A88F9EAD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70990BA-4634-CEF5-4497-2ACC01558C9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46676C8-6BB2-2116-4908-556D7CEB5EA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A1E19D4-4AA3-D592-F5B9-4290E4FB1A7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162424-4E0F-0F2D-7B62-411A6CA105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F62F0BA-0215-E89E-D1F1-815C696ECC9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D24E963-5E0C-EDB7-DB5C-C7F0ED0090E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5715240-0C75-44A3-3E4C-BB30FB3E20F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92406DF-0A2B-26CA-3C6E-E48C9295A15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D992D24-436C-159C-4BF6-696D564E411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5EE489F8-C4A0-525B-4D70-0F8CADB60D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2F4442A-7BAB-0630-F7D5-99B826336B8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A45D708-14F9-69FF-42E9-2DFDB5046D4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56E61C3-99D3-1B2A-3924-03290D79C84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4C51987-93C8-4B45-1EF0-48C68B26C98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5DAB33A-2A70-2C1A-5D5B-7E1E38B0ADE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7E64988-65F3-0818-A9B4-40E38D5E51C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373255D-04FE-19D8-3B52-768F30BD694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E1E96F0-359C-BE74-6EBE-D95F53E7462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97C4F41-7D94-49D1-B84F-8F866B6E1FE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CAE3E72-9D62-A09E-7221-AC01564F92B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D176BD-9C33-AE92-B50E-7F1641299B4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C9CAB49-A9C1-C7A4-468D-984E2386D8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F3D410F-2487-E424-A24F-EB4CCB6E905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F724F46-CD1B-191E-4A89-A1248A0835E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C0286A8-202C-3679-213F-C98169E051E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AAB9EBE-6E9E-BC27-E4B3-D636CD247DB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DE3BFB-C2DA-5D5B-135B-13A2E532492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0D5754C-041A-00CB-3F3C-5384E9B1F55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14B4517-BEC2-859A-228E-F9807377216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4BA2117-8099-1D9C-626F-783AA33194F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3E4A722-FA6B-6C02-59E5-1CAFBCF1F57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AA11C9D-C625-4510-AA27-FC985C73FC8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5CAB566-D54D-A23A-7C1E-D48DCDA0605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9CFE264-70BA-9DAC-1D87-20C9F74E131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93F44E2-401D-39FC-B37B-AD92B6469C2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831F2F6-4285-F6CD-22A7-FB7114A23EC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0A2F149-33CD-148E-6BF6-42E44D30AA5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83280A5-6B55-ECD5-7020-7B05749B329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C54CBC6-2311-539A-A534-55F7395CD62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E527A27-53C0-E90F-DA9E-4996D2E6A80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5D2008B-6B9D-4EFB-71BE-1A4E3321EDD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804DF76-967F-058C-A682-ED613E60E84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41E36BF-7297-AEBE-64D3-3C1D81A46FC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9DE8BB5-F535-BD92-2D65-B013D3A7B92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A233CD9-50CC-A3A7-B73A-20C28F1009A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92F4AF8-0810-BD10-DD49-4A4547F33C1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E043CE1-59CE-92C0-A0EE-316196193FF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1C18CB0-A5E1-83D1-6F1C-2BB0D44A373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1508DD-6D53-90A8-EBE4-420B7B13274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7FDF9BB-02E4-1CE4-B68F-AA098AE0483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BD6F282-752D-3C66-5227-69302CB6A15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F419C8-86DE-C170-6823-DBDE65060C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152412A-A06B-07B3-83B1-DD58B4A36A2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0A961B7-0D24-0179-15B3-20735E7135F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949FD3E-CCF0-5A66-ECC3-611B1599264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505B5CE-F5AB-1910-D3FE-8151CF510A1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1471C81-4CD6-0761-1B46-03F98310163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83EFD15-C99A-C5AF-A28F-4523DB7203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3350B1E-6CDF-3D26-1442-694463E8A8B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5645E21-04AA-8F6E-C7BC-F7052A8A49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600C1B0-45F1-850B-FCA5-C8C09A0A96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B30F343-E585-12BD-B6B6-8F5D0CC29D2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7BF60CD-AC25-B798-8689-CFEEC9FB017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9B096A1-649B-FC41-C2FD-175415D1B21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1D0582B-3641-B152-F83A-EA17F5E18E8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C930F04-934E-E9E7-13FB-9058B714468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8D7A1DD-F6F7-3F05-FB2D-04E82C1B9B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CE6E885-EC60-AFBA-1CC9-67200110EF6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2DCE32D-A656-3232-DF9E-F8F2DACC852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53614CF-C343-277D-E937-0DA201DB0B1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8082094-E18C-53F3-00F6-F17B6DAC78A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43F3250-8592-03A5-63C0-866B1651A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0CAAB7-30C4-8813-DA4B-8436FE30E9F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3D10F2F-EF72-B7C7-B027-3743E211A972}"/>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CA9DA68-5F1E-1DD9-3EED-0C4418D619D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1D6525F-528F-F329-D893-2416CADC8F4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93E697E-DC24-5838-282D-FCD67CAFC8B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432B9D-85DE-9F70-C923-EE6D8D39A58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5CEE4AF-FDD3-742B-DDFF-5F1C0373FC4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3E53AC2-193A-E8BF-3CB3-06D9A0D54B1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0BAC5C6-8A4B-8E42-82C9-DAF0CB1EF9A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88CA32B-7AF4-D44D-CED1-DA8E65916ED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6B35806-E95B-4296-6B1A-BF0A1E663D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5DF763B-6D12-1368-AF5F-A18A896CFB76}"/>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14B7D09-D9A1-D0E0-4672-73C5642B58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369DD69-4DEA-3944-0C7A-76C2613E1F5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A9C12F2-A4B1-6652-9541-962DE286D9A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8D3B4F-1D19-4BFB-530F-F122CA7B4F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5DA2AC1-0F66-6191-C716-EDF644AAA2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3DDAAA9-649F-305F-B7A0-FEEDC7D716B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23AFDA9-5CDE-AB7A-44C8-D60EDABB216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3CFA07F-C10C-2B7F-C64B-4548F4FA6FD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5F458B-0BD2-32AB-26CB-3861DB762EF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E6F5D61-7807-37EE-ADFF-8129B12E897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FE625B1-C295-29E0-9A1F-6CF5126D447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9B9A1E6-A410-75AA-61C0-3C6DA030AC1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8CC4CDE-E6FC-79F5-38E5-F7596890213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DC692BE-7456-B8C0-D236-C162CE14620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AA7971-6D88-82EE-C918-F72541A069B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DD9BF575-00D0-6FC0-C276-0BDEA086314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D73F0DB-2E90-8DB5-6DEF-42B1A032021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B02B319-30D9-913E-B78F-79164E54C8C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6EA0F5DF-A6A3-2CBB-4762-1F63711465E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DAB51D3-170E-A4B1-4A4E-9DE4C863D25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80A940-9015-3892-5217-A0EAA9DBB9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2ECC994-04A3-98A9-F7A8-E15F7A59223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15805EA-8840-C363-A427-4CC7D5609E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63ED663-D3C2-6D65-A4CC-A1480534FE1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5419967-8D14-7890-FC15-D87E2D9E52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6C3743F-6941-A57B-DCBE-E11C610E69A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5B66138-3733-9581-8ECB-0DDEF484BE7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55D8053-0BAB-1A0D-5806-4A5AF34E597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E083241-C18B-6C25-D1E7-3641A44FAA1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5383811-0F30-824B-7365-20CCA856323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098953B-B642-0CB2-A967-79B4EF663FC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BFE2A8D-53EC-4A4F-9863-DCF84786623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7A05E82C-CA1B-409F-A202-A2A25B5C4E9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Accessible Voting Equipment</a:t>
            </a:r>
          </a:p>
        </p:txBody>
      </p:sp>
      <p:sp>
        <p:nvSpPr>
          <p:cNvPr id="146" name="Content Placeholder 256">
            <a:extLst>
              <a:ext uri="{FF2B5EF4-FFF2-40B4-BE49-F238E27FC236}">
                <a16:creationId xmlns:a16="http://schemas.microsoft.com/office/drawing/2014/main" id="{B0B23AB4-4959-4860-9F81-A9E6D986C961}"/>
              </a:ext>
            </a:extLst>
          </p:cNvPr>
          <p:cNvSpPr txBox="1">
            <a:spLocks/>
          </p:cNvSpPr>
          <p:nvPr/>
        </p:nvSpPr>
        <p:spPr>
          <a:xfrm>
            <a:off x="833681" y="2280849"/>
            <a:ext cx="6951112"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Hart Verity Voting System</a:t>
            </a: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Audio-tactile interface (ATI) with ports for a headphone; tactile switch; and sip-and-puff device or other dual-switch input device</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Multilingual</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Adjustable audio and contrast settings</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Touchscreen interface allows voters to easily make selections and review their selections</a:t>
            </a:r>
          </a:p>
          <a:p>
            <a:pPr marL="342900" marR="0" lvl="0" indent="-3429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Instruction panel offers a visual guide that shows voters how to use the voting system</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149" name="Picture 148">
            <a:extLst>
              <a:ext uri="{FF2B5EF4-FFF2-40B4-BE49-F238E27FC236}">
                <a16:creationId xmlns:a16="http://schemas.microsoft.com/office/drawing/2014/main" id="{EEDE4C3A-F6BB-4D97-8059-48ACFDACA1C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84150" y="3219711"/>
            <a:ext cx="3855777" cy="1742132"/>
          </a:xfrm>
          <a:prstGeom prst="rect">
            <a:avLst/>
          </a:prstGeom>
        </p:spPr>
      </p:pic>
    </p:spTree>
    <p:extLst>
      <p:ext uri="{BB962C8B-B14F-4D97-AF65-F5344CB8AC3E}">
        <p14:creationId xmlns:p14="http://schemas.microsoft.com/office/powerpoint/2010/main" val="1618214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ABC30-B26E-E37F-70F6-5D868D73EE6C}"/>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0FC498-A751-335E-D316-96936BF0CFAB}"/>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110B33AF-EAA2-C039-E667-01EA0CCFFA58}"/>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BECDEFDD-2A2B-62AF-8829-419312B2AE3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27F4E95-9709-7A51-EDE3-6ECFE57F83B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24F7A52-B256-38EF-C857-06611197C63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3A6F96E-4846-8985-A83D-0958DDB100E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CA206D9-87A8-1F2A-CA4C-F8B172CC8E4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F0C5AE5-14E5-AB48-9691-8308D302835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8A4E111-DCE1-8D36-30B7-43E674846A5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7FAA307-932E-2BE8-F412-FC284DF5A33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CDEEF0-EBBC-B848-65D5-4285B258A15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C90D658-7F2A-F50B-C094-DBECC8A0670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9738266-FD9E-2222-CA6C-AEDF024E770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D5F09FC-C891-03DF-E796-DAD8A3A2022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11E9C46-D94B-A39F-5038-342B2C6BBFD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81BEA15-1515-7A92-B0A2-578679FF318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08E1923-3603-1E5A-CBED-A5AF105C935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0D8FDB2-B013-B21F-AFDD-7EE3179919B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8106F9F-FAA4-E916-0E8C-A6E0C7FA9F9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6B0E504-C14F-436A-6B53-0C221ECD2D7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72AFFA7-13E6-EAE8-E63E-3810A33475B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C510DC3-1A6F-48CC-BE8F-9D75346DB16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BC6A8A-AA07-5B02-7CCB-3A1D46AA101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5A859BF-299B-F039-1187-787095ACA84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1F01319-D955-9A1C-D4CC-9CFC7327898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3DB6F06-629E-1ACD-390B-1479E9F5892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3F86B94-A230-A9BF-D1FD-11384FEF39D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9583BC0-FA54-56A6-5E00-0FD75369494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22AC272-2D9C-E7F9-D878-85B279F1651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422B82F-C28B-2728-A77A-7C2662C671D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B6F6EEA-D9DE-0807-F21F-23D507AD14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DC9B6A8-895A-7509-140B-1D8390BE6C6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EBDFD8E-FB67-C696-861B-5E44CD3CBB9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2F835E80-9B78-0071-86D3-DCB5BFEAA8D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19B3FDB-DC4D-565F-3DBA-8BDAA3B112A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9CF8A5-0C7A-01F9-B783-94B3763B46C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C8A5CDF-6301-B2C9-03FD-B19C441A82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B1096DC-5374-1783-D9E1-EFDDADC4F59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F38521-2B60-0E73-8792-40E347FB582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D745CD-1C82-D1E1-E9EE-1C52C2E4D15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6295F77-5448-01F6-CED0-2B290615372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3262445-6C33-BD95-8055-F4F6BEA9647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D57DC48-4871-BDCB-7156-ED544DB49C6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AC0BE69-7DD4-D49B-3750-077DFAB1E4E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104D75A-3629-7814-96F9-05B82D6111F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072F41-4262-5B04-8623-3A3479FE65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5639C925-81C2-EEBC-978F-D00CFEA7988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453609C-458E-786B-7F80-92861FB54B4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F615D9A-D4A0-8288-E8FB-35FFC1DA255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9B102EF-3DBE-8807-5BBB-7DAC5140B4F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C618596-03BE-1D2D-DF93-F0BD81D649B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3974656-4CDA-11D9-F43F-3CD88246EB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3CFD2D3-6AF1-85B1-8E2C-FA9E448240E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08CD13D-2F7B-AF74-E0D6-73B07F2B611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EAF050A-EF6B-E8A2-179B-0E87827330C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7AF32B3-FBC6-E36B-A4E7-D4937E14D97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483B6E9-799A-6DB1-D973-B68D7C4B671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1643EB1-EA01-0BB9-825E-D49F40A77FA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867A7F4-4411-AE04-333E-632A5B37004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47EFB75-4DC3-2981-E897-89F8623EADF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4D3A1BD-AD7F-73DB-55AB-5CBCF0923C6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ABB913-0248-55BC-939A-1171813976B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E282226-1B10-AA99-40FB-4E7E03FF5AA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577AB1D-901A-924A-51C9-06F463D691E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CB69C55-A5D0-A02C-6D83-D1CCC289922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2E0F4D3-C384-19C7-CF6B-112A3E7A75D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B2F828-7F01-E98C-C482-E657A0DA871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8035EFF-72F1-B9FE-359F-765A153C48E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A5CE14-755C-A91B-A45D-021CA8CF9D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0F4E502-FEAE-F30E-A737-C1EEE086D6D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4676B680-A1D0-065F-4FB0-F5C2EEEA0C2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C463455-4A4F-F460-B3E9-89B10A5238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5264816-8AD0-39B7-6575-E455354E07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824D6EF-7B8E-008B-F113-8FC844F04D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F85BF2B-DF16-763B-E688-8EDC9662D27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0C0EAF2-89E0-3602-2E84-8304A21E30F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337531B-C37F-4908-98EE-0263EE0E8F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A84EF11-DC0F-8770-A6E4-6DDD2BEAF9D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16847B4-1236-5D6D-3B59-091F5179877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745CFCC-C8EB-CE18-3D70-90DF2C14A5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7346F46-9AB4-32FF-6120-796245F0EEF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A6D6C2C-A1A9-87B4-359F-B5524F6E9F3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65A8679-0DC0-61F9-C0B1-5B0F8AFD750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5A3DF2F-2376-12D0-12BA-3E77C9D64A6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D9EB33D-CD45-91A8-BC49-A7D592397B5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72E4560-CA3D-6549-A7C3-5CB9B0EFE0A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1D64B1E-12B8-829A-93F6-7E24577307F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751E69E-E64A-E25D-5895-261EFC87BE5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C76BF41-D840-6C41-12C7-E414F20A347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034A84C-A4B7-EED3-0E13-03125E0A169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428ADB1-1673-A22F-8D0F-6958E028BA5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A428200-1059-B14E-93EB-6A54E740BB8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A2EF71C-6D06-A918-5B88-2555430054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0469646-9185-784C-5E83-A45087F14AD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6D2325C-5CC0-D04A-471C-A161A904CFC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DB2A984-46C3-329D-9E9B-00B1CC0355B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D6D9DAF-7068-0F6E-4E2F-6A8A58AC5BF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A833A0D-29B8-CB48-DD9F-226957A8A6C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7E1FE97-5C3C-1416-5560-89326C90300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D153EC3-9DDB-83EE-2F1D-6D7E183B404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3772DA1-C1EA-0E66-A047-BFF34E47954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D199D2-6695-E563-D4B0-D5CC8558867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788BC9C-5F92-B78E-6E19-C078B64ABD3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4388ED1-35AC-923A-1B0D-D32EAAAB448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CB7A3B8B-9ADD-E61C-770D-CE0EB4F0B71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1EF26C3-B765-90DA-D584-2A7113480D2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0A504B6-540C-00C2-810E-C533C9E1650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7D4EBBE-5FDC-D46B-F389-2D39E954BD8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5CEEC1E-C2A4-F6DA-3F34-67AAD67AB6E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4D2C9E2-B5B3-F8EF-A192-1C6A7F1F142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491FD30-0D7C-6F26-A2F8-CA1CBE4ADCB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54E6227-69E3-F88F-A194-F49FE3B8E8B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C458841-8377-AD17-2838-DD80155D8DA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10B504B-077D-1356-6F1D-51A39EE6DE7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15A2607F-3C1E-43E4-232E-B01FB7A57D0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22DF118-C631-CE96-EDB4-E6629D71D8A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E5355C0-4088-34E3-4185-C6373135941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05BE726-056C-656C-2DD1-0015079EF8A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60EFB5D-6339-5966-14DD-BA6CDB2AC94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A07778-B6A4-AFE4-1970-F4FA54CB01B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5935DFE-E8DD-5131-CF11-BE44A6D06C7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A27DF6B-5D0E-1072-2BC7-D6FAB7CF6B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D21924-663C-5C28-5FD2-5491978A50D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66DBB60-39B2-8594-DBBE-C268BCBDA73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D5A82AFD-DBE3-EB03-B29E-12BECBA5D3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D23DB17-0615-0412-023D-C140D0199D8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08B3AC8-4706-CF4A-7B56-BA4A2F45EA9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FB0AD139-B410-9A19-56B9-FDC52FA4EFD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A1DC8069-C77C-D192-5BBF-973C186CDA7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4B05D2FB-A339-05EA-5345-22825FBDB3F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4591E7F1-5BDC-2D7F-7A9B-B349812115A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AD4289D-3DE7-16D1-95AB-B927EE26237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735554B8-C470-E0FC-8990-F7D169F84F0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7F1C36C3-CF0D-68F3-F4AE-FA70426D43D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35" name="Table 134">
            <a:extLst>
              <a:ext uri="{FF2B5EF4-FFF2-40B4-BE49-F238E27FC236}">
                <a16:creationId xmlns:a16="http://schemas.microsoft.com/office/drawing/2014/main" id="{5D009A26-229C-AD60-C376-AD4FA66CFFDC}"/>
              </a:ext>
            </a:extLst>
          </p:cNvPr>
          <p:cNvGraphicFramePr>
            <a:graphicFrameLocks noGrp="1"/>
          </p:cNvGraphicFramePr>
          <p:nvPr>
            <p:extLst/>
          </p:nvPr>
        </p:nvGraphicFramePr>
        <p:xfrm>
          <a:off x="1813346" y="2198934"/>
          <a:ext cx="8549292" cy="1339779"/>
        </p:xfrm>
        <a:graphic>
          <a:graphicData uri="http://schemas.openxmlformats.org/drawingml/2006/table">
            <a:tbl>
              <a:tblPr firstRow="1" firstCol="1" bandRow="1"/>
              <a:tblGrid>
                <a:gridCol w="825702">
                  <a:extLst>
                    <a:ext uri="{9D8B030D-6E8A-4147-A177-3AD203B41FA5}">
                      <a16:colId xmlns:a16="http://schemas.microsoft.com/office/drawing/2014/main" val="3125001200"/>
                    </a:ext>
                  </a:extLst>
                </a:gridCol>
                <a:gridCol w="7723590">
                  <a:extLst>
                    <a:ext uri="{9D8B030D-6E8A-4147-A177-3AD203B41FA5}">
                      <a16:colId xmlns:a16="http://schemas.microsoft.com/office/drawing/2014/main" val="1872092732"/>
                    </a:ext>
                  </a:extLst>
                </a:gridCol>
              </a:tblGrid>
              <a:tr h="447768">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tasks that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must be completed inside a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700170095"/>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process to prepare the ballot box/tabulation area.</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38994712"/>
                  </a:ext>
                </a:extLst>
              </a:tr>
              <a:tr h="382901">
                <a:tc>
                  <a:txBody>
                    <a:bodyPr/>
                    <a:lstStyle/>
                    <a:p>
                      <a:pPr marL="0" marR="0" algn="ctr">
                        <a:lnSpc>
                          <a:spcPct val="107000"/>
                        </a:lnSpc>
                        <a:spcBef>
                          <a:spcPts val="0"/>
                        </a:spcBef>
                        <a:spcAft>
                          <a:spcPts val="0"/>
                        </a:spcAft>
                      </a:pPr>
                      <a:r>
                        <a:rPr lang="en-US" sz="22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setup of a hand-counted ballot area.</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81461646"/>
                  </a:ext>
                </a:extLst>
              </a:tr>
            </a:tbl>
          </a:graphicData>
        </a:graphic>
      </p:graphicFrame>
      <p:sp>
        <p:nvSpPr>
          <p:cNvPr id="139" name="Slide Number Placeholder 3">
            <a:extLst>
              <a:ext uri="{FF2B5EF4-FFF2-40B4-BE49-F238E27FC236}">
                <a16:creationId xmlns:a16="http://schemas.microsoft.com/office/drawing/2014/main" id="{5C09CE98-468C-4BBE-9805-9E215930B68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1">
            <a:extLst>
              <a:ext uri="{FF2B5EF4-FFF2-40B4-BE49-F238E27FC236}">
                <a16:creationId xmlns:a16="http://schemas.microsoft.com/office/drawing/2014/main" id="{2DA04DB6-6846-4800-BA53-E979E81836AB}"/>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4058716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95D903-A705-3C3F-6152-7BC16F680AD4}"/>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4BB3B1F8-5937-35F8-F117-416735B52D3C}"/>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4.1J</a:t>
            </a:r>
          </a:p>
        </p:txBody>
      </p:sp>
      <p:grpSp>
        <p:nvGrpSpPr>
          <p:cNvPr id="22" name="Group 21">
            <a:extLst>
              <a:ext uri="{FF2B5EF4-FFF2-40B4-BE49-F238E27FC236}">
                <a16:creationId xmlns:a16="http://schemas.microsoft.com/office/drawing/2014/main" id="{50D18577-5B1B-B239-3979-6E1A9A7A0FE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9EF9924-D0DC-E1E7-097C-70F5AA1D2F5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8C89A58-E1CE-495F-1C91-10F760D9A8B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EC4484-00DE-2440-57AE-DF708D5C713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F7F38E2-0FD1-1BC8-2873-AA8F3A8928E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47801EE-C2C0-2237-EFB1-9D7102246B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8ACC5E5-C96D-0432-ECDB-A008B9FC4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29FD75F-BA20-C90A-819F-9022044254F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2C03A6B-D876-1B58-38CC-C248624D1EF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1A1A272-BEB8-ED9B-79DC-0C5952A340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E5D2FE5-135A-7B8D-0361-612B93FFBD8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A0DEDF8-9B51-FCE8-AFA7-45618EFD820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3F4A432-3AA4-7711-B6A8-07A025BCCB8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03D86C3-216C-4BFB-F824-1AF7570E8AF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C2A15B0-4775-F352-4A62-84BB2E459BA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8BC213D-2927-B5E0-11B9-1E8146ECD3B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A70795F-774F-5F78-F75C-10B4FBD59CE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7049C35-277D-AE53-ECFC-D0A730D4132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77DDB5F-E951-7627-965D-9B15E0A8AF5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8557EBA-7A3B-8F0B-E109-5C58782FD30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A8A3D89-DA09-858C-2864-CF7E89020CC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1171B7C-945E-5277-692F-F6D771CE404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8FFA73A-1B8B-FB4D-1824-DDE93AFE2B3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67281DF-964E-F2F6-0980-903C78A0884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41D2D4C-5576-B99A-8FCB-9B4E63C8066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1EF5604-757E-5DED-5D74-BBD1810BEC1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2FE9AC9-BB40-F524-E194-1E16A081338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2B82013-0066-7F7F-C6F8-FED1D61FC4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330354E-A51C-D490-5C5A-BCA8288B2AF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DA2307B-A557-3677-2B73-E6A20485165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D4BC75B-EA48-4492-34AC-4155477840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4918608-966E-4629-1BB6-C7FCCA8904C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71AB52F-367A-B9F1-BC64-D46327F6781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918530E-381C-2904-7B88-0428B72464A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4F72304-4ECA-4AAC-5F45-B164193104D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C928677-F5E6-71DC-0347-F815F00A686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F65B449-A8E3-FF83-EBDB-8483E43FEED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FC43C1B-C2D0-700A-0D56-73A003A9453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330D056-02F2-22B2-5790-18FF15FE91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EBB451C-2808-A2C8-2681-F781D292AA5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3024CE9-1F91-3680-6FCB-4B28EE66E6B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EE67F55-05E5-902D-5248-B2C6B03BED1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6AE4991-B281-F794-FCBF-7DD6ECCA7DC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582C0B5-9DA9-3AD0-B6DA-28877CA1365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015BAE4-1255-ECA7-501F-8183F9CDBDC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177C1DA-92FD-56A6-FEE7-A62382968F6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C72CC4A-8865-64D7-539A-574795D925C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83B62BF-9E3C-C939-E2BE-95337283D1E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85B3607-991F-D514-4D2E-DA3D6E51ACB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5264D6A-199D-5E4F-8DEA-9AB8AD8D07A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AA35C35-1397-3EF0-842F-4D8F41A9CCF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6336498-FA53-DBD6-5E7F-FDA6B52117A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2A06E9C-6D9F-1645-E801-7AD8F0759F9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FB6CC22-ED94-21BF-723E-4125AB60A8E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444452-1869-F73D-0EC7-65055BBE07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6AA2660-28F7-9F86-4B38-E33251A6DB5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BA2E6A-4A19-BA27-581B-47D88B7CC5C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06CA89-63F3-A014-87A2-17DADB88189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FBE5241-CB10-A15D-C69F-10CF897CC99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56ADD71-F710-8F69-25DA-C213721E105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6503911-7A3B-AA5D-0F5A-C946268FC8C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B6221F3-8AD0-B8FD-DD19-3F2B9F115C1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2951B27-B29D-531E-0A5C-14FD483DEF1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19C49DF-A811-5449-DFB7-C4AFEF09F68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0E688FA-FDC2-6BD6-1EC3-2CB6DCCF5F8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CF422C2-F341-AC27-7B67-456CC908959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34CB751-04D2-8DAD-592B-CC0CA8AEF79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683BEA5-F039-F7CB-0AC8-8FBAC1063BB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84BC63B-5265-7F88-E858-A40D3869C3C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45DB24C-F50C-F045-0A63-DF0096EEEBE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9B282F6-5B12-DE3B-1BA4-AAE4987C898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8DA7955-8E1A-F0A6-8DE0-CBEA785BB4D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B632848-CAE8-8681-F912-E48799C5F8A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06E778D-057A-89DB-39F5-4952365049A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4CA1FE-237B-608A-4156-AE4B2FFF991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CF537FE-A70C-8EE3-4CC0-AB7792B46DA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A768411-3CFF-625A-9806-46782A97B4C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478078F-E472-430F-22FF-2DAAA7BE481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F7BA7B3-29A3-EB21-B67A-3E0C9AF8693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A65F591-2F6F-9CBC-4932-A3672186D8F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8810950-D7E7-996C-1F83-858AC270598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37A7301-7236-BF28-0F1F-BD4875D2F90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367755A-25C9-99D3-4B96-81E2CA6FBF4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1FA166D-DAA3-1F1D-F85C-111923DD88A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BA8CDDA-20D2-DDFC-E744-C39CB103652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6940EAB-7B6A-C9BD-FE9D-7110BF2EBF6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DEFC284-E10A-D073-6B27-56AB5E1E9FA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83039FB-7D51-4B77-94F8-2F9184D4BE8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B5E2920-4A3F-62A0-4809-21FE2E9BA34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1626925-48F3-ABB6-94E1-385409DE14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552257D-1B5D-D272-C143-F7393B7B162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575067A-1700-731D-01B5-00BAE9CE230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7933527-8A23-777E-7965-1D41EFB3B86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ADF342C-0BAD-B120-EF93-E47925BD1DE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D4D934E-4237-1455-E355-6B046036403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749E0F4-3F92-E417-E399-AEC7B4CB4FE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D918F2E-C334-EF38-ADC2-BF025B1BE1D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F3B56E9-E14B-14CB-C3C5-9D4F85C54A9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E854242-BD0C-B1DD-0ECA-F31029D7DB5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8BFA85C-597A-2839-13D6-FC0D78B78D7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C6673A8-D051-2102-8867-6D04343CCFA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54D10BA-6FE1-53B7-7642-491774C797B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30FF99-93CC-7174-44C5-9C439C8FF5D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9C12C02-F56A-103E-3081-9F42ED3DB34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58CAB6F-2FB0-C439-E4E8-15D8A27DD64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1C1250-9B26-76A9-3D02-361AD52DFBC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FED20BA-53A6-88CC-2DEE-643214D770B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9D41AD3-5645-F455-B24F-ED63FF08D72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0E1F80A-FD2B-2023-484C-892B26491CC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BE9F47A-1969-86BD-DE93-093040724F7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DC57EA8-BF15-6340-42E3-22200951336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7E7D3EB-CD1F-4FBF-B2B7-07C89851483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5D3A61C-8268-1102-DC43-50FB9EFA08E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EFAA4FB-E3AA-A08D-93DB-188FEA82E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64EABD-98FD-E116-71F3-6904F2A1C8E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9C29CC0-CD20-B54B-C957-A70D5331994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FF8A66D-EBE9-9A1C-2881-3C59CE1C925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F6DD182-AA2D-BCB7-6998-0A0B29AFCE0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BFBAA7D-F6DB-13F3-EACF-AB511F940F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644CD0A-B952-E54E-38E3-250922254E2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A52FFD6-CD8B-5D85-B4DA-DF6D4B9A152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28C0C34-1756-82DB-0D91-DCF5B71969D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1BF165D-F885-FE54-823F-1377011D8D2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04CB4F6-F2E3-620F-60D6-B38F978A9F1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0AA5803-7B63-9D39-6234-9992A5FC939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981B89D-A2DD-CBE3-C59A-CE221AD740F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95EC07A-D493-E644-BCEB-43687CE899E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C989BC3-BC59-6839-BD66-160515D8E6E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2D522E9-D7B4-8D45-C8A2-9E14F363224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21644DD-0B58-7E8C-F547-AD506742877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2AD79FF-E693-E766-B822-D5910B6AFA3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5B562BE-58A4-7ED1-BFA0-EEC8F017AE9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F02255B-740D-6E64-59E8-A5E621BE55C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B6F0261-F78F-4D2E-91AB-D20E71A3C9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DE47DFE5-91B8-439B-8856-54E5E2B65FAD}"/>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Ballot Tabulating/Ballot Box Area</a:t>
            </a:r>
          </a:p>
        </p:txBody>
      </p:sp>
      <p:sp>
        <p:nvSpPr>
          <p:cNvPr id="146" name="Content Placeholder 256">
            <a:extLst>
              <a:ext uri="{FF2B5EF4-FFF2-40B4-BE49-F238E27FC236}">
                <a16:creationId xmlns:a16="http://schemas.microsoft.com/office/drawing/2014/main" id="{6BAF5721-6152-4DA6-B245-D34F5447979B}"/>
              </a:ext>
            </a:extLst>
          </p:cNvPr>
          <p:cNvSpPr txBox="1">
            <a:spLocks/>
          </p:cNvSpPr>
          <p:nvPr/>
        </p:nvSpPr>
        <p:spPr>
          <a:xfrm>
            <a:off x="833681" y="2913309"/>
            <a:ext cx="10584436" cy="21276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Ballot boxes used for </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early voting</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must have two locks with two different keys, one of which is retained by the early voting clerk and the other is retained by the custodian of keys. </a:t>
            </a:r>
          </a:p>
          <a:p>
            <a:pPr marL="228600" marR="0" lvl="0" indent="-228600" algn="l" defTabSz="914400" rtl="0" eaLnBrk="1" fontAlgn="auto" latinLnBrk="0" hangingPunct="1">
              <a:lnSpc>
                <a:spcPct val="107000"/>
              </a:lnSpc>
              <a:spcBef>
                <a:spcPts val="0"/>
              </a:spcBef>
              <a:spcAft>
                <a:spcPts val="60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Ballot boxes used for </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day</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must have a lock with a key that is retained by the custodian of keys.</a:t>
            </a:r>
            <a:endPar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01342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95D903-A705-3C3F-6152-7BC16F680AD4}"/>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4BB3B1F8-5937-35F8-F117-416735B52D3C}"/>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4.1J</a:t>
            </a:r>
          </a:p>
        </p:txBody>
      </p:sp>
      <p:grpSp>
        <p:nvGrpSpPr>
          <p:cNvPr id="22" name="Group 21">
            <a:extLst>
              <a:ext uri="{FF2B5EF4-FFF2-40B4-BE49-F238E27FC236}">
                <a16:creationId xmlns:a16="http://schemas.microsoft.com/office/drawing/2014/main" id="{50D18577-5B1B-B239-3979-6E1A9A7A0FE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9EF9924-D0DC-E1E7-097C-70F5AA1D2F5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8C89A58-E1CE-495F-1C91-10F760D9A8B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EC4484-00DE-2440-57AE-DF708D5C713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F7F38E2-0FD1-1BC8-2873-AA8F3A8928E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47801EE-C2C0-2237-EFB1-9D7102246B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8ACC5E5-C96D-0432-ECDB-A008B9FC4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29FD75F-BA20-C90A-819F-9022044254F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2C03A6B-D876-1B58-38CC-C248624D1EF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1A1A272-BEB8-ED9B-79DC-0C5952A340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E5D2FE5-135A-7B8D-0361-612B93FFBD8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A0DEDF8-9B51-FCE8-AFA7-45618EFD820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3F4A432-3AA4-7711-B6A8-07A025BCCB8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03D86C3-216C-4BFB-F824-1AF7570E8AF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C2A15B0-4775-F352-4A62-84BB2E459BA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8BC213D-2927-B5E0-11B9-1E8146ECD3B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A70795F-774F-5F78-F75C-10B4FBD59CE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7049C35-277D-AE53-ECFC-D0A730D4132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77DDB5F-E951-7627-965D-9B15E0A8AF5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8557EBA-7A3B-8F0B-E109-5C58782FD30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A8A3D89-DA09-858C-2864-CF7E89020CC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1171B7C-945E-5277-692F-F6D771CE404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8FFA73A-1B8B-FB4D-1824-DDE93AFE2B3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67281DF-964E-F2F6-0980-903C78A0884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41D2D4C-5576-B99A-8FCB-9B4E63C8066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1EF5604-757E-5DED-5D74-BBD1810BEC1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2FE9AC9-BB40-F524-E194-1E16A081338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2B82013-0066-7F7F-C6F8-FED1D61FC4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330354E-A51C-D490-5C5A-BCA8288B2AF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DA2307B-A557-3677-2B73-E6A20485165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D4BC75B-EA48-4492-34AC-4155477840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4918608-966E-4629-1BB6-C7FCCA8904C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71AB52F-367A-B9F1-BC64-D46327F6781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918530E-381C-2904-7B88-0428B72464A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4F72304-4ECA-4AAC-5F45-B164193104D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C928677-F5E6-71DC-0347-F815F00A686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F65B449-A8E3-FF83-EBDB-8483E43FEED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FC43C1B-C2D0-700A-0D56-73A003A9453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330D056-02F2-22B2-5790-18FF15FE91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EBB451C-2808-A2C8-2681-F781D292AA5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3024CE9-1F91-3680-6FCB-4B28EE66E6B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EE67F55-05E5-902D-5248-B2C6B03BED1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6AE4991-B281-F794-FCBF-7DD6ECCA7DC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582C0B5-9DA9-3AD0-B6DA-28877CA1365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015BAE4-1255-ECA7-501F-8183F9CDBDC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177C1DA-92FD-56A6-FEE7-A62382968F6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C72CC4A-8865-64D7-539A-574795D925C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83B62BF-9E3C-C939-E2BE-95337283D1E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85B3607-991F-D514-4D2E-DA3D6E51ACB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5264D6A-199D-5E4F-8DEA-9AB8AD8D07A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AA35C35-1397-3EF0-842F-4D8F41A9CCF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6336498-FA53-DBD6-5E7F-FDA6B52117A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2A06E9C-6D9F-1645-E801-7AD8F0759F9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FB6CC22-ED94-21BF-723E-4125AB60A8E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444452-1869-F73D-0EC7-65055BBE07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6AA2660-28F7-9F86-4B38-E33251A6DB5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BA2E6A-4A19-BA27-581B-47D88B7CC5C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06CA89-63F3-A014-87A2-17DADB88189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FBE5241-CB10-A15D-C69F-10CF897CC99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56ADD71-F710-8F69-25DA-C213721E105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6503911-7A3B-AA5D-0F5A-C946268FC8C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B6221F3-8AD0-B8FD-DD19-3F2B9F115C1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2951B27-B29D-531E-0A5C-14FD483DEF1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19C49DF-A811-5449-DFB7-C4AFEF09F68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0E688FA-FDC2-6BD6-1EC3-2CB6DCCF5F8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CF422C2-F341-AC27-7B67-456CC908959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34CB751-04D2-8DAD-592B-CC0CA8AEF79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683BEA5-F039-F7CB-0AC8-8FBAC1063BB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84BC63B-5265-7F88-E858-A40D3869C3C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45DB24C-F50C-F045-0A63-DF0096EEEBE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9B282F6-5B12-DE3B-1BA4-AAE4987C898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8DA7955-8E1A-F0A6-8DE0-CBEA785BB4D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B632848-CAE8-8681-F912-E48799C5F8A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06E778D-057A-89DB-39F5-4952365049A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4CA1FE-237B-608A-4156-AE4B2FFF991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CF537FE-A70C-8EE3-4CC0-AB7792B46DA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A768411-3CFF-625A-9806-46782A97B4C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478078F-E472-430F-22FF-2DAAA7BE481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F7BA7B3-29A3-EB21-B67A-3E0C9AF8693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A65F591-2F6F-9CBC-4932-A3672186D8F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8810950-D7E7-996C-1F83-858AC270598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37A7301-7236-BF28-0F1F-BD4875D2F90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367755A-25C9-99D3-4B96-81E2CA6FBF4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1FA166D-DAA3-1F1D-F85C-111923DD88A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BA8CDDA-20D2-DDFC-E744-C39CB103652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6940EAB-7B6A-C9BD-FE9D-7110BF2EBF6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DEFC284-E10A-D073-6B27-56AB5E1E9FA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83039FB-7D51-4B77-94F8-2F9184D4BE8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B5E2920-4A3F-62A0-4809-21FE2E9BA34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1626925-48F3-ABB6-94E1-385409DE14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552257D-1B5D-D272-C143-F7393B7B162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575067A-1700-731D-01B5-00BAE9CE230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7933527-8A23-777E-7965-1D41EFB3B86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ADF342C-0BAD-B120-EF93-E47925BD1DE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D4D934E-4237-1455-E355-6B046036403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749E0F4-3F92-E417-E399-AEC7B4CB4FE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D918F2E-C334-EF38-ADC2-BF025B1BE1D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9F3B56E9-E14B-14CB-C3C5-9D4F85C54A9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E854242-BD0C-B1DD-0ECA-F31029D7DB5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8BFA85C-597A-2839-13D6-FC0D78B78D7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C6673A8-D051-2102-8867-6D04343CCFA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54D10BA-6FE1-53B7-7642-491774C797B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30FF99-93CC-7174-44C5-9C439C8FF5D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9C12C02-F56A-103E-3081-9F42ED3DB34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58CAB6F-2FB0-C439-E4E8-15D8A27DD64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1C1250-9B26-76A9-3D02-361AD52DFBC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FED20BA-53A6-88CC-2DEE-643214D770B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9D41AD3-5645-F455-B24F-ED63FF08D72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0E1F80A-FD2B-2023-484C-892B26491CC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BE9F47A-1969-86BD-DE93-093040724F7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DC57EA8-BF15-6340-42E3-22200951336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7E7D3EB-CD1F-4FBF-B2B7-07C89851483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5D3A61C-8268-1102-DC43-50FB9EFA08E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EFAA4FB-E3AA-A08D-93DB-188FEA82ECD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64EABD-98FD-E116-71F3-6904F2A1C8E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9C29CC0-CD20-B54B-C957-A70D5331994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FF8A66D-EBE9-9A1C-2881-3C59CE1C925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F6DD182-AA2D-BCB7-6998-0A0B29AFCE0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BFBAA7D-F6DB-13F3-EACF-AB511F940F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644CD0A-B952-E54E-38E3-250922254E2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A52FFD6-CD8B-5D85-B4DA-DF6D4B9A152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28C0C34-1756-82DB-0D91-DCF5B71969D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1BF165D-F885-FE54-823F-1377011D8D2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04CB4F6-F2E3-620F-60D6-B38F978A9F1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0AA5803-7B63-9D39-6234-9992A5FC939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981B89D-A2DD-CBE3-C59A-CE221AD740F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95EC07A-D493-E644-BCEB-43687CE899E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C989BC3-BC59-6839-BD66-160515D8E6E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2D522E9-D7B4-8D45-C8A2-9E14F363224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21644DD-0B58-7E8C-F547-AD506742877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2AD79FF-E693-E766-B822-D5910B6AFA3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5B562BE-58A4-7ED1-BFA0-EEC8F017AE9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F02255B-740D-6E64-59E8-A5E621BE55C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1B6F0261-F78F-4D2E-91AB-D20E71A3C9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Content Placeholder 256">
            <a:extLst>
              <a:ext uri="{FF2B5EF4-FFF2-40B4-BE49-F238E27FC236}">
                <a16:creationId xmlns:a16="http://schemas.microsoft.com/office/drawing/2014/main" id="{6BAF5721-6152-4DA6-B245-D34F5447979B}"/>
              </a:ext>
            </a:extLst>
          </p:cNvPr>
          <p:cNvSpPr txBox="1">
            <a:spLocks/>
          </p:cNvSpPr>
          <p:nvPr/>
        </p:nvSpPr>
        <p:spPr>
          <a:xfrm>
            <a:off x="833681" y="2913309"/>
            <a:ext cx="10584436" cy="331315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Ballot Tabulator</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An </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optical/digital scan ballot</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is a ballot designed to be used in a ballot tabulator that uses an optical scanner to read the marked ballots, which are made of paper and marked by using an indelible marking instrument to fill in an oval or shape next to the candidates’ names or “for” or “against” a ballot measure.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 regarding whether to set up the ballot tabulator the day prior or the morning of opening the polling place. </a:t>
            </a:r>
          </a:p>
        </p:txBody>
      </p:sp>
      <p:sp>
        <p:nvSpPr>
          <p:cNvPr id="142" name="Title 2">
            <a:extLst>
              <a:ext uri="{FF2B5EF4-FFF2-40B4-BE49-F238E27FC236}">
                <a16:creationId xmlns:a16="http://schemas.microsoft.com/office/drawing/2014/main" id="{9C484EED-A936-49DD-9AC5-F101094D93B6}"/>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Ballot Tabulating/Ballot Box Area</a:t>
            </a:r>
          </a:p>
        </p:txBody>
      </p:sp>
    </p:spTree>
    <p:extLst>
      <p:ext uri="{BB962C8B-B14F-4D97-AF65-F5344CB8AC3E}">
        <p14:creationId xmlns:p14="http://schemas.microsoft.com/office/powerpoint/2010/main" val="2186668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6ADC02-2E18-C1A3-EBC5-F159440F5CF7}"/>
            </a:ext>
          </a:extLst>
        </p:cNvPr>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355E9E45-2D31-D096-68E4-19839334757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4.1J</a:t>
            </a:r>
          </a:p>
        </p:txBody>
      </p:sp>
      <p:grpSp>
        <p:nvGrpSpPr>
          <p:cNvPr id="22" name="Group 21">
            <a:extLst>
              <a:ext uri="{FF2B5EF4-FFF2-40B4-BE49-F238E27FC236}">
                <a16:creationId xmlns:a16="http://schemas.microsoft.com/office/drawing/2014/main" id="{4617AA39-7EB6-527F-798E-DAFF3AF0D41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230624E-77D9-0A99-140B-AC0B47EDF1A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F830B68-D96B-67A5-3724-56E38297CEB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10654DB-87F6-74E9-7132-C796263F06F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A8A71D3-6A87-9E19-B68A-44F141B3BCE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9EE5E9E-9AE7-F9F6-D12B-10EC9D3EFEE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F5A04B5-1A72-C2F2-DD54-9F2FBBF8F4A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6F23E9F-AF83-823D-B1DD-7F4FEA8A41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F3FA416-3B28-13C2-DB80-82B78209F53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BE8D454-C59F-617F-F393-27800F8DC91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111CCE9-D443-0E61-A670-0123807C27B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559246-8992-41B7-714C-D1498E521E1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6DCBFB5-AB8B-0581-3795-F2845F37568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433D119-C044-B2FD-A4BD-69DA9FE1A59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0D02B00-959E-3A3A-6677-E8A050CF47B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69600F1-82D7-D013-0EB9-EF5582F1159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7BD2692-0B96-62BA-0F0E-ED08E5E7014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8833178-44F8-A622-ABEE-466351B3442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8190236-3FAD-CAFF-D4A1-A8638A4D248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8EE8D0B-D0D6-7961-C7F0-82E9CB55605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6944CE5-B354-055A-E5FB-E1147E2D976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B7FCD30-A239-519B-D7B2-1B5C369AF5B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3CD4BBB-694E-1E0C-2995-9F4CF117B44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155C3A1-2011-67E3-5181-2CD0CF46754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BD7078F-C78A-C2AC-1E27-75B27B94175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E0CC43-E522-6FD4-1DA0-66DBBFE054B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0F94189-904C-4EC9-E943-7804AE68EB5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00E8DAA-7EEC-C96A-9A00-5757D8FB2BD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32FC151-5282-4ABA-177F-95587017142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AAD9BAE-85DB-4D53-C9C0-1AB63E55DE5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B6EE7A1-B245-74CA-8590-7765977E4F9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5E07408-2F48-CFAB-C7E9-2ECBD4D01BA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B04C251-0B1D-480F-683E-75D25945518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00F9029-C7E5-D8AA-F85B-148FBCE9BE3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D6A44A4-D4F2-F3F2-09B3-B8E7C7634A8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B8F6CCA-21A4-5187-2D97-1B1511E5B4A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E5855D0-2A8B-59AF-609E-81D2298FC04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AFD2F9E-861F-5D0A-F346-A944E632731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5828844-3B63-D7B0-E98A-9325A1D3650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1162BD1-F5E4-0B9C-451F-D535A7875C6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77A6FA-8EE3-F298-A0A6-50F56E7DF2E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2080FE6-E4C8-2C64-E81D-9B17CFDFAA9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5C7AB72-DF10-5934-084B-6D6B2F0E40F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1E1131F-2F56-6F3D-9319-55D65BA96A3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CD1EE95-3E6F-69B8-FFF8-981C67E33EA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663DD6F-C6AC-6475-7F3A-AF565109BFA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D5C5770-2628-BBAE-4884-C0F6A9DFA31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7B9F30F-FADF-2C8C-6935-82DADBD1150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3E7A24-CF34-8DFD-EDC3-BB147A8091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CCB2E70-E990-1E70-B54B-7E4C86937C7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2239D6C-C9AC-AE98-DC3B-5F1954D6450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4EA0B7E-2C44-56B5-0CA0-5F675B9C279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AEBC9B6-68BC-1AE4-465C-98E81B83058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8C41FD3-143F-7B7A-4FC6-B60A76DE234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D304BA7-84C3-5CFD-B24A-CA2DE413F9A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5444EA3-8D3E-F4E2-259D-5FA4A4F9643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6FFF8B1-F587-F377-2FE5-25F2D1CECB9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EF13A1C-A33C-412D-8719-57F8B8A09F3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D97EDD4-94DF-9362-40BC-401B0750924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1D50556-6050-C047-9171-F1B93CF8469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D1AB59C-4090-2925-422D-E0D215C27DA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70E8924-76EC-41B0-E459-5647181AF13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D225237-B16F-8358-56BB-5A3B156A65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0E516EF-5FF9-569A-6AC8-87CB465DE7F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A1C68B5-A617-FD6B-D72B-5E82B323041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D64ECAF-86A2-8181-3C22-3D1AF25A2E7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12BCB6C-9615-D1C1-51C7-BA4A748514D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78F888-E9A4-AF87-07AD-ECB7701EF2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BFAE742-EB78-5343-1185-70DF77FB1D0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02A98BB-35B9-9E83-3C76-58969E31D72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483577A-5EAB-6718-E36D-E981D81ABC4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7D8054C-EE00-33CF-83B2-2D196B4FE59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18BB64-A754-3B27-E53A-0C0E3393A3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6C9F656-5BDC-2DC6-139F-28F3AFC034E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ACFA34C-1BA0-FA3D-F108-127A5889577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13F1858-EDF7-6316-6377-137A48A00F6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F5200A3-38DF-A74D-6A2B-A07233BB21B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C8C653-FAE2-7B57-282B-80426A4302C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BB09AD3-95B2-C2F2-2151-2970A40B9C6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FAF6117-4F13-77DC-2A62-D45374F3D5A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59787B3-16DE-C4DC-7395-D9995F23D1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B3D491D-98E2-EAE2-8495-ACBCC35C747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E9E5A35-E803-0A60-D0F6-CF78817C05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0F9A79B-B054-88B4-47AC-60F05017787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26123-A009-2F4C-C03D-0C8271891DE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BD399D-22E6-1069-1920-0B3954F6C81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3D245F6-058B-7F25-F6DC-6893C261B57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A870E94-7D4C-10F4-CE63-3BA7AD0A8AC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CE8CF3-CDC4-60BB-8035-41B93852899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2F5E0A6-79D0-98B7-30C3-1B37E7A5A36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8E55CE1-A464-F435-6B21-9F3E0CB9C41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AA0550F-09FD-A876-A3D7-7927935A63B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87C693B-4FBD-923D-A329-D1D9406F6D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12D7885-6203-F38C-B04D-75D394BC4F1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16EDD32-17E2-E82C-F7EC-72030135414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479AE1E-5A09-B6C4-6A0C-ADE08D990D2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305026A-9990-8BC9-554D-06D21B6FA2A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2082438-EDBF-1FE0-D827-57621C6E9A7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E1DB6BD-E4EA-D863-A44A-8FB2E87CDDE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AA9BF5D-4769-7AFE-C02D-CC6596BDE12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A845E43-563E-1A2B-8C55-856CEE76262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AF5CF9-8138-C860-38D7-49E4AF8E18F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CA8089C-9473-4F2A-8E43-65503D31EF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FE7B896-C8D0-E4CF-29AC-6C20221206D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E15349C-1713-560A-7141-E41DF4B3F5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30B7EC3-1D6D-61F9-E1DB-DF64F6AC57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5BE1FA1-0401-AC40-4820-4BFA2C45807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FA3AA71-842A-A1C9-0545-B31C216B1F4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1523D5B-F577-3324-89C5-F9D05ED78EC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318B13E-A842-3C37-636D-0525755575E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C43DE92-2066-5939-89D6-A0E473390E2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599B3C8-0A5A-9BEF-9615-8DFF244D389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717D8C3-1565-546E-91F1-15BF4718C9A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AAEB5B-C216-485A-35FC-D6DA6E4222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5B7D59F-381E-2596-0744-02AF3CA5AF4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B72626E-55FC-FAB3-C9AE-52776ABACED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8685300-D0FE-D758-EC12-E97DBC891BE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FB7C0AD-4B0F-6D8B-0D69-29E76E12A21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96E53D7-18BF-00F1-3A42-E1CD1D58B5B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BD90827-4C96-43A7-1F89-9C9125F8BC8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E6C6FC6-38E1-3D26-99F6-102F99F6C46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81C93A5-FE3A-C97A-3F8A-F7403F5690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E13B973-0EE2-CDF3-9C46-F08FE31C496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4D8E0CC-64ED-98CA-126E-3B1E750E3C1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B5F4AA-D6F4-83A4-D0F9-BCA48F52939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E39A57D-78EF-2F0A-4B91-43CAE13CE7F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D900B93-6285-416E-43A6-912E7075E12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D6D2EAD-5BCF-A0AF-35FC-49E129690D1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EB7C52E-6BB8-CC3B-540B-41DA93834E4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C0DFA06-5528-BD90-24DE-D47AB339AED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F57C91E-D7FC-361A-FA20-D4472174D4B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C4C8D67-2D49-296A-81A1-D4491A780E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E1E9598-E328-81D1-627E-C07627410A3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265C9A4A-2982-42B0-965E-A9F1C738A92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Content Placeholder 256">
            <a:extLst>
              <a:ext uri="{FF2B5EF4-FFF2-40B4-BE49-F238E27FC236}">
                <a16:creationId xmlns:a16="http://schemas.microsoft.com/office/drawing/2014/main" id="{CAB07F59-B549-454D-A530-33F6DFC860FD}"/>
              </a:ext>
            </a:extLst>
          </p:cNvPr>
          <p:cNvSpPr txBox="1">
            <a:spLocks/>
          </p:cNvSpPr>
          <p:nvPr/>
        </p:nvSpPr>
        <p:spPr>
          <a:xfrm>
            <a:off x="833681" y="2913309"/>
            <a:ext cx="10584436" cy="37596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Ballot Tabulator</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you do not have instructions on how to set up the equipment or experience any technical issues, notify the election authority as soon as possible. The following steps may be different for each voting system vendor: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Place the ballot tabulator at an appropriate distance from voting booths and toward the exit door. Ensure that there is at least 60 inches of turning space in front of the ballot tabulator.</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ballot tabulator must be in plain view of at least one election officer at all times. </a:t>
            </a:r>
          </a:p>
        </p:txBody>
      </p:sp>
      <p:sp>
        <p:nvSpPr>
          <p:cNvPr id="142" name="Title 2">
            <a:extLst>
              <a:ext uri="{FF2B5EF4-FFF2-40B4-BE49-F238E27FC236}">
                <a16:creationId xmlns:a16="http://schemas.microsoft.com/office/drawing/2014/main" id="{8227044E-BCD0-4B4F-BCD1-74FCCBD34C70}"/>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Ballot Tabulating/Ballot Box Area</a:t>
            </a:r>
          </a:p>
        </p:txBody>
      </p:sp>
    </p:spTree>
    <p:extLst>
      <p:ext uri="{BB962C8B-B14F-4D97-AF65-F5344CB8AC3E}">
        <p14:creationId xmlns:p14="http://schemas.microsoft.com/office/powerpoint/2010/main" val="3056546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6ADC02-2E18-C1A3-EBC5-F159440F5CF7}"/>
            </a:ext>
          </a:extLst>
        </p:cNvPr>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355E9E45-2D31-D096-68E4-198393347572}"/>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4.1J</a:t>
            </a:r>
          </a:p>
        </p:txBody>
      </p:sp>
      <p:grpSp>
        <p:nvGrpSpPr>
          <p:cNvPr id="22" name="Group 21">
            <a:extLst>
              <a:ext uri="{FF2B5EF4-FFF2-40B4-BE49-F238E27FC236}">
                <a16:creationId xmlns:a16="http://schemas.microsoft.com/office/drawing/2014/main" id="{4617AA39-7EB6-527F-798E-DAFF3AF0D41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230624E-77D9-0A99-140B-AC0B47EDF1A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F830B68-D96B-67A5-3724-56E38297CEB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10654DB-87F6-74E9-7132-C796263F06F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A8A71D3-6A87-9E19-B68A-44F141B3BCE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9EE5E9E-9AE7-F9F6-D12B-10EC9D3EFEE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F5A04B5-1A72-C2F2-DD54-9F2FBBF8F4A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6F23E9F-AF83-823D-B1DD-7F4FEA8A41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F3FA416-3B28-13C2-DB80-82B78209F53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BE8D454-C59F-617F-F393-27800F8DC91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111CCE9-D443-0E61-A670-0123807C27B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559246-8992-41B7-714C-D1498E521E1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6DCBFB5-AB8B-0581-3795-F2845F37568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433D119-C044-B2FD-A4BD-69DA9FE1A59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0D02B00-959E-3A3A-6677-E8A050CF47B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69600F1-82D7-D013-0EB9-EF5582F1159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7BD2692-0B96-62BA-0F0E-ED08E5E7014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8833178-44F8-A622-ABEE-466351B3442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8190236-3FAD-CAFF-D4A1-A8638A4D248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8EE8D0B-D0D6-7961-C7F0-82E9CB55605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A6944CE5-B354-055A-E5FB-E1147E2D976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B7FCD30-A239-519B-D7B2-1B5C369AF5B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3CD4BBB-694E-1E0C-2995-9F4CF117B44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155C3A1-2011-67E3-5181-2CD0CF46754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BD7078F-C78A-C2AC-1E27-75B27B94175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E0CC43-E522-6FD4-1DA0-66DBBFE054B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0F94189-904C-4EC9-E943-7804AE68EB5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00E8DAA-7EEC-C96A-9A00-5757D8FB2BD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32FC151-5282-4ABA-177F-95587017142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AAD9BAE-85DB-4D53-C9C0-1AB63E55DE5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B6EE7A1-B245-74CA-8590-7765977E4F9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5E07408-2F48-CFAB-C7E9-2ECBD4D01BA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B04C251-0B1D-480F-683E-75D25945518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00F9029-C7E5-D8AA-F85B-148FBCE9BE3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D6A44A4-D4F2-F3F2-09B3-B8E7C7634A8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B8F6CCA-21A4-5187-2D97-1B1511E5B4A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E5855D0-2A8B-59AF-609E-81D2298FC04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AFD2F9E-861F-5D0A-F346-A944E632731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5828844-3B63-D7B0-E98A-9325A1D3650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1162BD1-F5E4-0B9C-451F-D535A7875C6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A77A6FA-8EE3-F298-A0A6-50F56E7DF2E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2080FE6-E4C8-2C64-E81D-9B17CFDFAA9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5C7AB72-DF10-5934-084B-6D6B2F0E40F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1E1131F-2F56-6F3D-9319-55D65BA96A3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CD1EE95-3E6F-69B8-FFF8-981C67E33EA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663DD6F-C6AC-6475-7F3A-AF565109BFA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D5C5770-2628-BBAE-4884-C0F6A9DFA31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7B9F30F-FADF-2C8C-6935-82DADBD1150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3E7A24-CF34-8DFD-EDC3-BB147A80919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CCB2E70-E990-1E70-B54B-7E4C86937C7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2239D6C-C9AC-AE98-DC3B-5F1954D6450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4EA0B7E-2C44-56B5-0CA0-5F675B9C279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AEBC9B6-68BC-1AE4-465C-98E81B83058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8C41FD3-143F-7B7A-4FC6-B60A76DE2349}"/>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D304BA7-84C3-5CFD-B24A-CA2DE413F9A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5444EA3-8D3E-F4E2-259D-5FA4A4F9643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6FFF8B1-F587-F377-2FE5-25F2D1CECB9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EF13A1C-A33C-412D-8719-57F8B8A09F3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D97EDD4-94DF-9362-40BC-401B0750924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1D50556-6050-C047-9171-F1B93CF8469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D1AB59C-4090-2925-422D-E0D215C27DA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70E8924-76EC-41B0-E459-5647181AF13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D225237-B16F-8358-56BB-5A3B156A65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0E516EF-5FF9-569A-6AC8-87CB465DE7F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A1C68B5-A617-FD6B-D72B-5E82B323041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D64ECAF-86A2-8181-3C22-3D1AF25A2E7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12BCB6C-9615-D1C1-51C7-BA4A748514D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178F888-E9A4-AF87-07AD-ECB7701EF2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BFAE742-EB78-5343-1185-70DF77FB1D0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02A98BB-35B9-9E83-3C76-58969E31D72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483577A-5EAB-6718-E36D-E981D81ABC4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7D8054C-EE00-33CF-83B2-2D196B4FE59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18BB64-A754-3B27-E53A-0C0E3393A3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6C9F656-5BDC-2DC6-139F-28F3AFC034E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ACFA34C-1BA0-FA3D-F108-127A5889577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13F1858-EDF7-6316-6377-137A48A00F6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F5200A3-38DF-A74D-6A2B-A07233BB21B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C8C653-FAE2-7B57-282B-80426A4302C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BB09AD3-95B2-C2F2-2151-2970A40B9C6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FAF6117-4F13-77DC-2A62-D45374F3D5A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59787B3-16DE-C4DC-7395-D9995F23D1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B3D491D-98E2-EAE2-8495-ACBCC35C747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E9E5A35-E803-0A60-D0F6-CF78817C05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0F9A79B-B054-88B4-47AC-60F05017787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26123-A009-2F4C-C03D-0C8271891DE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5BD399D-22E6-1069-1920-0B3954F6C81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3D245F6-058B-7F25-F6DC-6893C261B57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A870E94-7D4C-10F4-CE63-3BA7AD0A8AC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CE8CF3-CDC4-60BB-8035-41B93852899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2F5E0A6-79D0-98B7-30C3-1B37E7A5A36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8E55CE1-A464-F435-6B21-9F3E0CB9C41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AA0550F-09FD-A876-A3D7-7927935A63B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87C693B-4FBD-923D-A329-D1D9406F6D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12D7885-6203-F38C-B04D-75D394BC4F1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16EDD32-17E2-E82C-F7EC-72030135414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479AE1E-5A09-B6C4-6A0C-ADE08D990D2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305026A-9990-8BC9-554D-06D21B6FA2A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2082438-EDBF-1FE0-D827-57621C6E9A7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E1DB6BD-E4EA-D863-A44A-8FB2E87CDDE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AA9BF5D-4769-7AFE-C02D-CC6596BDE12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A845E43-563E-1A2B-8C55-856CEE76262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AF5CF9-8138-C860-38D7-49E4AF8E18F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CA8089C-9473-4F2A-8E43-65503D31EF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FE7B896-C8D0-E4CF-29AC-6C20221206D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E15349C-1713-560A-7141-E41DF4B3F5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30B7EC3-1D6D-61F9-E1DB-DF64F6AC57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5BE1FA1-0401-AC40-4820-4BFA2C45807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FA3AA71-842A-A1C9-0545-B31C216B1F4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1523D5B-F577-3324-89C5-F9D05ED78EC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318B13E-A842-3C37-636D-0525755575E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C43DE92-2066-5939-89D6-A0E473390E2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599B3C8-0A5A-9BEF-9615-8DFF244D389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717D8C3-1565-546E-91F1-15BF4718C9A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AAEB5B-C216-485A-35FC-D6DA6E4222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5B7D59F-381E-2596-0744-02AF3CA5AF4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B72626E-55FC-FAB3-C9AE-52776ABACED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8685300-D0FE-D758-EC12-E97DBC891BE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FB7C0AD-4B0F-6D8B-0D69-29E76E12A21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96E53D7-18BF-00F1-3A42-E1CD1D58B5B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BD90827-4C96-43A7-1F89-9C9125F8BC8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E6C6FC6-38E1-3D26-99F6-102F99F6C46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81C93A5-FE3A-C97A-3F8A-F7403F5690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E13B973-0EE2-CDF3-9C46-F08FE31C496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4D8E0CC-64ED-98CA-126E-3B1E750E3C1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B5F4AA-D6F4-83A4-D0F9-BCA48F52939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E39A57D-78EF-2F0A-4B91-43CAE13CE7F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D900B93-6285-416E-43A6-912E7075E12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D6D2EAD-5BCF-A0AF-35FC-49E129690D1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EB7C52E-6BB8-CC3B-540B-41DA93834E4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C0DFA06-5528-BD90-24DE-D47AB339AED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F57C91E-D7FC-361A-FA20-D4472174D4B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C4C8D67-2D49-296A-81A1-D4491A780E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E1E9598-E328-81D1-627E-C07627410A3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265C9A4A-2982-42B0-965E-A9F1C738A92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Content Placeholder 256">
            <a:extLst>
              <a:ext uri="{FF2B5EF4-FFF2-40B4-BE49-F238E27FC236}">
                <a16:creationId xmlns:a16="http://schemas.microsoft.com/office/drawing/2014/main" id="{CAB07F59-B549-454D-A530-33F6DFC860FD}"/>
              </a:ext>
            </a:extLst>
          </p:cNvPr>
          <p:cNvSpPr txBox="1">
            <a:spLocks/>
          </p:cNvSpPr>
          <p:nvPr/>
        </p:nvSpPr>
        <p:spPr>
          <a:xfrm>
            <a:off x="833681" y="2913309"/>
            <a:ext cx="10584436" cy="38878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Ballot Tabulator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Verify any seals and document chain of custody.</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Find the surge protector and plug into the nearest power outlet. Plug the ballot tabulator into the surge protector. Use the toggle switch to turn the surge protector on.</a:t>
            </a:r>
          </a:p>
          <a:p>
            <a:pPr marL="12573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Position cords to keep a safe work environment. Once the ballot tabulator is on, follow specific instructions provided by the authority conducting the election.  Verify that battery backup is on.</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Verify any seals and document chain of custody.</a:t>
            </a:r>
          </a:p>
        </p:txBody>
      </p:sp>
      <p:sp>
        <p:nvSpPr>
          <p:cNvPr id="142" name="Title 2">
            <a:extLst>
              <a:ext uri="{FF2B5EF4-FFF2-40B4-BE49-F238E27FC236}">
                <a16:creationId xmlns:a16="http://schemas.microsoft.com/office/drawing/2014/main" id="{FF3686CB-31C2-46F5-869B-9D5A95C162CE}"/>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Ballot Tabulating/Ballot Box Area</a:t>
            </a:r>
          </a:p>
        </p:txBody>
      </p:sp>
    </p:spTree>
    <p:extLst>
      <p:ext uri="{BB962C8B-B14F-4D97-AF65-F5344CB8AC3E}">
        <p14:creationId xmlns:p14="http://schemas.microsoft.com/office/powerpoint/2010/main" val="2497670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2E7FCB-C425-FECB-D1C5-E0491988B347}"/>
            </a:ext>
          </a:extLst>
        </p:cNvPr>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EA571F96-DF9E-1AAD-F3A8-1AB9A072EF3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4.1J</a:t>
            </a:r>
          </a:p>
        </p:txBody>
      </p:sp>
      <p:grpSp>
        <p:nvGrpSpPr>
          <p:cNvPr id="22" name="Group 21">
            <a:extLst>
              <a:ext uri="{FF2B5EF4-FFF2-40B4-BE49-F238E27FC236}">
                <a16:creationId xmlns:a16="http://schemas.microsoft.com/office/drawing/2014/main" id="{98DDB63B-74AA-443A-3839-3461131382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FA7AE90-858E-F411-07F5-A0325C4C8C4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7000B4B-2F58-1CA4-CF1B-489F1D86AA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AFF908C-4A4D-788B-AF6E-38E9D5B2E06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CF63B3B-E596-52E0-1EE6-40636565656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1F8FAC2-60CF-B738-694D-A9D74E05305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FC1DD50-7A64-9E1A-FE90-20C1029DA9D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2667088-EBA7-8EE3-E9CD-0EEB99F5121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3BF1B14-9F91-0922-5FA3-A596CEA9684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27E69C6-12AB-7EE6-5253-3B0EFD8959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D8232A9-7E70-55A2-13D1-E346B8BC05C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3012F19-8B91-D1F4-A8D4-7CF10F276AB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065EFF3-DF0D-DC3A-9620-F73CC9A3D03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4E8A23C-A98A-646E-2F77-7469037CA1E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E7B47E0-7517-B9B2-7162-48A1C4D5398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3A513E6-1E50-DA52-FDC5-A2D62F3904A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56603B-B543-C355-6466-7323202BF51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09A98C0-E7C7-DC50-F804-8E324E8E8B0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76078B7-7B80-5C5D-7A7C-5AB4AECA887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6F53C98-28AB-32AC-3587-2F3AC0BD778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3FEDF05-F226-8ADE-63B3-51026190334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56346A5-D5A3-6F6F-1116-18204565D44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4B579D-8BD5-F85F-99C0-A304F963A4B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6222525-63C2-87FB-7998-14A66BDE2A4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CFD54BB-A001-998E-3AC0-EC4B5802F65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C5B29F3-4EFB-6713-6D7B-97F3774E0F7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10A12CE-E7A6-8566-EEFB-4532A00D81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5BB34C9-F708-E774-ECC0-B606CCBFF11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B8E0C8-ED2A-3874-D233-390C3E4736C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C419D96-763A-D90E-C27A-04A6E52B7BB4}"/>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F5BAA15-5AE4-2766-C6CD-D5827391C62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94393B5-0423-4977-2F03-2AD41927BB0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CD41AE0-3709-0B40-0198-769A2954DCE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5AFA63E-653D-9ECF-C8CB-C483A438A9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B0CE6CF-651E-7D92-1785-ECA4A166C4B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911BA57-FC8D-55F5-AB4C-667405A3475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1C359DF-BB00-55D8-FC47-91E3801EAC2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E864BF5-26AC-754A-6A46-7CB58ACF7E0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062A701-3870-F6F5-118A-C2DC84C659B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40702E5-DDCC-7566-A528-AC828E9E26F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40DEC31-ED78-FEE1-1512-D0360E2C981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F1B2A4C-D348-D27D-C4E3-A6AB8BA1161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0BF1D36-63B4-544E-8472-933FF02D389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66C23B2-67A9-BE10-3C72-D01192FAB55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92CBC6D-D4C2-4508-977C-9E49ECBA19B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EC06E4B-EE64-E8D3-A773-2B3903E266E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0C5B16F-5736-E258-1890-BDFEE499738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46F4426-EE34-3B22-AE1D-53E2154AC71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E8B52D3-0E6E-6D17-5AA9-D53DF6CCF2A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5669027-F2A8-769A-0AEC-58881DB276A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FD11B71-3D41-601D-D8C9-122BA5B808E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E3DF6E4-11F1-46E6-7DA9-04CD9060359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C61FB3-1480-A4A5-D2E5-7EAB314C184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B994F77-AF2D-745D-182A-AA837B96BF6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78F59F8-A1E0-47BF-5732-11B67FB74D1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23AF7B1-B424-D96C-A835-3A2797EC266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7CA202-03CB-1750-BFF2-FF5AE5221AD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EAFAB8C-6765-61D2-5386-E2C5B806F57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A34C19E-DE71-A3E6-D1DB-F7EB0A44AA1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6BBEF1-4629-5D55-FBBB-104C0BF1850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0600015-0C2F-48D0-0016-88C14D02BD4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A65E848-FCD4-97A8-A8AF-4948EAE6C05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736C3B7-307B-93AF-BD8A-2840D0F34F4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2F5E1FD-C91E-5759-1F92-7119543C680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7B678AE-1EBA-70AF-FED6-22EEEF6B4B9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BFBCC0B-56B5-A3D5-D0A0-3C0A12AEEBC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1351F68-568D-85DB-18F4-88A57993687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D1B80EC-D64A-4572-B01B-153AB5CD998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B215553-EC57-45CF-CBBE-CE5B8F30EB6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B79397-39F5-3446-B896-3F6339B71D3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E9E4209-3AF7-FD35-4D75-924B42EE9DA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EDCE551-1F2C-57C1-C3AE-37CFE238699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24AB1E7-789F-5B5E-68AF-CB47B91638C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1DCC30E-3FB8-03C9-AE1D-1374052B190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3B00621-6C3D-34C0-B8EB-37B4186E163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A297001-1A78-ECB8-91E1-F54AB1FAEF1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1B05DB7-91F5-95D4-1932-CC0BBFCF2BF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DC0064B-0D07-295D-16FD-EF31D5C74AF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87F9370-B67F-D905-922B-13805A44BF5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6ED9166-4645-79D6-C80C-BCD3F8DE9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CBEA9E6-FCFA-EB27-49C1-6EF18FC7CB1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DB99C52-65CA-76E7-EE11-50441EE9991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A3316A-CD72-87FF-235C-1BC95D166E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10EE552-7EE2-72BC-CD39-DE400EA9E4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3D939FE-D643-BDE9-57B0-1CD45B3C26A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0E9B0BF-D86E-E6D6-AD83-7A216DBAFC9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EDD717B-BC60-3D2E-0022-BC5F54B84DA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E598590-6371-C005-6E98-961FC385AA6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D13BF07-F5BD-9160-74E6-9E2E2FAC20D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D7D99BF-2184-32B8-B7E3-4674E86D173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B102B50-6D68-B922-D306-1B06D5464F1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420B9CE-2B65-CC32-C4AD-CFA6A8A8EF8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230FA51-1590-01E9-0B5B-AEAAC108706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F612218-1EF3-FEB4-66F4-C88ACCAD626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85C507E-0325-0E4C-C41F-92BCF7273DD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5C4B4D5-8A2E-17CD-CBB0-AE746C82CD7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E1A7B30-5142-DB78-388E-0E13F33B1BB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55BD492-66D6-A178-D10B-1C2C839D20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14348E8-6FD6-634A-9AC5-7C0670C3047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403BB44-D08C-1743-E375-757CDD1503E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3A7A606-7736-DC49-F6F4-9D0D42E4FF5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316CB368-B9B4-0207-C452-14C0B08AD08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CCDC5DA-DEF6-495B-EC54-8567C5817F3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A3E3A16-5FE6-742B-9CCC-7E90A6F18E4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0883B05-14B3-3860-5B8A-6AE4F4D016A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C58E942-3ADF-E435-366B-81506A1ABF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F6B5DD3-B2A4-3CBC-9AFF-EEF3BB011B0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A540694-0A0B-68D9-34B7-F290CA1393C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F4AD501-6224-C1DE-ED49-6169CEBFEB6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E937C6A-8B13-0665-BE81-6B77410657B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78E3829-0CF8-8754-8C71-3AFA2D360A4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BC44D61-EA15-1B7A-E92D-D48919E2AAE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C32F31-961E-0913-1A00-F2A89AD432D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1E4FEE2-6DC6-86CE-D08C-728449B1397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9C1930-4900-634D-928B-2B2E56C43B2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1A9EC1D-F4BD-5218-206A-DB6BDA4814E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CB3F977-A97E-1BF2-7D10-91C3F3BAFCC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5F0EF3B-73BC-EF12-D00E-16ECFFB8AA6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3F2E8BA-25B2-FDA0-5626-4DDF900EB94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F38B20A-58DB-5C22-C50C-E8D2FE0CFDB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F118E26-8F3D-7DBC-1418-A498EC9A2AA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B18F938-79F9-E264-B2BC-CEA57507DA5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3F34D72-0334-8FE1-5084-C4F5A6D915C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7CA52AD-C345-34EA-274E-B0F3C28C036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A757CC8-9DD1-8652-9864-14749229C3F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3F63FAC-97A1-D48C-E858-5CF7603F730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F4F3CC1-EAC7-2807-2FA1-1CE1BA22FD3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E3D5A50-1217-E244-CA14-20533362775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F1A744C-1F6F-CBD6-A878-82B8A3B51B8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E8BB5B-437B-9539-37A4-6F795E7BEC4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3D02D747-AA7B-AD5B-1AC0-6411B79C01C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63C11CF-1A80-58C8-4E59-DE6B20AB2D0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010F58D-7B19-899A-D8A5-EA18D0E0474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5C6FB2C9-4C4F-461C-8A85-F17DFDAB05D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Content Placeholder 256">
            <a:extLst>
              <a:ext uri="{FF2B5EF4-FFF2-40B4-BE49-F238E27FC236}">
                <a16:creationId xmlns:a16="http://schemas.microsoft.com/office/drawing/2014/main" id="{18050D0A-F813-4DAC-93F3-F6D95F0451BA}"/>
              </a:ext>
            </a:extLst>
          </p:cNvPr>
          <p:cNvSpPr txBox="1">
            <a:spLocks/>
          </p:cNvSpPr>
          <p:nvPr/>
        </p:nvSpPr>
        <p:spPr>
          <a:xfrm>
            <a:off x="833681" y="2913309"/>
            <a:ext cx="10584436" cy="316163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Ballot Box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for placing the ballot box.</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Place the ballot box at an appropriate distance from voting booths and toward the exit door. </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Open and inspect the ballot box to ensure it is empty. </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Verify all seals and document chain of custody.</a:t>
            </a:r>
          </a:p>
        </p:txBody>
      </p:sp>
      <p:sp>
        <p:nvSpPr>
          <p:cNvPr id="142" name="Title 2">
            <a:extLst>
              <a:ext uri="{FF2B5EF4-FFF2-40B4-BE49-F238E27FC236}">
                <a16:creationId xmlns:a16="http://schemas.microsoft.com/office/drawing/2014/main" id="{26F46CBC-D190-4628-B159-BA1CB2F64F83}"/>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Ballot Tabulating/Ballot Box Area</a:t>
            </a:r>
          </a:p>
        </p:txBody>
      </p:sp>
    </p:spTree>
    <p:extLst>
      <p:ext uri="{BB962C8B-B14F-4D97-AF65-F5344CB8AC3E}">
        <p14:creationId xmlns:p14="http://schemas.microsoft.com/office/powerpoint/2010/main" val="1330845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626AA2-99CE-0CBF-67FA-9CA3345C8DC9}"/>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A8CF7003-62DA-4BEF-D3C9-F3C6A7A77887}"/>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4.1K</a:t>
            </a:r>
          </a:p>
        </p:txBody>
      </p:sp>
      <p:grpSp>
        <p:nvGrpSpPr>
          <p:cNvPr id="22" name="Group 21">
            <a:extLst>
              <a:ext uri="{FF2B5EF4-FFF2-40B4-BE49-F238E27FC236}">
                <a16:creationId xmlns:a16="http://schemas.microsoft.com/office/drawing/2014/main" id="{FD891381-62E5-EC91-947B-0A833F02F11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06B3BD4-97F5-6B23-0E17-04CC55F698E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C18B2AC-CAD5-BFBC-C023-F72BB540FE8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6670520-0B8F-9577-02E4-C4415B99609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0046DE2-C59B-51D7-5D32-F0BB8A1A853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A2CBCCF-EDD2-85C2-8812-F47270B4B0D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724100F-D533-B1F8-714E-1CC4912ECB2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B83E458-3F8E-CE3E-1119-97A11C55F59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E0B9CBE-0089-C65A-BE85-DAC83B83E5F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E30CDAF-C88F-48C1-6A1B-EDAB6466A26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F59A18C-72F7-1C6C-615C-9C300AB4E02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3ABD570-9459-6819-F618-81AEBF1645C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3F5591E-B4AB-5BE9-2B95-C1B8E91B0DE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2D13074-04EB-3B15-57E8-9F3C6D979E7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48BD979-B3EC-ADAF-D807-771529FDB75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9D61801-5CC6-4884-A3C1-BAC65353458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0731284-480B-573D-B0A0-3318FCBABFA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9C203D8-796D-7E77-E21D-6922EAEE2EA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B5DD42A-3034-52AB-9E10-DA1570D2FD2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D525E32-CADD-EE02-875F-AD8BD1AB65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D9E6F3-1750-2C85-7DB7-283FAE81961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0DAAF36-17C8-62A2-C658-47D56C00DAE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9B5C208-671B-C75A-2413-FE8A5030842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DC888C7-D289-E2EE-32E4-9A1797E39F5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C6DD405-E324-912F-642C-9EEFFFBC1E1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0801BF8-FF8F-EEC8-330F-A8E84AC9A08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78ED2FC-9AE1-669C-90DD-4304EF3E07C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D024F3D-C868-C56A-4282-1F3027C0CBA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9973F99-C35A-2A28-EA48-EA702DCB8BF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636B28-41AD-2803-CD15-A6CB329BECD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A87615E-5398-81E9-CA69-11F1E285509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15800DF-2145-6807-A5BE-EE0748BEA5A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1AB8FEE-0B7A-3DBA-09E5-6AA595B67EF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E2973CB-FE77-43D4-B95D-9742BDA1A66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7D8EEE7-4033-EE8F-F3CD-1FF315098E8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5417631-895D-6732-DDE7-908E6E2A9E7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D91409-9EE2-6FB0-1186-C3230B208B3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AB879D7-4227-34E4-D0C8-A2BE69C404A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FBB1014-C552-D511-A1EF-D4A72AF9278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A856FED-6198-D3CF-DE95-BEA683BB0FB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22C04A4-4C13-D5ED-D4F3-26F9D5DE816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F6C79-1E69-69E6-0F2E-BD609DEDE7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8C94C4A-E90C-83EB-FD06-C07C0A5FA35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E17C646-78DD-2095-5606-A7F4DA53013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8DDBA06-1DDB-7B6C-450F-CBF3D279A84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5812DF6-2731-7101-7E59-0D6382B2AFD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391DB78-A6C7-C2BF-8FFC-B106CD4253E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3EB5762-84CC-A7D4-7F32-290B5289EB7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6ACDE40-D7A5-0B90-7F75-74D958E0E50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581BDF78-FA58-E367-D2A1-50B9A46F308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62A4C12-6B78-30D6-5307-F76CD236BC9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0DEA7EA-6310-0E9E-38DE-ABD5454C5BB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A095E60-3C86-8386-D3EC-B13D328E88C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48DA574A-BCEB-3236-9C6A-D87BD7C50AD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8F24CCE-2D01-0631-F96D-F670A2AFDFD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15D3E9B-2D21-3EC1-FCFE-42E75CC47AA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DCD25DF-6022-06B9-30F6-5E3EBBF0684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2BCA77A-4EA3-87A2-1DDC-3423EB92188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8A317F4-31E2-4092-E6C7-00D6DC9DD73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D580ADE-FF36-43CE-ABC2-50223DE137A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FA026B3-D6BD-C25F-A76F-A99073D91CC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F1D4DD3-2391-0A6D-0488-5B99A2C5511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857C081-F477-1611-A551-CE48379BD42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BD40AA1-D8D8-19C5-2417-2A2F479D6E5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E5AB329-C403-A53F-CDB9-41516E063F9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65472A5-BB77-CB38-9E91-FC13CC6C3F4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12D85F6-1A4C-A0A8-68C3-CB6B537C960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7A51924-FCF9-B502-4BCA-E484809843C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E9AEBEB-134B-1A2E-4A01-347CB10D98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10BCB6D-1A26-1BC8-CB69-5A510F2F8D5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D2DDBAE-FEFA-8B86-3ACD-3D3106412CD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E3F3283-0D2F-C3A0-1BE2-DCE0BF37C45B}"/>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5105EF4-FA29-3C83-9253-957F654206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B69E006-B49B-CC57-0F9F-94DBC1DBB7E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B997A21-6408-6CE0-BFB2-E2848576F0C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F38E18B-D04B-F627-5901-3936A1E2DB0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DAC4C0E-730D-A1C4-16CB-3791301B9A1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04161B6-4D6C-3FF4-5A88-A0B815C12AD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126214C-CD47-909F-9F7F-263FCA14D5D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3E047FE-D1BD-80F6-9CA0-25A2E82605D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963CC86-8554-E51A-EFB9-0F13A7954B9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3BEE6C9-DC7C-BF08-2E08-6B3472786C7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59F168C-1F51-873A-7749-0C94A3223AA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CD72DA3A-4AA0-20CF-6D2B-75C1F3BF48E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AA80C3E-4879-3833-2EB5-1DE709B8ACF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DFD5860-4C52-39AC-4888-869EDC70A7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D1212B6-8A04-6FC8-8866-52701B428A4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75845A2-EDF0-BA51-02EC-54D7D9A55A9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173C073-7F07-838D-51B0-11E0759B5F4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8A5708B-451C-6A25-8ECB-C1628334BBC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9B54DD9-A43D-A7AC-6D14-6C479820CD0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97DA35E-CDD1-7BA0-24D3-191D7D41191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845C866-F707-1CA9-0102-DD778A76F31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1FE44E9-EF82-56DF-05CF-32EC779797E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89936D5-18FA-CB65-731D-E601A947EA9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CFA84B2-5821-A01E-F11E-F638CC9F5B4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99ED347-AA40-98CE-9972-E36DB2A7F4A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4A743D6-8822-97A8-7FB1-53A4B590E2E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6227F7B-F872-8A98-E16A-95F64A40D28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A4AE932-70C0-CDA0-E195-04AEE21E88E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9F5E2EC-802C-34D4-94C0-DB1AD41F37E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97E37AE-07B0-A284-8138-96C138BC67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12DEE0C-62CF-20BE-9B04-37CF5122D2D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781DEA2-9ACA-7E29-0532-9EA09AEF0D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540B306-E79A-F434-D7D3-811895EAC60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13EE681-119B-0F40-7955-9B7F6136534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A052D20-8120-2E0F-5B96-080801DC68C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B065E44-1E08-ACC8-0542-3CB48057EC1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78D153A-6D46-1B5F-6BC1-72F673D07C9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78FB846-41E0-97DA-4567-C54FEB78473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3935F48-6C17-B07F-170C-F59BB12FA73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BC7EBFB-58CC-E4B4-9F0B-E0B9418D070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E1141DC-63D1-DBA6-32AE-4D07FC5319C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E549BE4-553E-9CAE-8BC7-956102A27BD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49071C5-77A8-5C21-6F23-C9A6AE60187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AEDB5E8-598A-3DD3-06CA-1FCF9C224E4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A63A8D-8783-24EA-2747-E49C738E84E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F06494F-201E-81C7-1714-BCDE44BE50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668E867-523B-E766-E300-AD53F33AF83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4D4FC9D-6D0B-DB1C-6F24-90A859E0AB6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2D273F6-43A0-8DD2-0701-74C2BFA64AC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84A98E5-348B-4924-F5E3-0B65867C1E7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A3BC9E9-F8C6-4D9E-2FBB-C0E5BEBE062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C5B88FF-06D0-9607-4FFA-9815EFC7FEE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975F67A-BF8D-7A8F-BF99-812D8487E1C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6ECFAF7-464A-853E-20FF-6672A37083C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44B24FF-D9A5-C216-DCB0-E521C52660F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E847DD2-42C3-D5DB-BBE5-AA6DC55606F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C5EFEDD-E161-7E93-6AF0-4F49D6DFAE4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695F60E-0DC5-3619-FA12-EDAD4DB74C5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1093F96-CFB3-6327-4670-6274D36B9A7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F3ECBBE-BC1E-0CB9-0B71-097CBAF3D8B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DDC39AA-E679-B985-3C8E-D858EA683C9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05F2DAC2-4B6F-433F-A9B7-415D3FCBBBD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C6F498E0-0C55-478A-A512-85F80CF541C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Prepare the Counting Area</a:t>
            </a:r>
          </a:p>
        </p:txBody>
      </p:sp>
      <p:sp>
        <p:nvSpPr>
          <p:cNvPr id="146" name="Content Placeholder 256">
            <a:extLst>
              <a:ext uri="{FF2B5EF4-FFF2-40B4-BE49-F238E27FC236}">
                <a16:creationId xmlns:a16="http://schemas.microsoft.com/office/drawing/2014/main" id="{F6549730-1788-41DC-A0AD-AF64B3DE50BB}"/>
              </a:ext>
            </a:extLst>
          </p:cNvPr>
          <p:cNvSpPr txBox="1">
            <a:spLocks/>
          </p:cNvSpPr>
          <p:nvPr/>
        </p:nvSpPr>
        <p:spPr>
          <a:xfrm>
            <a:off x="833681" y="2280849"/>
            <a:ext cx="10584436"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*If ballots are counted at a central counting station, this section will not apply</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you will be hand-counting ballots, set up the counting area in an out-of-the-way but observable location. The counting area must have:</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Tables and chairs for counting teams of at least two clerks;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Ballot Box No. 1 or Ballot Box No. 2, whichever is not being used;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Ballot Box No. 3; and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Tally sheets.</a:t>
            </a:r>
          </a:p>
        </p:txBody>
      </p:sp>
    </p:spTree>
    <p:extLst>
      <p:ext uri="{BB962C8B-B14F-4D97-AF65-F5344CB8AC3E}">
        <p14:creationId xmlns:p14="http://schemas.microsoft.com/office/powerpoint/2010/main" val="3802551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A853C-4926-B02A-39E4-5C3ECD224E66}"/>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71854D25-4F15-6542-4D07-D164BA29347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792B4790-447D-41C0-92D8-C9D854454ED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57F9AAD-DE4D-60FB-A257-D9FAFA824F5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C53AC35-0114-71B6-1988-8EF9AEC4AEF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69C5FC-5140-625F-607A-562EA95CD6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E37E965-216A-24CE-783A-4D369416BA1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0AD7672-D7C4-1C8F-0452-5582C0E5AD5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5007336-2398-099B-F121-01B83898F3C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573BBFE-0F1A-6520-4B7B-17E63D7A853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831C03A-A386-C721-C264-7B1A975E63F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6E15C64-F05A-9E16-5781-CE276116839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4526824-9A62-5FDB-34EC-EEC17EFF36E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7064A65-209B-CF86-1F5F-A31ECDFA727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B921C58-4C77-1972-F9EB-53AE507A746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BA32B99-206B-C362-98FD-A9DE608C07A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5F82F84-7355-85BA-AEC5-495358413C5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CE5A9764-B5FE-F87C-FBBA-27B9BD8C535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3657111-5A3E-8D59-D0FA-61B6C5462BB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C61952C-24CE-6CF0-E27D-39D2D9FC741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6B5B686-97C9-9A81-A1D9-FF41446B206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EB7959C-0122-09FD-0EFF-CDA3A481F23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0263965-F718-3058-E29D-737C1F378D2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373555F-B471-4B98-3CC9-F149F487C9D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43ABE6C-91C3-CD8A-D9D0-4EDB04610CE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1182B7-A3E6-5985-21C7-BF708D99AC2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565685A-720C-8774-B825-9F704CB7B2A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123D6EA-0D74-40DD-D924-A5566F3A3A7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18B1723-E6D2-975E-9CAE-2B633957E90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21F4248-D21E-B5C2-FD6A-28B1AF657E4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788965C-6627-B6DA-7FF0-CE819307DF3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81EA936-5B04-FBFA-DE15-D8EE397B307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C642935-2F4F-EE4F-B419-607A946A5F2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6087388-65CC-6F7D-D45C-093E9180651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5CB4B91-9F21-DA17-DC6B-97BFEEE7BE2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1A6FE9B-3C5D-F708-B8D1-E56114C5785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0995B89-2BF1-0FC3-8A84-44F6AD70BF8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62B402A-C784-AAE6-FD61-34BCBB297F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7118C57-24A5-3FFE-2366-51A5CFB294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E2B2D0D-C210-5C83-5744-34E62960DB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1F06FAA-FE25-70A9-38DE-E47A5F6B9AA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7257886-FBE5-250B-FD9D-E3ECA67221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25B3E3B-9688-DD1C-C7FD-A449D0B8E4F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075797C-823E-43C9-A9FD-53611278B7E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17E7E49-AD09-4A87-66C2-34ADDB61E68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7CB50F5-DCED-E26F-AB93-9E95CA26E43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EBCFB5D-B237-2F3C-2788-0BF84E6DFED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A57D142-A11F-532A-1AEE-1C890D70EFC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4F1751A-27D2-C99A-82CE-B346C48223F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7DBC1E-5D40-8D17-D71E-DC580398A93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3073CF8-D9A7-A131-C5D5-B96E1E75C47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BDA7E1B-E905-258B-D710-52CA8DD63D8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B26D1E6-FF78-97E3-17AC-5A9C2DC8D97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384F51B-16C5-64B7-206C-9D565B2701C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76FAD65-7663-50A9-68A6-CF5844D175A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825378D-8CD1-644F-30C1-498C6683860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56F388A-4DA4-DB8B-9332-51E9791B0EC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BB81B2C-A257-7848-ED58-A655BF0BC9A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1925D4-336D-1343-EE77-44DD6AA7723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0D50A53-E285-ADB5-E2B6-5443A16E5E9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81CDD8E-8BCF-029D-5D2A-326C10556DA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993DEEA-62F0-36F3-A765-2BC27C07204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B9403D5-E284-1375-A23F-03853C46040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05954D0-75A0-DD62-7BC6-1B82FB4A4E1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BE737D7-851D-F49A-07AC-9CB393F0C8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B09F76A-D8D3-41A6-85EB-EA79DF94DB0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B52166B-449F-097E-23A1-64C8ABB9399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14576D-14EE-4A7E-A659-D6A24E9B611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21AB424-199A-F4FC-7702-5362C38FCA1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F0961F9-8EC1-9A1A-6E05-A42FC07390F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8EA2BD9-5758-3027-2151-E1AD69CF825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5432EBD-1A03-167F-2377-B6B28E2B1BB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5779478-4C6C-7FD5-7354-C6C90F4AE84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F3737C8-3624-C537-0DE4-C487AA5775A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20EC32A-4ED5-99FE-49F8-92D56F6F971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B444C97-B92D-0284-09CF-8ABABF03760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CBE5048-25D5-53A3-7471-3164D31FFE7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923858A-BED9-8157-6262-51E95E9B6BD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8580C6F-B68F-736F-C83E-248B66ED706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D4EADF6-ABD6-19B0-5843-EDD4D833F80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92B9CE9-F098-9012-B6EC-4DB0BFCB136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91042E10-C104-040B-DFAD-3A087BF563E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C647F7D-3931-C1D5-D218-6911EA8DD8D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3E7BB73-F940-3158-645B-FEA6BBE97E0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D551A11-7530-B95E-76DC-DE034D60F5C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8999E4C-DA82-11BE-DC75-738D8041A24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6F06C80-58A9-E478-B404-BA788E4D0B8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EA0D0B8-E433-34C5-2C48-431234BCF6A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DC2F342-FE2B-61C8-FA98-B8CC3E166E6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478D89D-A5B6-0EEC-B90B-37C4A8207B2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B75D762-D313-3C83-6337-3B91DA12307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A0A2AB1-0D3E-F3BD-BDB0-CFD07532B46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578B648-DC7C-4135-15E7-E113BF4319F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703A70F-22F4-C3D4-CA05-EB212CE9BC6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D11A01B-8695-080F-87AE-B4E089AA3FD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88A96C0-2FC6-63DE-B308-7FDD747413A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1A0066A-AFAD-2F9B-F35B-37463AC33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CC90D0-648F-FB46-21C7-BF9E0D17FA3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665A58B-D124-EA3B-B15A-B1937E721A0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EBDB74E-9716-C30D-2C8B-845C663171D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155FD20-C227-4DCD-F46E-B99BA32AD12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9A0D212-DE65-F1D1-5114-934235B6DF8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FA2E01E-1EF4-3787-7EA1-FD10BED5F6E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C36183C-6895-14B2-DB8E-5EAE1E15AB4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683BBC1-1725-1277-FBF4-CB252CBC2E8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9900F11-42A9-7C63-A82E-066C1A7FD8F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D6037FB-6EEF-DF0A-AD1D-815548499F8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38534A-D9BB-1168-BB05-31F9F754484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187D286-9CF0-C680-149A-B1E3BBF2F7D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BDEE8A4-7CA6-C63B-F1B6-9EE408EBBD4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27F2256-5A30-5E64-7CD0-D41582F1B74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77A0BA-9D11-EA91-DE19-575D92E6D1C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61ACC3F-597D-8CEC-1FC9-20013F4926F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F10B313-0DD5-2B06-1288-05F97EF39DB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11C0FDA-0C1D-4C68-BF82-1758E00EF4B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A732B9F-F9CF-AF86-63CB-30E6CDD99AE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1CD04AD-CE8A-6ABB-9585-53F7174FA02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35BCB27-1A1E-5270-D1F9-C6143ED0DE0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7BB16F0-17D3-0794-CB11-8C3AAD06739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74E4675-40E5-DC66-B08B-EE2842839C1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57F1D3B-7CE1-F95F-14EF-B257DFF3688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EF3AD54-BFF2-B178-EC9B-DEC61A01959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8554D0F-CC06-04A8-0242-8F5EDDA86B5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9DDE830-D5CF-CAAE-6D6E-1341BC7537C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21F26DC-BC3F-E3E4-B4E5-C4017C9E4CA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4C27844-6643-F996-3D35-4B7C13FE74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E7A6C85-0091-BEAA-2A03-F016F686B45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FFA5909-0F94-7A96-B2E8-5754579A52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307405E-0747-8ED5-8868-ECFFDE25F6B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D774A99-037D-D4AD-E245-3A1F2E87D04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67A14B3-556F-806B-A694-81C60191187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3A39E9B-CD38-AEFA-E12C-015981EF56C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52B1B5D-89AC-CBB1-BD4F-88628F9C3BB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CA1B0FE-6D9C-6950-1700-D070679C79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C0009A0-F7F5-AF38-3DA7-E52D9AB4F01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C51652F-B79B-47ED-BD8A-34EF1C186C3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D74653A4-65F8-4093-A138-A6794E52980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sp>
        <p:nvSpPr>
          <p:cNvPr id="146" name="Content Placeholder 256">
            <a:extLst>
              <a:ext uri="{FF2B5EF4-FFF2-40B4-BE49-F238E27FC236}">
                <a16:creationId xmlns:a16="http://schemas.microsoft.com/office/drawing/2014/main" id="{E692364A-025C-4623-AF7C-D4F7C46152C3}"/>
              </a:ext>
            </a:extLst>
          </p:cNvPr>
          <p:cNvSpPr txBox="1">
            <a:spLocks/>
          </p:cNvSpPr>
          <p:nvPr/>
        </p:nvSpPr>
        <p:spPr>
          <a:xfrm>
            <a:off x="833681" y="2280849"/>
            <a:ext cx="10584436"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following signs must be provided to post prior to opening the polls.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Signs are subject to change and additional signs may be created to post in accordance with Texas election laws or court orders.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No person other than an election judge or clerk may post materials in a polling place or within 100-foot radius of the entrance to the polling place. </a:t>
            </a:r>
          </a:p>
        </p:txBody>
      </p:sp>
    </p:spTree>
    <p:extLst>
      <p:ext uri="{BB962C8B-B14F-4D97-AF65-F5344CB8AC3E}">
        <p14:creationId xmlns:p14="http://schemas.microsoft.com/office/powerpoint/2010/main" val="38649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A853C-4926-B02A-39E4-5C3ECD224E66}"/>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71854D25-4F15-6542-4D07-D164BA293476}"/>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792B4790-447D-41C0-92D8-C9D854454ED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57F9AAD-DE4D-60FB-A257-D9FAFA824F5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C53AC35-0114-71B6-1988-8EF9AEC4AEF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69C5FC-5140-625F-607A-562EA95CD6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E37E965-216A-24CE-783A-4D369416BA1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0AD7672-D7C4-1C8F-0452-5582C0E5AD5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5007336-2398-099B-F121-01B83898F3C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573BBFE-0F1A-6520-4B7B-17E63D7A853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831C03A-A386-C721-C264-7B1A975E63F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6E15C64-F05A-9E16-5781-CE276116839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4526824-9A62-5FDB-34EC-EEC17EFF36E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7064A65-209B-CF86-1F5F-A31ECDFA727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B921C58-4C77-1972-F9EB-53AE507A746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BA32B99-206B-C362-98FD-A9DE608C07A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5F82F84-7355-85BA-AEC5-495358413C5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CE5A9764-B5FE-F87C-FBBA-27B9BD8C535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3657111-5A3E-8D59-D0FA-61B6C5462BB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C61952C-24CE-6CF0-E27D-39D2D9FC741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6B5B686-97C9-9A81-A1D9-FF41446B206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EB7959C-0122-09FD-0EFF-CDA3A481F23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0263965-F718-3058-E29D-737C1F378D2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373555F-B471-4B98-3CC9-F149F487C9D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43ABE6C-91C3-CD8A-D9D0-4EDB04610CE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1182B7-A3E6-5985-21C7-BF708D99AC2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565685A-720C-8774-B825-9F704CB7B2A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123D6EA-0D74-40DD-D924-A5566F3A3A7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18B1723-E6D2-975E-9CAE-2B633957E90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21F4248-D21E-B5C2-FD6A-28B1AF657E4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788965C-6627-B6DA-7FF0-CE819307DF3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81EA936-5B04-FBFA-DE15-D8EE397B307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C642935-2F4F-EE4F-B419-607A946A5F2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6087388-65CC-6F7D-D45C-093E9180651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5CB4B91-9F21-DA17-DC6B-97BFEEE7BE2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1A6FE9B-3C5D-F708-B8D1-E56114C5785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0995B89-2BF1-0FC3-8A84-44F6AD70BF8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62B402A-C784-AAE6-FD61-34BCBB297F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7118C57-24A5-3FFE-2366-51A5CFB294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E2B2D0D-C210-5C83-5744-34E62960DB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1F06FAA-FE25-70A9-38DE-E47A5F6B9AA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7257886-FBE5-250B-FD9D-E3ECA67221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25B3E3B-9688-DD1C-C7FD-A449D0B8E4F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075797C-823E-43C9-A9FD-53611278B7E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17E7E49-AD09-4A87-66C2-34ADDB61E68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7CB50F5-DCED-E26F-AB93-9E95CA26E43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EBCFB5D-B237-2F3C-2788-0BF84E6DFED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A57D142-A11F-532A-1AEE-1C890D70EFC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4F1751A-27D2-C99A-82CE-B346C48223F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7DBC1E-5D40-8D17-D71E-DC580398A93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3073CF8-D9A7-A131-C5D5-B96E1E75C47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BDA7E1B-E905-258B-D710-52CA8DD63D8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B26D1E6-FF78-97E3-17AC-5A9C2DC8D97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384F51B-16C5-64B7-206C-9D565B2701C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76FAD65-7663-50A9-68A6-CF5844D175AC}"/>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825378D-8CD1-644F-30C1-498C6683860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56F388A-4DA4-DB8B-9332-51E9791B0EC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BB81B2C-A257-7848-ED58-A655BF0BC9A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1925D4-336D-1343-EE77-44DD6AA7723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0D50A53-E285-ADB5-E2B6-5443A16E5E9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81CDD8E-8BCF-029D-5D2A-326C10556DA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993DEEA-62F0-36F3-A765-2BC27C07204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B9403D5-E284-1375-A23F-03853C46040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05954D0-75A0-DD62-7BC6-1B82FB4A4E1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BE737D7-851D-F49A-07AC-9CB393F0C8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B09F76A-D8D3-41A6-85EB-EA79DF94DB0B}"/>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B52166B-449F-097E-23A1-64C8ABB9399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14576D-14EE-4A7E-A659-D6A24E9B611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21AB424-199A-F4FC-7702-5362C38FCA1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F0961F9-8EC1-9A1A-6E05-A42FC07390F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8EA2BD9-5758-3027-2151-E1AD69CF825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5432EBD-1A03-167F-2377-B6B28E2B1BB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5779478-4C6C-7FD5-7354-C6C90F4AE84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F3737C8-3624-C537-0DE4-C487AA5775A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20EC32A-4ED5-99FE-49F8-92D56F6F971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B444C97-B92D-0284-09CF-8ABABF03760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CBE5048-25D5-53A3-7471-3164D31FFE7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923858A-BED9-8157-6262-51E95E9B6BD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8580C6F-B68F-736F-C83E-248B66ED706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D4EADF6-ABD6-19B0-5843-EDD4D833F80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92B9CE9-F098-9012-B6EC-4DB0BFCB136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91042E10-C104-040B-DFAD-3A087BF563E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C647F7D-3931-C1D5-D218-6911EA8DD8D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3E7BB73-F940-3158-645B-FEA6BBE97E0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D551A11-7530-B95E-76DC-DE034D60F5C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8999E4C-DA82-11BE-DC75-738D8041A24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6F06C80-58A9-E478-B404-BA788E4D0B8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EA0D0B8-E433-34C5-2C48-431234BCF6A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DC2F342-FE2B-61C8-FA98-B8CC3E166E6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478D89D-A5B6-0EEC-B90B-37C4A8207B2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B75D762-D313-3C83-6337-3B91DA12307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A0A2AB1-0D3E-F3BD-BDB0-CFD07532B46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578B648-DC7C-4135-15E7-E113BF4319F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703A70F-22F4-C3D4-CA05-EB212CE9BC6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D11A01B-8695-080F-87AE-B4E089AA3FD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88A96C0-2FC6-63DE-B308-7FDD747413A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1A0066A-AFAD-2F9B-F35B-37463AC33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CC90D0-648F-FB46-21C7-BF9E0D17FA3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665A58B-D124-EA3B-B15A-B1937E721A0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EBDB74E-9716-C30D-2C8B-845C663171D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155FD20-C227-4DCD-F46E-B99BA32AD12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9A0D212-DE65-F1D1-5114-934235B6DF8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FA2E01E-1EF4-3787-7EA1-FD10BED5F6E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C36183C-6895-14B2-DB8E-5EAE1E15AB4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683BBC1-1725-1277-FBF4-CB252CBC2E8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9900F11-42A9-7C63-A82E-066C1A7FD8F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D6037FB-6EEF-DF0A-AD1D-815548499F8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38534A-D9BB-1168-BB05-31F9F754484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187D286-9CF0-C680-149A-B1E3BBF2F7D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BDEE8A4-7CA6-C63B-F1B6-9EE408EBBD4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27F2256-5A30-5E64-7CD0-D41582F1B74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77A0BA-9D11-EA91-DE19-575D92E6D1C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61ACC3F-597D-8CEC-1FC9-20013F4926F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F10B313-0DD5-2B06-1288-05F97EF39DB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11C0FDA-0C1D-4C68-BF82-1758E00EF4B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A732B9F-F9CF-AF86-63CB-30E6CDD99AE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1CD04AD-CE8A-6ABB-9585-53F7174FA02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35BCB27-1A1E-5270-D1F9-C6143ED0DE0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7BB16F0-17D3-0794-CB11-8C3AAD06739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74E4675-40E5-DC66-B08B-EE2842839C1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57F1D3B-7CE1-F95F-14EF-B257DFF3688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EF3AD54-BFF2-B178-EC9B-DEC61A01959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8554D0F-CC06-04A8-0242-8F5EDDA86B5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9DDE830-D5CF-CAAE-6D6E-1341BC7537C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21F26DC-BC3F-E3E4-B4E5-C4017C9E4CA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4C27844-6643-F996-3D35-4B7C13FE74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E7A6C85-0091-BEAA-2A03-F016F686B45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FFA5909-0F94-7A96-B2E8-5754579A52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307405E-0747-8ED5-8868-ECFFDE25F6B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D774A99-037D-D4AD-E245-3A1F2E87D04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67A14B3-556F-806B-A694-81C60191187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3A39E9B-CD38-AEFA-E12C-015981EF56C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52B1B5D-89AC-CBB1-BD4F-88628F9C3BB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CA1B0FE-6D9C-6950-1700-D070679C79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C0009A0-F7F5-AF38-3DA7-E52D9AB4F01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DC51652F-B79B-47ED-BD8A-34EF1C186C3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5" name="Title 2">
            <a:extLst>
              <a:ext uri="{FF2B5EF4-FFF2-40B4-BE49-F238E27FC236}">
                <a16:creationId xmlns:a16="http://schemas.microsoft.com/office/drawing/2014/main" id="{D74653A4-65F8-4093-A138-A6794E52980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sp>
        <p:nvSpPr>
          <p:cNvPr id="146" name="Content Placeholder 256">
            <a:extLst>
              <a:ext uri="{FF2B5EF4-FFF2-40B4-BE49-F238E27FC236}">
                <a16:creationId xmlns:a16="http://schemas.microsoft.com/office/drawing/2014/main" id="{E692364A-025C-4623-AF7C-D4F7C46152C3}"/>
              </a:ext>
            </a:extLst>
          </p:cNvPr>
          <p:cNvSpPr txBox="1">
            <a:spLocks/>
          </p:cNvSpPr>
          <p:nvPr/>
        </p:nvSpPr>
        <p:spPr>
          <a:xfrm>
            <a:off x="833681" y="2280849"/>
            <a:ext cx="10584436"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Place each sign in the required area as instructed by the authority conducting the election.</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Pay close attention as you are positioning the postings and ensure that they are placed where they can be viewed at all times and not hidden by doors when propped open or closed.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Instruction posters must be printed in English, Spanish, and any other required languages; if separate posters are used, you must post the postings side by side.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Legally required postings are noted below with an asterisk *.</a:t>
            </a:r>
          </a:p>
        </p:txBody>
      </p:sp>
    </p:spTree>
    <p:extLst>
      <p:ext uri="{BB962C8B-B14F-4D97-AF65-F5344CB8AC3E}">
        <p14:creationId xmlns:p14="http://schemas.microsoft.com/office/powerpoint/2010/main" val="4121395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A89C4A-EABC-CC35-652D-431A99A3DD82}"/>
            </a:ext>
          </a:extLst>
        </p:cNvPr>
        <p:cNvGrpSpPr/>
        <p:nvPr/>
      </p:nvGrpSpPr>
      <p:grpSpPr>
        <a:xfrm>
          <a:off x="0" y="0"/>
          <a:ext cx="0" cy="0"/>
          <a:chOff x="0" y="0"/>
          <a:chExt cx="0" cy="0"/>
        </a:xfrm>
      </p:grpSpPr>
      <p:sp>
        <p:nvSpPr>
          <p:cNvPr id="21505" name="Slide Number Placeholder 3">
            <a:extLst>
              <a:ext uri="{FF2B5EF4-FFF2-40B4-BE49-F238E27FC236}">
                <a16:creationId xmlns:a16="http://schemas.microsoft.com/office/drawing/2014/main" id="{C4FC3349-7F03-9134-8439-73494A3B17E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8FB05166-7969-6EFE-61A2-FA1020AC773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8B3B9BA-3FCD-BDAA-C451-63A19274899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2EF2439-4A56-6F9E-BABE-4D3F310D9DD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019B88-C519-E053-FF90-CF2F453B7C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DC0BE9D-DE17-A1DE-A8A6-53D94FD16AE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4CE8AEB-DD47-3118-8DEE-433CFED2DC4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74BFB3-BD3E-3802-71DD-958B6E06FD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53897-DEA2-AA6D-021E-D489732337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233195-F0BD-E394-09DC-FDE3053273A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CC0177C-324E-C1EE-D3A7-2E0DBFA49A6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1933CD-A16F-5038-A03A-F4104F34457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55780B7-454F-E56F-9894-1AF78F45D4D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D49E8F9-F627-FAC1-A350-C57034A6F7A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A6018D3-BDDB-07A9-A982-D995C8C3891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4C45B28-BC5E-B75C-09FB-C6D4760AEC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218D152-B461-BB2F-E8FD-C5E58E1657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352ED5-D212-6F6E-832A-95C8CFA09B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6CEA774-A799-C1D3-8AFE-1DF0C19328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DDC568D-B297-1C39-DAB3-746B71947D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8EBCD18-F68E-54B9-C8AB-F1BA16DBBA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804B68A-5BF8-BAC5-7AAC-ABCF49F6686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38F5AAA-F34D-51EC-EF77-160C04B2645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73EB70C-ED6D-5FFF-E4CD-E9A51B8A09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10D8DF9-2DAD-5EEF-5C6B-C8C92791656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6407769-88DE-01A2-FFEB-6E31CC54BEC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EF6F23-8151-E9F5-0986-CD998506DE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C2029B6-21BA-C066-ADCD-12A49716DE3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BA78AD-3ED4-623F-B396-236C8B1B88F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E3715-7FA3-DADF-B228-A28864619D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E260DF4-1B61-B8F8-B30F-6C13F3A72A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FF03B4B-795B-A034-541D-D11AFD861C9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77D2FD-2276-088D-20A7-1D03C466DE4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0B7762C-9228-A0E9-8C83-6F9BC5451A8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94406BF-1DE4-1BB4-AAB2-9FE77EB60E5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4C049AA-3DB6-E1D1-CB42-92C4384EF6B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5C569E0-A553-D5CD-8846-FEEE8D5F251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AD66FB0-C8F7-4FC3-4B42-A5FB8AD59AA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BA1D40-65C7-D193-01FD-C8B296367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96A29E5-FA77-8774-FC51-FC64AADAFD1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45945F-D771-FC30-BDFA-1CA6A2BB61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B072BE3-32E6-BC38-3A8B-2B006DD4A02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1CABF7-FE44-09B4-16E1-CDE51216445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2F21A2-C8DD-39EC-8D66-B25AFAD32D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5669E3-1326-1321-DB4F-E72C591D062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3E23872-FE42-FE19-0AFF-4491BC2BAAE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7B6AC51-F316-D696-F785-161C63A4F6C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AC47B09-6659-8DA0-91D5-C7668EA3C4A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9A4E67-406A-A2E8-F923-264685BD13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130D0BD-C601-4E42-B3F3-B84BCC77AC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09ED186-C5EF-878A-7894-C909E19EC57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FF14475-1B5C-369A-BB06-68B4A955C23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B6682C-0C72-D318-D092-EC09210337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FE435CA-9CE6-0717-BC3F-946D87DB0A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120BBAE-524F-F49E-4CFE-5EF79B8E07B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C7DC832-B933-455D-D5B2-FA9D5713E59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8D4960-C4AE-181F-D190-FB3517B2E7E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FE28E53-8478-7EDA-DB38-0610DC96D51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985F538-52E8-FDE1-C4F0-A8B782CE71E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91B9B7F-08A5-0BD6-ED69-BCB389B9E3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F3231B3-7114-B27D-CB11-D9E77C7E6D1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AD5573-78A4-9ED0-24D9-230A6E803B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EA24F2E-202A-40FD-9DB3-707C486AFFE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6B54DFD-8CF3-DB9A-4562-225A9C55665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A5714A-C04B-25DE-853A-0A9DB10B115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2DF2C5E-2474-58B4-0567-C409B8469D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6DF095-5627-36BF-C23F-92127BE77D1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C474FDD-5400-B3A0-DD55-E968474478B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78E831-1136-BAF7-C013-E7842EDB870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C8AE97-7FFF-5C2B-EEB0-BA8FE67B64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D4F424-1AB7-A0D7-A978-AFA5B06C01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9B89C0-48F9-D8D3-0D97-94B4A01E2CA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163694C-C434-6B86-092B-22702BD644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07288A8-6C2D-0565-7917-899A68E2173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2607641-24C3-3998-F8DB-792865D81EA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8EBFC2D-18BA-4BE2-A07E-94335445505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02520D2-1BCE-17DB-F46A-74D2254660B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A578A8-6505-B14D-F0BA-3798496B394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21B9B22-5474-225A-6B4E-A1A36CA2604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066FD70-8370-C081-7C2F-C16E3A8C4D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5933AB-DFB8-096E-B7BD-B4FC8F23D09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1B300D5-7C08-4779-0792-F0A270190C9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D40AD5C-AA97-ECF7-C069-305959BA185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3F0D0-6E16-2304-ABDD-1783D8CB4C7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CB9F9F9-7973-2C12-6D2B-DA5457A6636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6F7465D-4A8B-22C6-9CE7-FFEA96E6D2B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0D57642-3415-C406-8E95-268FA050E0D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AC866E2-9040-5F2D-CDCC-2EF0C0FA316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544EE71-C24F-2ED0-1525-ADA8B73BDB8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048EAF8-A7CA-847A-C172-B3078741E4F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7414AC-AA60-748A-7468-08620A9073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412A47D-8BD9-3210-4CCA-FBD822A3E9C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EEE932-5615-122A-2CCF-E5A9D8C2E8F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6CC33AD-E86A-36B4-F7DD-22DD503D27F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B8C2135-A5C5-719D-D015-C299FD8FBF7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276FB9-1255-FEB5-79E5-82A380E7270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407655B-F3F8-2E32-F79E-D1BCAB41526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4C7165-CBFF-FACF-51DC-EEFA7FF6CBD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F32C02E-3DCC-2A54-CCBB-BE10BDEBEDE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4DDCD46-2F46-05CE-58A0-D119357410A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6DA9BD2-3C51-DC1B-9A67-3F290CAF7AD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CDACA9-09A8-FFA2-EC42-0FDF6075FBF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A92014D-AFC7-AC8E-E400-6E29DBB9A98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F43FAB-EBD4-36C7-59CE-5B2EC77233C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CB710-8FC7-9EF7-35FB-C244A50F698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6DED22-1C1D-CAB3-CB68-C69F087824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156DA-F44C-DEF6-530A-242673B806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0F0BF50-738D-FD92-A89F-C1219104C7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B741923-4050-A126-35FE-E68F1044D5A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260AE8-856A-BA64-B369-B388183A2F4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36C6D31-8277-88E8-6546-67E9E0BB5E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BBD3C2-A818-93F3-9E1F-44D0FBA71D8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0339F9F-CBAD-44A5-991F-BC1259BAF0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BD0B6BD-6E08-8A5C-1C69-65DAB7964DE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DA5A2C-8A5F-2D02-3423-24F173FDA3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0649A92-6737-6D74-F29C-2B640ECF1D6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B23580A-9F69-CE47-3B96-83BE24AB715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DBE2A26-4CAF-36E2-CFB1-45F62CCD6F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04347BA-2DFE-0E87-33BE-AE61FE9CAAD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44CBFC-DFA3-1761-548E-AA410C1ADF4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1584982-1B15-E697-4745-46DEC34A27A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668298-37BF-3FDF-B5A8-980DC1FDB75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027AAD-DFDF-DB42-B9B1-E58625CBA82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7C613B0-9E8D-7C4D-1EA0-BEA10B30EBB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365F555-4610-F3E9-8117-2DCC91F54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5CE9C06-D071-A9B4-E6CD-79EA1BFC488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7877655-36B8-1325-5109-875BF27D556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ADF35AD-605A-8E54-6EA3-B08506BE8E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2DECA6A-D5DE-854D-61B3-2901BC96343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4F4332-0D6A-D25B-9406-826B0A147E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1BE3569-6ECF-03F2-5D4F-643F01FAF5D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ABE0AB2-8A73-CFF9-D9DF-ED47D391519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F651712-6DED-7DDB-769C-BAFABD9008B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517364E-4C7E-A521-B4D9-E647937F694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21504" name="Table 21503">
            <a:extLst>
              <a:ext uri="{FF2B5EF4-FFF2-40B4-BE49-F238E27FC236}">
                <a16:creationId xmlns:a16="http://schemas.microsoft.com/office/drawing/2014/main" id="{0862B700-F8EB-9A5A-BABA-B1958A66AC7F}"/>
              </a:ext>
            </a:extLst>
          </p:cNvPr>
          <p:cNvGraphicFramePr>
            <a:graphicFrameLocks noGrp="1"/>
          </p:cNvGraphicFramePr>
          <p:nvPr>
            <p:extLst/>
          </p:nvPr>
        </p:nvGraphicFramePr>
        <p:xfrm>
          <a:off x="917353" y="2176316"/>
          <a:ext cx="10341474" cy="237744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Notice of Four Nearest Countywide Polling Place Locations</a:t>
                      </a:r>
                      <a:r>
                        <a:rPr lang="en-US" sz="2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if </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applicable (Form 7-51)*</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82296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To inform voters of the four nearest countywide polling places by driving distance from the present polling place on election day.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at each polling place used on </a:t>
                      </a:r>
                      <a:r>
                        <a:rPr lang="en-US" sz="1800" b="1" kern="1200" dirty="0">
                          <a:solidFill>
                            <a:schemeClr val="tx1"/>
                          </a:solidFill>
                          <a:effectLst/>
                          <a:latin typeface="+mn-lt"/>
                          <a:ea typeface="+mn-ea"/>
                          <a:cs typeface="+mn-cs"/>
                        </a:rPr>
                        <a:t>election day</a:t>
                      </a:r>
                      <a:r>
                        <a:rPr lang="en-US" sz="1800" kern="1200" dirty="0">
                          <a:solidFill>
                            <a:schemeClr val="tx1"/>
                          </a:solidFill>
                          <a:effectLst/>
                          <a:latin typeface="+mn-lt"/>
                          <a:ea typeface="+mn-ea"/>
                          <a:cs typeface="+mn-cs"/>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r h="365760">
                <a:tc>
                  <a:txBody>
                    <a:bodyPr/>
                    <a:lstStyle/>
                    <a:p>
                      <a:pPr marL="0" marR="0" algn="just">
                        <a:lnSpc>
                          <a:spcPct val="107000"/>
                        </a:lnSpc>
                        <a:spcBef>
                          <a:spcPts val="0"/>
                        </a:spcBef>
                        <a:spcAft>
                          <a:spcPts val="0"/>
                        </a:spcAft>
                      </a:pPr>
                      <a:r>
                        <a:rPr lang="en-US" sz="20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Map of Voting Precinct(s) Polling Places, if applicable</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82296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Maps empower voters to find their voting precinct or select a vote center that suits their needs and convenience, regardless of their precinct.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The authority conducting the election may require this sign posted in the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
        <p:nvSpPr>
          <p:cNvPr id="141" name="Slide Number Placeholder 3">
            <a:extLst>
              <a:ext uri="{FF2B5EF4-FFF2-40B4-BE49-F238E27FC236}">
                <a16:creationId xmlns:a16="http://schemas.microsoft.com/office/drawing/2014/main" id="{06157CAF-9DA4-431B-B08E-0D6D001BA25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Title 2">
            <a:extLst>
              <a:ext uri="{FF2B5EF4-FFF2-40B4-BE49-F238E27FC236}">
                <a16:creationId xmlns:a16="http://schemas.microsoft.com/office/drawing/2014/main" id="{41EC3546-440C-447B-9DB6-C99A01E5C58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graphicFrame>
        <p:nvGraphicFramePr>
          <p:cNvPr id="21511" name="Table 21510">
            <a:extLst>
              <a:ext uri="{FF2B5EF4-FFF2-40B4-BE49-F238E27FC236}">
                <a16:creationId xmlns:a16="http://schemas.microsoft.com/office/drawing/2014/main" id="{338B7BA5-0C81-4A6D-BD90-BBB52A860656}"/>
              </a:ext>
            </a:extLst>
          </p:cNvPr>
          <p:cNvGraphicFramePr>
            <a:graphicFrameLocks noGrp="1"/>
          </p:cNvGraphicFramePr>
          <p:nvPr>
            <p:extLst/>
          </p:nvPr>
        </p:nvGraphicFramePr>
        <p:xfrm>
          <a:off x="916710" y="4559478"/>
          <a:ext cx="10341474" cy="1554480"/>
        </p:xfrm>
        <a:graphic>
          <a:graphicData uri="http://schemas.openxmlformats.org/drawingml/2006/table">
            <a:tbl>
              <a:tblPr firstRow="1" firstCol="1" bandRow="1"/>
              <a:tblGrid>
                <a:gridCol w="10341474">
                  <a:extLst>
                    <a:ext uri="{9D8B030D-6E8A-4147-A177-3AD203B41FA5}">
                      <a16:colId xmlns:a16="http://schemas.microsoft.com/office/drawing/2014/main" val="3394102503"/>
                    </a:ext>
                  </a:extLst>
                </a:gridCol>
              </a:tblGrid>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Voter Information Poster</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7-36)*</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2934508604"/>
                  </a:ext>
                </a:extLst>
              </a:tr>
              <a:tr h="118872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To inform voters of their rights, responsibilities, forms of identification that can be used for voting and how to obtain a permanent or temporary exemption to the photo ID requirements.</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in each voting booth and in one or more locations in the polling place where they can be read by persons waiting to vote.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2936650005"/>
                  </a:ext>
                </a:extLst>
              </a:tr>
            </a:tbl>
          </a:graphicData>
        </a:graphic>
      </p:graphicFrame>
    </p:spTree>
    <p:extLst>
      <p:ext uri="{BB962C8B-B14F-4D97-AF65-F5344CB8AC3E}">
        <p14:creationId xmlns:p14="http://schemas.microsoft.com/office/powerpoint/2010/main" val="2382653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A89C4A-EABC-CC35-652D-431A99A3DD82}"/>
            </a:ext>
          </a:extLst>
        </p:cNvPr>
        <p:cNvGrpSpPr/>
        <p:nvPr/>
      </p:nvGrpSpPr>
      <p:grpSpPr>
        <a:xfrm>
          <a:off x="0" y="0"/>
          <a:ext cx="0" cy="0"/>
          <a:chOff x="0" y="0"/>
          <a:chExt cx="0" cy="0"/>
        </a:xfrm>
      </p:grpSpPr>
      <p:sp>
        <p:nvSpPr>
          <p:cNvPr id="21505" name="Slide Number Placeholder 3">
            <a:extLst>
              <a:ext uri="{FF2B5EF4-FFF2-40B4-BE49-F238E27FC236}">
                <a16:creationId xmlns:a16="http://schemas.microsoft.com/office/drawing/2014/main" id="{C4FC3349-7F03-9134-8439-73494A3B17E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8FB05166-7969-6EFE-61A2-FA1020AC773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8B3B9BA-3FCD-BDAA-C451-63A19274899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2EF2439-4A56-6F9E-BABE-4D3F310D9DD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019B88-C519-E053-FF90-CF2F453B7C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DC0BE9D-DE17-A1DE-A8A6-53D94FD16AE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4CE8AEB-DD47-3118-8DEE-433CFED2DC4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74BFB3-BD3E-3802-71DD-958B6E06FD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53897-DEA2-AA6D-021E-D489732337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233195-F0BD-E394-09DC-FDE3053273A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CC0177C-324E-C1EE-D3A7-2E0DBFA49A6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1933CD-A16F-5038-A03A-F4104F34457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55780B7-454F-E56F-9894-1AF78F45D4D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D49E8F9-F627-FAC1-A350-C57034A6F7A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A6018D3-BDDB-07A9-A982-D995C8C3891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4C45B28-BC5E-B75C-09FB-C6D4760AEC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218D152-B461-BB2F-E8FD-C5E58E1657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352ED5-D212-6F6E-832A-95C8CFA09B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6CEA774-A799-C1D3-8AFE-1DF0C19328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DDC568D-B297-1C39-DAB3-746B71947D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8EBCD18-F68E-54B9-C8AB-F1BA16DBBA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804B68A-5BF8-BAC5-7AAC-ABCF49F6686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38F5AAA-F34D-51EC-EF77-160C04B2645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73EB70C-ED6D-5FFF-E4CD-E9A51B8A09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10D8DF9-2DAD-5EEF-5C6B-C8C92791656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6407769-88DE-01A2-FFEB-6E31CC54BEC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EF6F23-8151-E9F5-0986-CD998506DE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C2029B6-21BA-C066-ADCD-12A49716DE3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BA78AD-3ED4-623F-B396-236C8B1B88F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E3715-7FA3-DADF-B228-A28864619D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E260DF4-1B61-B8F8-B30F-6C13F3A72A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FF03B4B-795B-A034-541D-D11AFD861C9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77D2FD-2276-088D-20A7-1D03C466DE4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0B7762C-9228-A0E9-8C83-6F9BC5451A8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94406BF-1DE4-1BB4-AAB2-9FE77EB60E5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4C049AA-3DB6-E1D1-CB42-92C4384EF6B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5C569E0-A553-D5CD-8846-FEEE8D5F251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AD66FB0-C8F7-4FC3-4B42-A5FB8AD59AA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BA1D40-65C7-D193-01FD-C8B296367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96A29E5-FA77-8774-FC51-FC64AADAFD1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45945F-D771-FC30-BDFA-1CA6A2BB61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B072BE3-32E6-BC38-3A8B-2B006DD4A02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1CABF7-FE44-09B4-16E1-CDE51216445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2F21A2-C8DD-39EC-8D66-B25AFAD32D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5669E3-1326-1321-DB4F-E72C591D062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3E23872-FE42-FE19-0AFF-4491BC2BAAE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7B6AC51-F316-D696-F785-161C63A4F6C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AC47B09-6659-8DA0-91D5-C7668EA3C4A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9A4E67-406A-A2E8-F923-264685BD13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130D0BD-C601-4E42-B3F3-B84BCC77AC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09ED186-C5EF-878A-7894-C909E19EC57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FF14475-1B5C-369A-BB06-68B4A955C23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B6682C-0C72-D318-D092-EC09210337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FE435CA-9CE6-0717-BC3F-946D87DB0A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120BBAE-524F-F49E-4CFE-5EF79B8E07B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C7DC832-B933-455D-D5B2-FA9D5713E59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8D4960-C4AE-181F-D190-FB3517B2E7E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FE28E53-8478-7EDA-DB38-0610DC96D51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985F538-52E8-FDE1-C4F0-A8B782CE71E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91B9B7F-08A5-0BD6-ED69-BCB389B9E3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F3231B3-7114-B27D-CB11-D9E77C7E6D1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AD5573-78A4-9ED0-24D9-230A6E803B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EA24F2E-202A-40FD-9DB3-707C486AFFE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6B54DFD-8CF3-DB9A-4562-225A9C55665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A5714A-C04B-25DE-853A-0A9DB10B115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2DF2C5E-2474-58B4-0567-C409B8469D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6DF095-5627-36BF-C23F-92127BE77D1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C474FDD-5400-B3A0-DD55-E968474478B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78E831-1136-BAF7-C013-E7842EDB870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C8AE97-7FFF-5C2B-EEB0-BA8FE67B64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D4F424-1AB7-A0D7-A978-AFA5B06C01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9B89C0-48F9-D8D3-0D97-94B4A01E2CA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163694C-C434-6B86-092B-22702BD644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07288A8-6C2D-0565-7917-899A68E2173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2607641-24C3-3998-F8DB-792865D81EA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8EBFC2D-18BA-4BE2-A07E-94335445505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02520D2-1BCE-17DB-F46A-74D2254660B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A578A8-6505-B14D-F0BA-3798496B394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21B9B22-5474-225A-6B4E-A1A36CA2604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066FD70-8370-C081-7C2F-C16E3A8C4D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5933AB-DFB8-096E-B7BD-B4FC8F23D09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1B300D5-7C08-4779-0792-F0A270190C9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D40AD5C-AA97-ECF7-C069-305959BA185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3F0D0-6E16-2304-ABDD-1783D8CB4C7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CB9F9F9-7973-2C12-6D2B-DA5457A6636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6F7465D-4A8B-22C6-9CE7-FFEA96E6D2B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0D57642-3415-C406-8E95-268FA050E0D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AC866E2-9040-5F2D-CDCC-2EF0C0FA316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544EE71-C24F-2ED0-1525-ADA8B73BDB8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048EAF8-A7CA-847A-C172-B3078741E4F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7414AC-AA60-748A-7468-08620A9073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412A47D-8BD9-3210-4CCA-FBD822A3E9C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EEE932-5615-122A-2CCF-E5A9D8C2E8F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6CC33AD-E86A-36B4-F7DD-22DD503D27F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B8C2135-A5C5-719D-D015-C299FD8FBF7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276FB9-1255-FEB5-79E5-82A380E7270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407655B-F3F8-2E32-F79E-D1BCAB41526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4C7165-CBFF-FACF-51DC-EEFA7FF6CBD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F32C02E-3DCC-2A54-CCBB-BE10BDEBEDE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4DDCD46-2F46-05CE-58A0-D119357410A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6DA9BD2-3C51-DC1B-9A67-3F290CAF7AD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CDACA9-09A8-FFA2-EC42-0FDF6075FBF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A92014D-AFC7-AC8E-E400-6E29DBB9A98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F43FAB-EBD4-36C7-59CE-5B2EC77233C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CB710-8FC7-9EF7-35FB-C244A50F698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6DED22-1C1D-CAB3-CB68-C69F087824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156DA-F44C-DEF6-530A-242673B806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0F0BF50-738D-FD92-A89F-C1219104C7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B741923-4050-A126-35FE-E68F1044D5A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260AE8-856A-BA64-B369-B388183A2F4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36C6D31-8277-88E8-6546-67E9E0BB5E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BBD3C2-A818-93F3-9E1F-44D0FBA71D8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0339F9F-CBAD-44A5-991F-BC1259BAF0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BD0B6BD-6E08-8A5C-1C69-65DAB7964DE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DA5A2C-8A5F-2D02-3423-24F173FDA3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0649A92-6737-6D74-F29C-2B640ECF1D6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B23580A-9F69-CE47-3B96-83BE24AB715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DBE2A26-4CAF-36E2-CFB1-45F62CCD6F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04347BA-2DFE-0E87-33BE-AE61FE9CAAD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44CBFC-DFA3-1761-548E-AA410C1ADF4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1584982-1B15-E697-4745-46DEC34A27A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668298-37BF-3FDF-B5A8-980DC1FDB75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027AAD-DFDF-DB42-B9B1-E58625CBA82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7C613B0-9E8D-7C4D-1EA0-BEA10B30EBB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365F555-4610-F3E9-8117-2DCC91F54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5CE9C06-D071-A9B4-E6CD-79EA1BFC488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7877655-36B8-1325-5109-875BF27D556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ADF35AD-605A-8E54-6EA3-B08506BE8E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2DECA6A-D5DE-854D-61B3-2901BC96343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4F4332-0D6A-D25B-9406-826B0A147E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1BE3569-6ECF-03F2-5D4F-643F01FAF5D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ABE0AB2-8A73-CFF9-D9DF-ED47D391519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F651712-6DED-7DDB-769C-BAFABD9008B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517364E-4C7E-A521-B4D9-E647937F694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21504" name="Table 21503">
            <a:extLst>
              <a:ext uri="{FF2B5EF4-FFF2-40B4-BE49-F238E27FC236}">
                <a16:creationId xmlns:a16="http://schemas.microsoft.com/office/drawing/2014/main" id="{0862B700-F8EB-9A5A-BABA-B1958A66AC7F}"/>
              </a:ext>
            </a:extLst>
          </p:cNvPr>
          <p:cNvGraphicFramePr>
            <a:graphicFrameLocks noGrp="1"/>
          </p:cNvGraphicFramePr>
          <p:nvPr>
            <p:extLst/>
          </p:nvPr>
        </p:nvGraphicFramePr>
        <p:xfrm>
          <a:off x="917353" y="2176316"/>
          <a:ext cx="10341474" cy="91440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Voter Complaint Poster</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7-37)*</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54864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To provide contact information for voters to report complaints about the conduct of an election.</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at one or more locations in the polling place easily visible to voters.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
        <p:nvSpPr>
          <p:cNvPr id="141" name="Slide Number Placeholder 3">
            <a:extLst>
              <a:ext uri="{FF2B5EF4-FFF2-40B4-BE49-F238E27FC236}">
                <a16:creationId xmlns:a16="http://schemas.microsoft.com/office/drawing/2014/main" id="{06157CAF-9DA4-431B-B08E-0D6D001BA25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Title 2">
            <a:extLst>
              <a:ext uri="{FF2B5EF4-FFF2-40B4-BE49-F238E27FC236}">
                <a16:creationId xmlns:a16="http://schemas.microsoft.com/office/drawing/2014/main" id="{41EC3546-440C-447B-9DB6-C99A01E5C58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graphicFrame>
        <p:nvGraphicFramePr>
          <p:cNvPr id="142" name="Table 141">
            <a:extLst>
              <a:ext uri="{FF2B5EF4-FFF2-40B4-BE49-F238E27FC236}">
                <a16:creationId xmlns:a16="http://schemas.microsoft.com/office/drawing/2014/main" id="{7141B057-4290-4E05-8B65-14630A13E19E}"/>
              </a:ext>
            </a:extLst>
          </p:cNvPr>
          <p:cNvGraphicFramePr>
            <a:graphicFrameLocks noGrp="1"/>
          </p:cNvGraphicFramePr>
          <p:nvPr>
            <p:extLst/>
          </p:nvPr>
        </p:nvGraphicFramePr>
        <p:xfrm>
          <a:off x="917353" y="3097473"/>
          <a:ext cx="10341474" cy="118872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Notice of Voting Order Priority</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7-38)*</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82296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To inform voters with a physical condition that hinders their ability to stand in a line, that they and their assistant, if any, are authorized to receive expedited voting.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in prominent locations at every entrance where voters waiting to vote can see it. </a:t>
                      </a:r>
                      <a:endParaRPr lang="en-US" sz="18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bl>
          </a:graphicData>
        </a:graphic>
      </p:graphicFrame>
      <p:graphicFrame>
        <p:nvGraphicFramePr>
          <p:cNvPr id="143" name="Table 142">
            <a:extLst>
              <a:ext uri="{FF2B5EF4-FFF2-40B4-BE49-F238E27FC236}">
                <a16:creationId xmlns:a16="http://schemas.microsoft.com/office/drawing/2014/main" id="{47B1DED0-A057-4145-960B-92356AECC73E}"/>
              </a:ext>
            </a:extLst>
          </p:cNvPr>
          <p:cNvGraphicFramePr>
            <a:graphicFrameLocks noGrp="1"/>
          </p:cNvGraphicFramePr>
          <p:nvPr>
            <p:extLst/>
          </p:nvPr>
        </p:nvGraphicFramePr>
        <p:xfrm>
          <a:off x="917353" y="4292950"/>
          <a:ext cx="10341474" cy="1994916"/>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295972">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Notice of Prohibition of Certain Devices Within 100 Feet of Voting Station</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7-39)*</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807268">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Public notice of prohibition of use of certain wireless devices.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one per voting station and in one or more other locations where it can be read by persons waiting to vote.</a:t>
                      </a:r>
                      <a:endParaRPr lang="en-US" sz="18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r h="295972">
                <a:tc>
                  <a:txBody>
                    <a:bodyPr/>
                    <a:lstStyle/>
                    <a:p>
                      <a:pPr marL="0" marR="0">
                        <a:lnSpc>
                          <a:spcPct val="107000"/>
                        </a:lnSpc>
                        <a:spcBef>
                          <a:spcPts val="0"/>
                        </a:spcBef>
                        <a:spcAft>
                          <a:spcPts val="0"/>
                        </a:spcAft>
                      </a:pPr>
                      <a:r>
                        <a:rPr lang="en-US" sz="2000" b="1" u="sng" kern="1200" dirty="0">
                          <a:solidFill>
                            <a:schemeClr val="bg1"/>
                          </a:solidFill>
                          <a:effectLst/>
                          <a:latin typeface="+mn-lt"/>
                          <a:ea typeface="+mn-ea"/>
                          <a:cs typeface="+mn-cs"/>
                          <a:hlinkClick r:id="rId8">
                            <a:extLst>
                              <a:ext uri="{A12FA001-AC4F-418D-AE19-62706E023703}">
                                <ahyp:hlinkClr xmlns:ahyp="http://schemas.microsoft.com/office/drawing/2018/hyperlinkcolor" val="tx"/>
                              </a:ext>
                            </a:extLst>
                          </a:hlinkClick>
                        </a:rPr>
                        <a:t>Notice of Prohibition of Handguns in the Polling Place</a:t>
                      </a:r>
                      <a:r>
                        <a:rPr lang="en-US" sz="2000" b="1" kern="1200" dirty="0">
                          <a:solidFill>
                            <a:schemeClr val="bg1"/>
                          </a:solidFill>
                          <a:effectLst/>
                          <a:latin typeface="+mn-lt"/>
                          <a:ea typeface="+mn-ea"/>
                          <a:cs typeface="+mn-cs"/>
                        </a:rPr>
                        <a:t>, if </a:t>
                      </a:r>
                      <a:r>
                        <a:rPr lang="en-US" sz="2000" b="1" u="none" kern="1200" dirty="0">
                          <a:solidFill>
                            <a:schemeClr val="bg1"/>
                          </a:solidFill>
                          <a:effectLst/>
                          <a:latin typeface="+mn-lt"/>
                          <a:ea typeface="+mn-ea"/>
                          <a:cs typeface="+mn-cs"/>
                        </a:rPr>
                        <a:t>applicable (Form 7-40)</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521027">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Public notice of prohibition of handguns in the polling place.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The authority conducting the election may require this sign posted in the polling place.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Tree>
    <p:extLst>
      <p:ext uri="{BB962C8B-B14F-4D97-AF65-F5344CB8AC3E}">
        <p14:creationId xmlns:p14="http://schemas.microsoft.com/office/powerpoint/2010/main" val="626640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029284-1256-3CE4-B31D-81A322945B8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2A430C3-616B-76C6-F7DD-DECE4E5F5C4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EEFF25F-B420-2118-96A3-3E3E9F6EA2C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C7E3BC5-3917-8E6C-1D0D-7F610AD2FB4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059F6E7-3BF0-2729-0F4D-DDE3DFE2D0E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8632928-BA59-A1A3-01D6-5B72EAB22DE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315F971-070B-A126-14AB-2600D88B629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10C7B6B-50F9-76B6-9F1B-1B32DB33FDB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3EDB868-0E66-EA62-3462-50CFD6F3E62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1164305-56C4-2DC1-87D8-99E5F1DD3C8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3DA5FF8-2CBC-1D43-B369-251C2EEA188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379FCDF-2F48-75E4-0184-C7B6F367342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4A25431-C1A9-D571-B7BE-677C840ECC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FED9C82-AB04-96C6-9DEE-234891FF56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1EC486F-E3DB-50CD-1062-49F14D59245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FFF4745-B5FC-B6F2-1719-9AD870014E1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ACA3DE7-59AD-517C-D1CB-F6A1AEC9B4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0F7C399-2340-729D-EC70-6748EFE2DE2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E8DF7F3-21E4-641D-CB06-DD1FB0D9A03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C31E690-629D-BAC8-9975-33739DBD96C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358A903-E850-CC6C-4134-30C439992BD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25C64DB-3649-4FA7-9497-2B900041747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59875E6-77E8-420B-E1FF-F435F923D79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0B06055-5491-6DAA-2517-56FC13CA261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B094638-4D0D-3AFC-DC77-BD22CDAFC59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527CBBF-C8F5-B3F9-21CF-93D588777F1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7AD85E0-C7AD-62DC-635A-5F27E9C88B3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3477AEB-E0EB-F70E-162B-3451C30D64E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29EC8F9-E5E5-3906-AB16-537EEA0CF77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A3719D9-AF1A-C747-846B-8BFAFD2C5E9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9BA7986-E6D1-7D1B-2A61-C650CC2FD07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51087D0-22D3-E7A2-B5B6-2F0D5A31CA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F027C55-E051-B3F2-447D-6BC5A8F4D37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2DCC9CA-D8A9-0BF4-F2C3-2BC28C8B6C3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E19065E-C97A-5835-EEA9-7827178417B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77FF8CB-24D1-2807-1E8E-38BBAD3528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A2DFC7A-84E4-34C9-0259-BF7705B94D6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C59FC07-E9B1-D133-B982-DE90F7FA63E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D820E15-704B-100A-8A1E-A3100331795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0606504-9B1C-50EA-578E-ABE0EA4E3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CA92F52-52CD-E853-7AD3-50A455F20FC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94155E3-2C5B-00B9-DC1C-1B9FD32BE39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F9C0EB8-7E0F-A7D8-335E-F1B0CF25066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67E99FD-98BD-9F28-43D8-45268A3C83C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FDEE6A8-ED94-C9BD-904C-4286585D0CB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D92A7D5-8507-517A-B320-15E5A146BF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51FB128-5746-D6B2-EF4B-4268A36C886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DD1955C-AA01-CFCB-DDCC-9263A8CCC96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558BB8-5F1B-2B81-529E-BA6D35845A4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B10E065-CBE3-9DDB-032C-BB8D2DACD4A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AF4FA02-BD4F-B76C-74F0-8AE850A36C3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9162327-B4FE-AD8D-9FED-0236B02069A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8A3EF5A-DD19-B111-CCD3-1CE48D5D931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C3BD38C-07BB-89CE-7721-36D7F8CEB41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6E8FA74-51E2-37FC-11A6-0C0FD7F020F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A83ED3D-356B-AE13-7D68-5CDF856A5BE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D6ECE52-A0B9-DC16-202A-F0C3FFD15AF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0819C9C-2467-6008-9DBE-27E36A18ED4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06B18E3-8D6A-FA20-02F8-CC6631AED9F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45B829B-46C3-C5DE-D2BA-3CC69FDF989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D6962A3-88BA-B9EF-F28A-EDACB8E0AD4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61E3ED1-1189-0DF5-5D4C-788A4091A5D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A1A122B-362D-BDBF-317B-7E2CADA801C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801CFA3-7183-92F1-BBE4-B0FA2A4F686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971E704-043A-BE96-01AB-498E74C6DDF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B8A8AD5-FEC6-EF32-4B56-1B029995442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0D9B324-19F0-A1F1-684D-82DF498B67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7803ECB-15AA-ADC7-DE5C-3CD14CB3233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70E308C-A126-B57A-D240-24C8E12EBD4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0AAF95E-6E95-73A0-CC48-43A42A3A85A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52F290A-38FC-A3B4-C94D-F963D5E2F7C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8322F41-F777-B3FA-2208-E0FC5D01272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CEF6A3F-19B0-DE43-553B-DE666B12324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10E78EB-6381-AAD0-B10D-1907E15E67B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D97D208-0861-D94E-6D7E-70D152659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8AB9CC7-41E8-F67A-6138-9B97868825F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FD9B641-8049-4372-8AC1-25AB37B03D2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83FD795-C0AD-C0FC-823C-D483AC0FAB8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4C3098C-04FC-9999-9C2D-492ED6F56F7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72407FC-F06C-138F-12DF-1212FAFF13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20E0B63-A3E0-3E92-45FC-56AB6A15BFC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24957B-7E31-23EE-6AE9-B83FE72AE6C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30E9348-AE8B-6F7A-6F99-389A56C235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B38125C-34E9-E946-7945-BE61D28C8A7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4233901-7DA1-042A-340B-0B40224F235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A680EE0-ADFE-CA5B-55A1-DB58EC05150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0C6B2A6-3946-D5C2-0BD5-25E62686001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DD9802A-A7A1-FA62-2B24-DCAFFAF38EC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A30A3E6-4E5B-07D9-FC2F-B9FC4DDA3D6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52C070E-B18F-C20D-2B88-9F85B64B526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0A937F2-FF6C-54B9-046A-ED14C3BFEC3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D30371B-5DC7-53DA-4E84-374B1F65424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79016E3-60B4-2948-0225-D543EF8489A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3483241-214E-3CA5-E24F-6D9A7D17E3E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14F166-E7A1-775F-C1E0-BA39F024694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0B4E91B-22D4-D2C1-E095-0FF2A7D3E9E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07BAF31-57F2-9068-70CF-AD7A4FF1A46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510CF6A-2BA1-2C33-FEB2-05BF2BA5674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B79BAFD-343A-460E-6414-52C1E82AD58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5A8A245-B0AE-AADF-75C6-CDAA1736438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4AE13D6-71A9-EF66-7D97-A585CEA8383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73CE92D-A3E3-6102-21E9-850202F9C27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C947CFF-9132-1449-C8FA-F2F3AFC34DC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592ACFF-4F4E-2773-1FF1-F0149E86BA9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B92F0-DF03-BC71-A0F7-7E2F1EB7799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C61A3CB-3FF5-1233-D9A5-3DEA819B603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31586E1-693B-9869-3269-880C41B973A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A7ADAC7-9E8A-08A5-FBF0-484BF6EBB09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84ABC1A-246D-C6CA-BBC1-F62B3B3E104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77B181C-2165-F850-224E-D40141DD4B0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DBCE504-A194-15FB-1EF8-00CE46F05E4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03E1707-DFAA-A979-BC16-BA17E57A150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F436521-0DA5-5CCC-8C29-E644753DBAF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347B89-9839-2D4D-FA17-86D8959BDF2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E5C62C7-A9B5-49D5-3727-871620461B2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82BC45E-FCF5-29CC-A1CF-525FE71272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B8EB25D-C820-F8D8-8B2F-AFCF024B6B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BAB6CB-4FEE-607F-0E30-67597433598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31A5239-5E41-D0B4-2B3A-D41AD6F4E31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A86F8C4-349E-98FA-0C3D-48FE05F31F0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047E269-BA43-AC8E-6B79-CB96222E879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5C9044A-5254-7D29-7088-D67EB4187B6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F3C8DB6-F3F6-AC74-E08C-211A461E8E8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5F37DC6-A73E-1BA5-3B76-A44C16E52B8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E112A1A-AAA4-8408-00BA-9C8D1E08B63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A7BCC65-192F-F33E-FE07-3AF4007FA5B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7ACCDAB-436D-F91B-7F7B-EF4C6E6CD54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54528A3-D9F8-2EFE-7B2D-2DAACFA7CAF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7CF900-343E-0E4D-769A-C747DCBBC98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A0F155A-CD30-7431-B57A-68A2003672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DB14B36-C903-72A3-D89D-D31AA9D9D52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B419066-6BA9-A9E1-6860-44E6F510E70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C512AC7-90C1-E829-4D96-74E8422D69A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8BAA783-DF2E-50BB-7B97-78FC9E00FB2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D081E991-A261-842D-DBD0-740C7E88DD70}"/>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5" name="Slide Number Placeholder 3">
            <a:extLst>
              <a:ext uri="{FF2B5EF4-FFF2-40B4-BE49-F238E27FC236}">
                <a16:creationId xmlns:a16="http://schemas.microsoft.com/office/drawing/2014/main" id="{B6E6202F-B21F-4C62-84CD-D2539D3EF52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2">
            <a:extLst>
              <a:ext uri="{FF2B5EF4-FFF2-40B4-BE49-F238E27FC236}">
                <a16:creationId xmlns:a16="http://schemas.microsoft.com/office/drawing/2014/main" id="{187ACE57-1E89-4908-8918-71B9732A49D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Required Oaths</a:t>
            </a:r>
          </a:p>
        </p:txBody>
      </p:sp>
      <p:sp>
        <p:nvSpPr>
          <p:cNvPr id="148" name="Content Placeholder 256">
            <a:extLst>
              <a:ext uri="{FF2B5EF4-FFF2-40B4-BE49-F238E27FC236}">
                <a16:creationId xmlns:a16="http://schemas.microsoft.com/office/drawing/2014/main" id="{555AAF28-DF5C-406F-8637-CE44AF3F6080}"/>
              </a:ext>
            </a:extLst>
          </p:cNvPr>
          <p:cNvSpPr txBox="1">
            <a:spLocks/>
          </p:cNvSpPr>
          <p:nvPr/>
        </p:nvSpPr>
        <p:spPr>
          <a:xfrm>
            <a:off x="838199" y="2223699"/>
            <a:ext cx="10515600" cy="457561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judges and clerks must take required oaths </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prior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to performing duties associated with their positions. </a:t>
            </a:r>
          </a:p>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endPar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Deputy Early Voting Clerk</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not already completed during any in-person training, administer and complete, with the election clerks,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Oath of Election Officer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7-1). Following administration of the oath, the deputy early voting clerk will be issued identification to wear displayed while working the election.</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 Oath of Election Officer is also located in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6"/>
              </a:rPr>
              <a:t>Statement of Compensation</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1" name="Slide Number Placeholder 3">
            <a:extLst>
              <a:ext uri="{FF2B5EF4-FFF2-40B4-BE49-F238E27FC236}">
                <a16:creationId xmlns:a16="http://schemas.microsoft.com/office/drawing/2014/main" id="{2A377B28-BFD0-46A0-BA28-F94FD7569368}"/>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4.1A</a:t>
            </a:r>
          </a:p>
        </p:txBody>
      </p:sp>
    </p:spTree>
    <p:extLst>
      <p:ext uri="{BB962C8B-B14F-4D97-AF65-F5344CB8AC3E}">
        <p14:creationId xmlns:p14="http://schemas.microsoft.com/office/powerpoint/2010/main" val="1527802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A89C4A-EABC-CC35-652D-431A99A3DD82}"/>
            </a:ext>
          </a:extLst>
        </p:cNvPr>
        <p:cNvGrpSpPr/>
        <p:nvPr/>
      </p:nvGrpSpPr>
      <p:grpSpPr>
        <a:xfrm>
          <a:off x="0" y="0"/>
          <a:ext cx="0" cy="0"/>
          <a:chOff x="0" y="0"/>
          <a:chExt cx="0" cy="0"/>
        </a:xfrm>
      </p:grpSpPr>
      <p:sp>
        <p:nvSpPr>
          <p:cNvPr id="21505" name="Slide Number Placeholder 3">
            <a:extLst>
              <a:ext uri="{FF2B5EF4-FFF2-40B4-BE49-F238E27FC236}">
                <a16:creationId xmlns:a16="http://schemas.microsoft.com/office/drawing/2014/main" id="{C4FC3349-7F03-9134-8439-73494A3B17E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8FB05166-7969-6EFE-61A2-FA1020AC773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8B3B9BA-3FCD-BDAA-C451-63A19274899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2EF2439-4A56-6F9E-BABE-4D3F310D9DD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019B88-C519-E053-FF90-CF2F453B7C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DC0BE9D-DE17-A1DE-A8A6-53D94FD16AE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4CE8AEB-DD47-3118-8DEE-433CFED2DC4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74BFB3-BD3E-3802-71DD-958B6E06FD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53897-DEA2-AA6D-021E-D489732337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233195-F0BD-E394-09DC-FDE3053273A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CC0177C-324E-C1EE-D3A7-2E0DBFA49A6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1933CD-A16F-5038-A03A-F4104F34457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55780B7-454F-E56F-9894-1AF78F45D4D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D49E8F9-F627-FAC1-A350-C57034A6F7A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A6018D3-BDDB-07A9-A982-D995C8C3891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4C45B28-BC5E-B75C-09FB-C6D4760AEC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218D152-B461-BB2F-E8FD-C5E58E1657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352ED5-D212-6F6E-832A-95C8CFA09B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6CEA774-A799-C1D3-8AFE-1DF0C19328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DDC568D-B297-1C39-DAB3-746B71947D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8EBCD18-F68E-54B9-C8AB-F1BA16DBBA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804B68A-5BF8-BAC5-7AAC-ABCF49F6686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38F5AAA-F34D-51EC-EF77-160C04B2645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73EB70C-ED6D-5FFF-E4CD-E9A51B8A09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10D8DF9-2DAD-5EEF-5C6B-C8C92791656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6407769-88DE-01A2-FFEB-6E31CC54BEC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EF6F23-8151-E9F5-0986-CD998506DE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C2029B6-21BA-C066-ADCD-12A49716DE3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BA78AD-3ED4-623F-B396-236C8B1B88F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E3715-7FA3-DADF-B228-A28864619D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E260DF4-1B61-B8F8-B30F-6C13F3A72A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FF03B4B-795B-A034-541D-D11AFD861C9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77D2FD-2276-088D-20A7-1D03C466DE4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0B7762C-9228-A0E9-8C83-6F9BC5451A8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94406BF-1DE4-1BB4-AAB2-9FE77EB60E5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4C049AA-3DB6-E1D1-CB42-92C4384EF6B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5C569E0-A553-D5CD-8846-FEEE8D5F251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AD66FB0-C8F7-4FC3-4B42-A5FB8AD59AA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BA1D40-65C7-D193-01FD-C8B296367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96A29E5-FA77-8774-FC51-FC64AADAFD1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45945F-D771-FC30-BDFA-1CA6A2BB61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B072BE3-32E6-BC38-3A8B-2B006DD4A02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1CABF7-FE44-09B4-16E1-CDE51216445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2F21A2-C8DD-39EC-8D66-B25AFAD32D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5669E3-1326-1321-DB4F-E72C591D062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3E23872-FE42-FE19-0AFF-4491BC2BAAE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7B6AC51-F316-D696-F785-161C63A4F6C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AC47B09-6659-8DA0-91D5-C7668EA3C4A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9A4E67-406A-A2E8-F923-264685BD13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130D0BD-C601-4E42-B3F3-B84BCC77AC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09ED186-C5EF-878A-7894-C909E19EC57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FF14475-1B5C-369A-BB06-68B4A955C23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B6682C-0C72-D318-D092-EC09210337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FE435CA-9CE6-0717-BC3F-946D87DB0A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120BBAE-524F-F49E-4CFE-5EF79B8E07B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C7DC832-B933-455D-D5B2-FA9D5713E59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8D4960-C4AE-181F-D190-FB3517B2E7E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FE28E53-8478-7EDA-DB38-0610DC96D51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985F538-52E8-FDE1-C4F0-A8B782CE71E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91B9B7F-08A5-0BD6-ED69-BCB389B9E3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F3231B3-7114-B27D-CB11-D9E77C7E6D1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AD5573-78A4-9ED0-24D9-230A6E803B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EA24F2E-202A-40FD-9DB3-707C486AFFE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6B54DFD-8CF3-DB9A-4562-225A9C55665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A5714A-C04B-25DE-853A-0A9DB10B115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2DF2C5E-2474-58B4-0567-C409B8469D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6DF095-5627-36BF-C23F-92127BE77D1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C474FDD-5400-B3A0-DD55-E968474478B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78E831-1136-BAF7-C013-E7842EDB870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C8AE97-7FFF-5C2B-EEB0-BA8FE67B64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D4F424-1AB7-A0D7-A978-AFA5B06C01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9B89C0-48F9-D8D3-0D97-94B4A01E2CA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163694C-C434-6B86-092B-22702BD644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07288A8-6C2D-0565-7917-899A68E2173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2607641-24C3-3998-F8DB-792865D81EA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8EBFC2D-18BA-4BE2-A07E-94335445505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02520D2-1BCE-17DB-F46A-74D2254660B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A578A8-6505-B14D-F0BA-3798496B394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21B9B22-5474-225A-6B4E-A1A36CA2604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066FD70-8370-C081-7C2F-C16E3A8C4D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5933AB-DFB8-096E-B7BD-B4FC8F23D09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1B300D5-7C08-4779-0792-F0A270190C9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D40AD5C-AA97-ECF7-C069-305959BA185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3F0D0-6E16-2304-ABDD-1783D8CB4C7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CB9F9F9-7973-2C12-6D2B-DA5457A6636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6F7465D-4A8B-22C6-9CE7-FFEA96E6D2B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0D57642-3415-C406-8E95-268FA050E0D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AC866E2-9040-5F2D-CDCC-2EF0C0FA316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544EE71-C24F-2ED0-1525-ADA8B73BDB8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048EAF8-A7CA-847A-C172-B3078741E4F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7414AC-AA60-748A-7468-08620A9073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412A47D-8BD9-3210-4CCA-FBD822A3E9C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EEE932-5615-122A-2CCF-E5A9D8C2E8F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6CC33AD-E86A-36B4-F7DD-22DD503D27F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B8C2135-A5C5-719D-D015-C299FD8FBF7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276FB9-1255-FEB5-79E5-82A380E7270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407655B-F3F8-2E32-F79E-D1BCAB41526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4C7165-CBFF-FACF-51DC-EEFA7FF6CBD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F32C02E-3DCC-2A54-CCBB-BE10BDEBEDE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4DDCD46-2F46-05CE-58A0-D119357410A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6DA9BD2-3C51-DC1B-9A67-3F290CAF7AD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CDACA9-09A8-FFA2-EC42-0FDF6075FBF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A92014D-AFC7-AC8E-E400-6E29DBB9A98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F43FAB-EBD4-36C7-59CE-5B2EC77233C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CB710-8FC7-9EF7-35FB-C244A50F698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6DED22-1C1D-CAB3-CB68-C69F087824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156DA-F44C-DEF6-530A-242673B806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0F0BF50-738D-FD92-A89F-C1219104C7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B741923-4050-A126-35FE-E68F1044D5A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260AE8-856A-BA64-B369-B388183A2F4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36C6D31-8277-88E8-6546-67E9E0BB5E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BBD3C2-A818-93F3-9E1F-44D0FBA71D8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0339F9F-CBAD-44A5-991F-BC1259BAF0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BD0B6BD-6E08-8A5C-1C69-65DAB7964DE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DA5A2C-8A5F-2D02-3423-24F173FDA3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0649A92-6737-6D74-F29C-2B640ECF1D6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B23580A-9F69-CE47-3B96-83BE24AB715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DBE2A26-4CAF-36E2-CFB1-45F62CCD6F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04347BA-2DFE-0E87-33BE-AE61FE9CAAD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44CBFC-DFA3-1761-548E-AA410C1ADF4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1584982-1B15-E697-4745-46DEC34A27A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668298-37BF-3FDF-B5A8-980DC1FDB75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027AAD-DFDF-DB42-B9B1-E58625CBA82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7C613B0-9E8D-7C4D-1EA0-BEA10B30EBB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365F555-4610-F3E9-8117-2DCC91F54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5CE9C06-D071-A9B4-E6CD-79EA1BFC488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7877655-36B8-1325-5109-875BF27D556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ADF35AD-605A-8E54-6EA3-B08506BE8E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2DECA6A-D5DE-854D-61B3-2901BC96343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4F4332-0D6A-D25B-9406-826B0A147E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1BE3569-6ECF-03F2-5D4F-643F01FAF5D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ABE0AB2-8A73-CFF9-D9DF-ED47D391519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F651712-6DED-7DDB-769C-BAFABD9008B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517364E-4C7E-A521-B4D9-E647937F694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21504" name="Table 21503">
            <a:extLst>
              <a:ext uri="{FF2B5EF4-FFF2-40B4-BE49-F238E27FC236}">
                <a16:creationId xmlns:a16="http://schemas.microsoft.com/office/drawing/2014/main" id="{0862B700-F8EB-9A5A-BABA-B1958A66AC7F}"/>
              </a:ext>
            </a:extLst>
          </p:cNvPr>
          <p:cNvGraphicFramePr>
            <a:graphicFrameLocks noGrp="1"/>
          </p:cNvGraphicFramePr>
          <p:nvPr>
            <p:extLst/>
          </p:nvPr>
        </p:nvGraphicFramePr>
        <p:xfrm>
          <a:off x="917353" y="2176316"/>
          <a:ext cx="10341474" cy="2768537"/>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gn="l">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Sample Ballot</a:t>
                      </a: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/Bedsheet</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3-23)*</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548640">
                <a:tc>
                  <a:txBody>
                    <a:bodyPr/>
                    <a:lstStyle/>
                    <a:p>
                      <a:pPr marL="0" marR="0" algn="l">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Purpose: </a:t>
                      </a:r>
                      <a:r>
                        <a:rPr lang="en-US" sz="1800" dirty="0">
                          <a:effectLst/>
                          <a:latin typeface="Calibri" panose="020F0502020204030204" pitchFamily="34" charset="0"/>
                          <a:ea typeface="Calibri" panose="020F0502020204030204" pitchFamily="34" charset="0"/>
                          <a:cs typeface="Times New Roman" panose="02020603050405020304" pitchFamily="18" charset="0"/>
                        </a:rPr>
                        <a:t>To inform voters which races, candidates, and measures will appear on a particular ballot.</a:t>
                      </a:r>
                    </a:p>
                    <a:p>
                      <a:pPr marL="0" marR="0" algn="l">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Location: </a:t>
                      </a:r>
                      <a:r>
                        <a:rPr lang="en-US" sz="1800" dirty="0">
                          <a:effectLst/>
                          <a:latin typeface="Calibri" panose="020F0502020204030204" pitchFamily="34" charset="0"/>
                          <a:ea typeface="Calibri" panose="020F0502020204030204" pitchFamily="34" charset="0"/>
                          <a:cs typeface="Times New Roman" panose="02020603050405020304" pitchFamily="18" charset="0"/>
                        </a:rPr>
                        <a:t>Post in easily observed locations within the polling place. </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r h="365760">
                <a:tc>
                  <a:txBody>
                    <a:bodyPr/>
                    <a:lstStyle/>
                    <a:p>
                      <a:pPr marL="0" marR="0" algn="l">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Instructions for Casting Paper Ballots</a:t>
                      </a:r>
                      <a:r>
                        <a:rPr lang="en-US" sz="2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if </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applicable (Form 7-41)*</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1463040">
                <a:tc>
                  <a:txBody>
                    <a:bodyPr/>
                    <a:lstStyle/>
                    <a:p>
                      <a:pPr marL="0" marR="0" algn="l">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Purpose: </a:t>
                      </a:r>
                      <a:r>
                        <a:rPr lang="en-US" sz="1800" dirty="0">
                          <a:effectLst/>
                          <a:latin typeface="Calibri" panose="020F0502020204030204" pitchFamily="34" charset="0"/>
                          <a:ea typeface="Calibri" panose="020F0502020204030204" pitchFamily="34" charset="0"/>
                          <a:cs typeface="Times New Roman" panose="02020603050405020304" pitchFamily="18" charset="0"/>
                        </a:rPr>
                        <a:t>To instruct voters how to cast a vote for a candidate, proposition, or measure or cast a write-in vote. This form also gives instructions about obtaining a new ballot if the voter damages, mismarks, or otherwise spoils the ballot. The final instruction is about depositing the ballot in the ballot box provided.</a:t>
                      </a:r>
                    </a:p>
                    <a:p>
                      <a:pPr marL="0" marR="0" algn="l">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Location: </a:t>
                      </a:r>
                      <a:r>
                        <a:rPr lang="en-US" sz="1800" dirty="0">
                          <a:effectLst/>
                          <a:latin typeface="Calibri" panose="020F0502020204030204" pitchFamily="34" charset="0"/>
                          <a:ea typeface="Calibri" panose="020F0502020204030204" pitchFamily="34" charset="0"/>
                          <a:cs typeface="Times New Roman" panose="02020603050405020304" pitchFamily="18" charset="0"/>
                        </a:rPr>
                        <a:t>Post one per voting booth and in one or more locations where it can be read by persons waiting to vote. Instructions are also available in Spanish. </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
        <p:nvSpPr>
          <p:cNvPr id="141" name="Slide Number Placeholder 3">
            <a:extLst>
              <a:ext uri="{FF2B5EF4-FFF2-40B4-BE49-F238E27FC236}">
                <a16:creationId xmlns:a16="http://schemas.microsoft.com/office/drawing/2014/main" id="{06157CAF-9DA4-431B-B08E-0D6D001BA25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Title 2">
            <a:extLst>
              <a:ext uri="{FF2B5EF4-FFF2-40B4-BE49-F238E27FC236}">
                <a16:creationId xmlns:a16="http://schemas.microsoft.com/office/drawing/2014/main" id="{41EC3546-440C-447B-9DB6-C99A01E5C58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graphicFrame>
        <p:nvGraphicFramePr>
          <p:cNvPr id="31" name="Table 30">
            <a:extLst>
              <a:ext uri="{FF2B5EF4-FFF2-40B4-BE49-F238E27FC236}">
                <a16:creationId xmlns:a16="http://schemas.microsoft.com/office/drawing/2014/main" id="{DE94070C-48F5-4E14-9A6E-E6C6B1BDF229}"/>
              </a:ext>
            </a:extLst>
          </p:cNvPr>
          <p:cNvGraphicFramePr>
            <a:graphicFrameLocks noGrp="1"/>
          </p:cNvGraphicFramePr>
          <p:nvPr>
            <p:extLst/>
          </p:nvPr>
        </p:nvGraphicFramePr>
        <p:xfrm>
          <a:off x="917353" y="4954572"/>
          <a:ext cx="10341474" cy="1233234"/>
        </p:xfrm>
        <a:graphic>
          <a:graphicData uri="http://schemas.openxmlformats.org/drawingml/2006/table">
            <a:tbl>
              <a:tblPr firstRow="1" firstCol="1" bandRow="1"/>
              <a:tblGrid>
                <a:gridCol w="10341474">
                  <a:extLst>
                    <a:ext uri="{9D8B030D-6E8A-4147-A177-3AD203B41FA5}">
                      <a16:colId xmlns:a16="http://schemas.microsoft.com/office/drawing/2014/main" val="1502123640"/>
                    </a:ext>
                  </a:extLst>
                </a:gridCol>
              </a:tblGrid>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Instructions Casting a Digital Scan Ballot</a:t>
                      </a:r>
                      <a:r>
                        <a:rPr lang="en-US" sz="2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if </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applicable (Form 7-42)*</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885278247"/>
                  </a:ext>
                </a:extLst>
              </a:tr>
              <a:tr h="822960">
                <a:tc>
                  <a:txBody>
                    <a:bodyPr/>
                    <a:lstStyle/>
                    <a:p>
                      <a:pPr marL="0" marR="0" algn="just">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Purpose: </a:t>
                      </a:r>
                      <a:r>
                        <a:rPr lang="en-US" sz="1800" dirty="0">
                          <a:effectLst/>
                          <a:latin typeface="Calibri" panose="020F0502020204030204" pitchFamily="34" charset="0"/>
                          <a:ea typeface="Calibri" panose="020F0502020204030204" pitchFamily="34" charset="0"/>
                          <a:cs typeface="Times New Roman" panose="02020603050405020304" pitchFamily="18" charset="0"/>
                        </a:rPr>
                        <a:t>To instruct voters how to cast ballots that will be digitally scanned by a ballot tabulator. </a:t>
                      </a:r>
                    </a:p>
                    <a:p>
                      <a:pPr marL="0" marR="0" algn="just">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Location: </a:t>
                      </a:r>
                      <a:r>
                        <a:rPr lang="en-US" sz="1800" dirty="0">
                          <a:effectLst/>
                          <a:latin typeface="Calibri" panose="020F0502020204030204" pitchFamily="34" charset="0"/>
                          <a:ea typeface="Calibri" panose="020F0502020204030204" pitchFamily="34" charset="0"/>
                          <a:cs typeface="Times New Roman" panose="02020603050405020304" pitchFamily="18" charset="0"/>
                        </a:rPr>
                        <a:t>Post one per voting booth and in one or more locations where it can be read by persons waiting to vote. Instructions are also available in Spanish.</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1330766371"/>
                  </a:ext>
                </a:extLst>
              </a:tr>
            </a:tbl>
          </a:graphicData>
        </a:graphic>
      </p:graphicFrame>
    </p:spTree>
    <p:extLst>
      <p:ext uri="{BB962C8B-B14F-4D97-AF65-F5344CB8AC3E}">
        <p14:creationId xmlns:p14="http://schemas.microsoft.com/office/powerpoint/2010/main" val="126855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A89C4A-EABC-CC35-652D-431A99A3DD82}"/>
            </a:ext>
          </a:extLst>
        </p:cNvPr>
        <p:cNvGrpSpPr/>
        <p:nvPr/>
      </p:nvGrpSpPr>
      <p:grpSpPr>
        <a:xfrm>
          <a:off x="0" y="0"/>
          <a:ext cx="0" cy="0"/>
          <a:chOff x="0" y="0"/>
          <a:chExt cx="0" cy="0"/>
        </a:xfrm>
      </p:grpSpPr>
      <p:sp>
        <p:nvSpPr>
          <p:cNvPr id="21505" name="Slide Number Placeholder 3">
            <a:extLst>
              <a:ext uri="{FF2B5EF4-FFF2-40B4-BE49-F238E27FC236}">
                <a16:creationId xmlns:a16="http://schemas.microsoft.com/office/drawing/2014/main" id="{C4FC3349-7F03-9134-8439-73494A3B17EE}"/>
              </a:ext>
            </a:extLst>
          </p:cNvPr>
          <p:cNvSpPr>
            <a:spLocks noGrp="1"/>
          </p:cNvSpPr>
          <p:nvPr>
            <p:ph type="sldNum" sz="quarter" idx="4"/>
          </p:nvPr>
        </p:nvSpPr>
        <p:spPr>
          <a:xfrm>
            <a:off x="913966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8FB05166-7969-6EFE-61A2-FA1020AC773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8B3B9BA-3FCD-BDAA-C451-63A19274899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2EF2439-4A56-6F9E-BABE-4D3F310D9DD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019B88-C519-E053-FF90-CF2F453B7C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DC0BE9D-DE17-A1DE-A8A6-53D94FD16AE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4CE8AEB-DD47-3118-8DEE-433CFED2DC4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74BFB3-BD3E-3802-71DD-958B6E06FD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53897-DEA2-AA6D-021E-D489732337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233195-F0BD-E394-09DC-FDE3053273A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CC0177C-324E-C1EE-D3A7-2E0DBFA49A6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1933CD-A16F-5038-A03A-F4104F34457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55780B7-454F-E56F-9894-1AF78F45D4D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D49E8F9-F627-FAC1-A350-C57034A6F7A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A6018D3-BDDB-07A9-A982-D995C8C3891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4C45B28-BC5E-B75C-09FB-C6D4760AEC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218D152-B461-BB2F-E8FD-C5E58E1657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352ED5-D212-6F6E-832A-95C8CFA09B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6CEA774-A799-C1D3-8AFE-1DF0C19328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DDC568D-B297-1C39-DAB3-746B71947D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8EBCD18-F68E-54B9-C8AB-F1BA16DBBA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804B68A-5BF8-BAC5-7AAC-ABCF49F6686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38F5AAA-F34D-51EC-EF77-160C04B2645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73EB70C-ED6D-5FFF-E4CD-E9A51B8A09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10D8DF9-2DAD-5EEF-5C6B-C8C92791656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6407769-88DE-01A2-FFEB-6E31CC54BEC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EF6F23-8151-E9F5-0986-CD998506DE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C2029B6-21BA-C066-ADCD-12A49716DE3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BA78AD-3ED4-623F-B396-236C8B1B88F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E3715-7FA3-DADF-B228-A28864619D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E260DF4-1B61-B8F8-B30F-6C13F3A72A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FF03B4B-795B-A034-541D-D11AFD861C9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77D2FD-2276-088D-20A7-1D03C466DE4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0B7762C-9228-A0E9-8C83-6F9BC5451A8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94406BF-1DE4-1BB4-AAB2-9FE77EB60E5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4C049AA-3DB6-E1D1-CB42-92C4384EF6B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5C569E0-A553-D5CD-8846-FEEE8D5F251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AD66FB0-C8F7-4FC3-4B42-A5FB8AD59AA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BA1D40-65C7-D193-01FD-C8B296367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96A29E5-FA77-8774-FC51-FC64AADAFD1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45945F-D771-FC30-BDFA-1CA6A2BB61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B072BE3-32E6-BC38-3A8B-2B006DD4A02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1CABF7-FE44-09B4-16E1-CDE51216445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2F21A2-C8DD-39EC-8D66-B25AFAD32D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5669E3-1326-1321-DB4F-E72C591D062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3E23872-FE42-FE19-0AFF-4491BC2BAAE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7B6AC51-F316-D696-F785-161C63A4F6C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AC47B09-6659-8DA0-91D5-C7668EA3C4A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9A4E67-406A-A2E8-F923-264685BD13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130D0BD-C601-4E42-B3F3-B84BCC77AC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09ED186-C5EF-878A-7894-C909E19EC57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FF14475-1B5C-369A-BB06-68B4A955C23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B6682C-0C72-D318-D092-EC09210337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FE435CA-9CE6-0717-BC3F-946D87DB0A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120BBAE-524F-F49E-4CFE-5EF79B8E07B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C7DC832-B933-455D-D5B2-FA9D5713E59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8D4960-C4AE-181F-D190-FB3517B2E7E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FE28E53-8478-7EDA-DB38-0610DC96D51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985F538-52E8-FDE1-C4F0-A8B782CE71E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91B9B7F-08A5-0BD6-ED69-BCB389B9E3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F3231B3-7114-B27D-CB11-D9E77C7E6D1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AD5573-78A4-9ED0-24D9-230A6E803B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EA24F2E-202A-40FD-9DB3-707C486AFFE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6B54DFD-8CF3-DB9A-4562-225A9C55665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A5714A-C04B-25DE-853A-0A9DB10B115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2DF2C5E-2474-58B4-0567-C409B8469D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6DF095-5627-36BF-C23F-92127BE77D1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C474FDD-5400-B3A0-DD55-E968474478B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78E831-1136-BAF7-C013-E7842EDB870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C8AE97-7FFF-5C2B-EEB0-BA8FE67B64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D4F424-1AB7-A0D7-A978-AFA5B06C01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9B89C0-48F9-D8D3-0D97-94B4A01E2CA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163694C-C434-6B86-092B-22702BD644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07288A8-6C2D-0565-7917-899A68E2173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2607641-24C3-3998-F8DB-792865D81EA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8EBFC2D-18BA-4BE2-A07E-94335445505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02520D2-1BCE-17DB-F46A-74D2254660B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A578A8-6505-B14D-F0BA-3798496B394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21B9B22-5474-225A-6B4E-A1A36CA2604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066FD70-8370-C081-7C2F-C16E3A8C4D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5933AB-DFB8-096E-B7BD-B4FC8F23D09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1B300D5-7C08-4779-0792-F0A270190C9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D40AD5C-AA97-ECF7-C069-305959BA185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3F0D0-6E16-2304-ABDD-1783D8CB4C7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CB9F9F9-7973-2C12-6D2B-DA5457A6636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6F7465D-4A8B-22C6-9CE7-FFEA96E6D2B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0D57642-3415-C406-8E95-268FA050E0D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AC866E2-9040-5F2D-CDCC-2EF0C0FA316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544EE71-C24F-2ED0-1525-ADA8B73BDB8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048EAF8-A7CA-847A-C172-B3078741E4F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7414AC-AA60-748A-7468-08620A9073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412A47D-8BD9-3210-4CCA-FBD822A3E9C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EEE932-5615-122A-2CCF-E5A9D8C2E8F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6CC33AD-E86A-36B4-F7DD-22DD503D27F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B8C2135-A5C5-719D-D015-C299FD8FBF7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276FB9-1255-FEB5-79E5-82A380E7270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407655B-F3F8-2E32-F79E-D1BCAB41526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4C7165-CBFF-FACF-51DC-EEFA7FF6CBD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F32C02E-3DCC-2A54-CCBB-BE10BDEBEDE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4DDCD46-2F46-05CE-58A0-D119357410A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6DA9BD2-3C51-DC1B-9A67-3F290CAF7AD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CDACA9-09A8-FFA2-EC42-0FDF6075FBF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A92014D-AFC7-AC8E-E400-6E29DBB9A98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F43FAB-EBD4-36C7-59CE-5B2EC77233C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CB710-8FC7-9EF7-35FB-C244A50F698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6DED22-1C1D-CAB3-CB68-C69F087824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156DA-F44C-DEF6-530A-242673B806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0F0BF50-738D-FD92-A89F-C1219104C7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B741923-4050-A126-35FE-E68F1044D5A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260AE8-856A-BA64-B369-B388183A2F4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36C6D31-8277-88E8-6546-67E9E0BB5E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BBD3C2-A818-93F3-9E1F-44D0FBA71D8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0339F9F-CBAD-44A5-991F-BC1259BAF0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BD0B6BD-6E08-8A5C-1C69-65DAB7964DE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DA5A2C-8A5F-2D02-3423-24F173FDA3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0649A92-6737-6D74-F29C-2B640ECF1D6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B23580A-9F69-CE47-3B96-83BE24AB715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DBE2A26-4CAF-36E2-CFB1-45F62CCD6F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04347BA-2DFE-0E87-33BE-AE61FE9CAAD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44CBFC-DFA3-1761-548E-AA410C1ADF4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1584982-1B15-E697-4745-46DEC34A27A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668298-37BF-3FDF-B5A8-980DC1FDB75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027AAD-DFDF-DB42-B9B1-E58625CBA82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7C613B0-9E8D-7C4D-1EA0-BEA10B30EBB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365F555-4610-F3E9-8117-2DCC91F54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5CE9C06-D071-A9B4-E6CD-79EA1BFC488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7877655-36B8-1325-5109-875BF27D556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ADF35AD-605A-8E54-6EA3-B08506BE8E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2DECA6A-D5DE-854D-61B3-2901BC96343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4F4332-0D6A-D25B-9406-826B0A147E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1BE3569-6ECF-03F2-5D4F-643F01FAF5D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ABE0AB2-8A73-CFF9-D9DF-ED47D391519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F651712-6DED-7DDB-769C-BAFABD9008B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517364E-4C7E-A521-B4D9-E647937F694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21504" name="Table 21503">
            <a:extLst>
              <a:ext uri="{FF2B5EF4-FFF2-40B4-BE49-F238E27FC236}">
                <a16:creationId xmlns:a16="http://schemas.microsoft.com/office/drawing/2014/main" id="{0862B700-F8EB-9A5A-BABA-B1958A66AC7F}"/>
              </a:ext>
            </a:extLst>
          </p:cNvPr>
          <p:cNvGraphicFramePr>
            <a:graphicFrameLocks noGrp="1"/>
          </p:cNvGraphicFramePr>
          <p:nvPr>
            <p:extLst/>
          </p:nvPr>
        </p:nvGraphicFramePr>
        <p:xfrm>
          <a:off x="917353" y="2176316"/>
          <a:ext cx="10341474" cy="1526731"/>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List of Declared Write-In Candidates</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3-5)*</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1097280">
                <a:tc>
                  <a:txBody>
                    <a:bodyPr/>
                    <a:lstStyle/>
                    <a:p>
                      <a:pPr marL="0" marR="0" algn="just">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Purpose: </a:t>
                      </a:r>
                      <a:r>
                        <a:rPr lang="en-US" sz="1800" dirty="0">
                          <a:effectLst/>
                          <a:latin typeface="Calibri" panose="020F0502020204030204" pitchFamily="34" charset="0"/>
                          <a:ea typeface="Calibri" panose="020F0502020204030204" pitchFamily="34" charset="0"/>
                          <a:cs typeface="Times New Roman" panose="02020603050405020304" pitchFamily="18" charset="0"/>
                        </a:rPr>
                        <a:t>To notify voters of declared write-in candidates. </a:t>
                      </a:r>
                      <a:r>
                        <a:rPr lang="en-US" sz="1800" i="1" dirty="0">
                          <a:effectLst/>
                          <a:latin typeface="Calibri" panose="020F0502020204030204" pitchFamily="34" charset="0"/>
                          <a:ea typeface="Calibri" panose="020F0502020204030204" pitchFamily="34" charset="0"/>
                          <a:cs typeface="Times New Roman" panose="02020603050405020304" pitchFamily="18" charset="0"/>
                        </a:rPr>
                        <a:t>Write-in voting in a primary election is not permitted.</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Location: </a:t>
                      </a:r>
                      <a:r>
                        <a:rPr lang="en-US" sz="1800" dirty="0">
                          <a:effectLst/>
                          <a:latin typeface="Calibri" panose="020F0502020204030204" pitchFamily="34" charset="0"/>
                          <a:ea typeface="Calibri" panose="020F0502020204030204" pitchFamily="34" charset="0"/>
                          <a:cs typeface="Times New Roman" panose="02020603050405020304" pitchFamily="18" charset="0"/>
                        </a:rPr>
                        <a:t>Post next to the voter information poster in each voting booth and in the polling place where it can be read by persons waiting to vote.</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
        <p:nvSpPr>
          <p:cNvPr id="141" name="Slide Number Placeholder 3">
            <a:extLst>
              <a:ext uri="{FF2B5EF4-FFF2-40B4-BE49-F238E27FC236}">
                <a16:creationId xmlns:a16="http://schemas.microsoft.com/office/drawing/2014/main" id="{06157CAF-9DA4-431B-B08E-0D6D001BA25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Title 2">
            <a:extLst>
              <a:ext uri="{FF2B5EF4-FFF2-40B4-BE49-F238E27FC236}">
                <a16:creationId xmlns:a16="http://schemas.microsoft.com/office/drawing/2014/main" id="{41EC3546-440C-447B-9DB6-C99A01E5C58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graphicFrame>
        <p:nvGraphicFramePr>
          <p:cNvPr id="31" name="Table 30">
            <a:extLst>
              <a:ext uri="{FF2B5EF4-FFF2-40B4-BE49-F238E27FC236}">
                <a16:creationId xmlns:a16="http://schemas.microsoft.com/office/drawing/2014/main" id="{95948ACF-E5FA-4F31-873D-9BD52D07B95E}"/>
              </a:ext>
            </a:extLst>
          </p:cNvPr>
          <p:cNvGraphicFramePr>
            <a:graphicFrameLocks noGrp="1"/>
          </p:cNvGraphicFramePr>
          <p:nvPr>
            <p:extLst/>
          </p:nvPr>
        </p:nvGraphicFramePr>
        <p:xfrm>
          <a:off x="917353" y="3706165"/>
          <a:ext cx="10341474" cy="1233234"/>
        </p:xfrm>
        <a:graphic>
          <a:graphicData uri="http://schemas.openxmlformats.org/drawingml/2006/table">
            <a:tbl>
              <a:tblPr firstRow="1" firstCol="1" bandRow="1"/>
              <a:tblGrid>
                <a:gridCol w="10341474">
                  <a:extLst>
                    <a:ext uri="{9D8B030D-6E8A-4147-A177-3AD203B41FA5}">
                      <a16:colId xmlns:a16="http://schemas.microsoft.com/office/drawing/2014/main" val="887681712"/>
                    </a:ext>
                  </a:extLst>
                </a:gridCol>
              </a:tblGrid>
              <a:tr h="365760">
                <a:tc>
                  <a:txBody>
                    <a:bodyPr/>
                    <a:lstStyle/>
                    <a:p>
                      <a:pPr marL="0" marR="0">
                        <a:lnSpc>
                          <a:spcPct val="107000"/>
                        </a:lnSpc>
                        <a:spcBef>
                          <a:spcPts val="0"/>
                        </a:spcBef>
                        <a:spcAft>
                          <a:spcPts val="0"/>
                        </a:spcAft>
                      </a:pPr>
                      <a:r>
                        <a:rPr lang="en-US" sz="2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Notices of Debt Obligation, if applicable</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2635730926"/>
                  </a:ext>
                </a:extLst>
              </a:tr>
              <a:tr h="822960">
                <a:tc>
                  <a:txBody>
                    <a:bodyPr/>
                    <a:lstStyle/>
                    <a:p>
                      <a:pPr marL="0" marR="0" algn="just">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Purpose:</a:t>
                      </a:r>
                      <a:r>
                        <a:rPr lang="en-US" sz="1800" dirty="0">
                          <a:effectLst/>
                          <a:latin typeface="Calibri" panose="020F0502020204030204" pitchFamily="34" charset="0"/>
                          <a:ea typeface="Calibri" panose="020F0502020204030204" pitchFamily="34" charset="0"/>
                          <a:cs typeface="Times New Roman" panose="02020603050405020304" pitchFamily="18" charset="0"/>
                        </a:rPr>
                        <a:t> General obligation bonds and certificates of obligation are for the purpose of fulfilling capital improvement programs.</a:t>
                      </a:r>
                    </a:p>
                    <a:p>
                      <a:pPr marL="0" marR="0" algn="just">
                        <a:lnSpc>
                          <a:spcPct val="107000"/>
                        </a:lnSpc>
                        <a:spcBef>
                          <a:spcPts val="0"/>
                        </a:spcBef>
                        <a:spcAft>
                          <a:spcPts val="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Location: </a:t>
                      </a:r>
                      <a:r>
                        <a:rPr lang="en-US" sz="1800" dirty="0">
                          <a:effectLst/>
                          <a:latin typeface="Calibri" panose="020F0502020204030204" pitchFamily="34" charset="0"/>
                          <a:ea typeface="Calibri" panose="020F0502020204030204" pitchFamily="34" charset="0"/>
                          <a:cs typeface="Times New Roman" panose="02020603050405020304" pitchFamily="18" charset="0"/>
                        </a:rPr>
                        <a:t>Post in a prominent location at each polling place.</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02608139"/>
                  </a:ext>
                </a:extLst>
              </a:tr>
            </a:tbl>
          </a:graphicData>
        </a:graphic>
      </p:graphicFrame>
    </p:spTree>
    <p:extLst>
      <p:ext uri="{BB962C8B-B14F-4D97-AF65-F5344CB8AC3E}">
        <p14:creationId xmlns:p14="http://schemas.microsoft.com/office/powerpoint/2010/main" val="2072865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A89C4A-EABC-CC35-652D-431A99A3DD82}"/>
            </a:ext>
          </a:extLst>
        </p:cNvPr>
        <p:cNvGrpSpPr/>
        <p:nvPr/>
      </p:nvGrpSpPr>
      <p:grpSpPr>
        <a:xfrm>
          <a:off x="0" y="0"/>
          <a:ext cx="0" cy="0"/>
          <a:chOff x="0" y="0"/>
          <a:chExt cx="0" cy="0"/>
        </a:xfrm>
      </p:grpSpPr>
      <p:sp>
        <p:nvSpPr>
          <p:cNvPr id="21505" name="Slide Number Placeholder 3">
            <a:extLst>
              <a:ext uri="{FF2B5EF4-FFF2-40B4-BE49-F238E27FC236}">
                <a16:creationId xmlns:a16="http://schemas.microsoft.com/office/drawing/2014/main" id="{C4FC3349-7F03-9134-8439-73494A3B17EE}"/>
              </a:ext>
            </a:extLst>
          </p:cNvPr>
          <p:cNvSpPr>
            <a:spLocks noGrp="1"/>
          </p:cNvSpPr>
          <p:nvPr>
            <p:ph type="sldNum" sz="quarter" idx="4"/>
          </p:nvPr>
        </p:nvSpPr>
        <p:spPr>
          <a:xfrm>
            <a:off x="9140406" y="64273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4.1L</a:t>
            </a:r>
          </a:p>
        </p:txBody>
      </p:sp>
      <p:grpSp>
        <p:nvGrpSpPr>
          <p:cNvPr id="22" name="Group 21">
            <a:extLst>
              <a:ext uri="{FF2B5EF4-FFF2-40B4-BE49-F238E27FC236}">
                <a16:creationId xmlns:a16="http://schemas.microsoft.com/office/drawing/2014/main" id="{8FB05166-7969-6EFE-61A2-FA1020AC773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8B3B9BA-3FCD-BDAA-C451-63A19274899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2EF2439-4A56-6F9E-BABE-4D3F310D9DD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4019B88-C519-E053-FF90-CF2F453B7CA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DC0BE9D-DE17-A1DE-A8A6-53D94FD16AE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4CE8AEB-DD47-3118-8DEE-433CFED2DC4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74BFB3-BD3E-3802-71DD-958B6E06FD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53897-DEA2-AA6D-021E-D489732337F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233195-F0BD-E394-09DC-FDE3053273A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CC0177C-324E-C1EE-D3A7-2E0DBFA49A6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81933CD-A16F-5038-A03A-F4104F34457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55780B7-454F-E56F-9894-1AF78F45D4D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D49E8F9-F627-FAC1-A350-C57034A6F7A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A6018D3-BDDB-07A9-A982-D995C8C3891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4C45B28-BC5E-B75C-09FB-C6D4760AEC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218D152-B461-BB2F-E8FD-C5E58E1657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352ED5-D212-6F6E-832A-95C8CFA09BA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6CEA774-A799-C1D3-8AFE-1DF0C19328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DDC568D-B297-1C39-DAB3-746B71947D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8EBCD18-F68E-54B9-C8AB-F1BA16DBBA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804B68A-5BF8-BAC5-7AAC-ABCF49F6686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38F5AAA-F34D-51EC-EF77-160C04B2645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73EB70C-ED6D-5FFF-E4CD-E9A51B8A090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10D8DF9-2DAD-5EEF-5C6B-C8C92791656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6407769-88DE-01A2-FFEB-6E31CC54BEC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EF6F23-8151-E9F5-0986-CD998506DE4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C2029B6-21BA-C066-ADCD-12A49716DE3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ABA78AD-3ED4-623F-B396-236C8B1B88F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EE3715-7FA3-DADF-B228-A28864619D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E260DF4-1B61-B8F8-B30F-6C13F3A72A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FF03B4B-795B-A034-541D-D11AFD861C9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77D2FD-2276-088D-20A7-1D03C466DE4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0B7762C-9228-A0E9-8C83-6F9BC5451A8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94406BF-1DE4-1BB4-AAB2-9FE77EB60E5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4C049AA-3DB6-E1D1-CB42-92C4384EF6B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5C569E0-A553-D5CD-8846-FEEE8D5F251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AD66FB0-C8F7-4FC3-4B42-A5FB8AD59AA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BA1D40-65C7-D193-01FD-C8B296367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96A29E5-FA77-8774-FC51-FC64AADAFD1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F45945F-D771-FC30-BDFA-1CA6A2BB61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B072BE3-32E6-BC38-3A8B-2B006DD4A02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1CABF7-FE44-09B4-16E1-CDE51216445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2F21A2-C8DD-39EC-8D66-B25AFAD32D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5669E3-1326-1321-DB4F-E72C591D062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3E23872-FE42-FE19-0AFF-4491BC2BAAE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7B6AC51-F316-D696-F785-161C63A4F6C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AC47B09-6659-8DA0-91D5-C7668EA3C4A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9A4E67-406A-A2E8-F923-264685BD136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130D0BD-C601-4E42-B3F3-B84BCC77AC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09ED186-C5EF-878A-7894-C909E19EC57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FF14475-1B5C-369A-BB06-68B4A955C23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B6682C-0C72-D318-D092-EC09210337FF}"/>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FE435CA-9CE6-0717-BC3F-946D87DB0A3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120BBAE-524F-F49E-4CFE-5EF79B8E07B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C7DC832-B933-455D-D5B2-FA9D5713E59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8D4960-C4AE-181F-D190-FB3517B2E7E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FE28E53-8478-7EDA-DB38-0610DC96D51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985F538-52E8-FDE1-C4F0-A8B782CE71E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91B9B7F-08A5-0BD6-ED69-BCB389B9E36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F3231B3-7114-B27D-CB11-D9E77C7E6D1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EAD5573-78A4-9ED0-24D9-230A6E803B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EA24F2E-202A-40FD-9DB3-707C486AFFE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6B54DFD-8CF3-DB9A-4562-225A9C55665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4A5714A-C04B-25DE-853A-0A9DB10B115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2DF2C5E-2474-58B4-0567-C409B8469D8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F6DF095-5627-36BF-C23F-92127BE77D1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C474FDD-5400-B3A0-DD55-E968474478B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B78E831-1136-BAF7-C013-E7842EDB870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C8AE97-7FFF-5C2B-EEB0-BA8FE67B64E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D4F424-1AB7-A0D7-A978-AFA5B06C01A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9B89C0-48F9-D8D3-0D97-94B4A01E2CA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163694C-C434-6B86-092B-22702BD644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07288A8-6C2D-0565-7917-899A68E2173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2607641-24C3-3998-F8DB-792865D81EA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8EBFC2D-18BA-4BE2-A07E-94335445505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02520D2-1BCE-17DB-F46A-74D2254660B9}"/>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A578A8-6505-B14D-F0BA-3798496B394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21B9B22-5474-225A-6B4E-A1A36CA2604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066FD70-8370-C081-7C2F-C16E3A8C4D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5933AB-DFB8-096E-B7BD-B4FC8F23D09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1B300D5-7C08-4779-0792-F0A270190C9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D40AD5C-AA97-ECF7-C069-305959BA185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3F0D0-6E16-2304-ABDD-1783D8CB4C78}"/>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CB9F9F9-7973-2C12-6D2B-DA5457A6636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6F7465D-4A8B-22C6-9CE7-FFEA96E6D2B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0D57642-3415-C406-8E95-268FA050E0D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AC866E2-9040-5F2D-CDCC-2EF0C0FA316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544EE71-C24F-2ED0-1525-ADA8B73BDB8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048EAF8-A7CA-847A-C172-B3078741E4F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7414AC-AA60-748A-7468-08620A9073A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412A47D-8BD9-3210-4CCA-FBD822A3E9C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EEE932-5615-122A-2CCF-E5A9D8C2E8F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6CC33AD-E86A-36B4-F7DD-22DD503D27F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B8C2135-A5C5-719D-D015-C299FD8FBF7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276FB9-1255-FEB5-79E5-82A380E7270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407655B-F3F8-2E32-F79E-D1BCAB41526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4C7165-CBFF-FACF-51DC-EEFA7FF6CBD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F32C02E-3DCC-2A54-CCBB-BE10BDEBEDE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4DDCD46-2F46-05CE-58A0-D119357410A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6DA9BD2-3C51-DC1B-9A67-3F290CAF7AD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0CDACA9-09A8-FFA2-EC42-0FDF6075FBF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A92014D-AFC7-AC8E-E400-6E29DBB9A98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DF43FAB-EBD4-36C7-59CE-5B2EC77233C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CB710-8FC7-9EF7-35FB-C244A50F698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66DED22-1C1D-CAB3-CB68-C69F087824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156DA-F44C-DEF6-530A-242673B806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0F0BF50-738D-FD92-A89F-C1219104C7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DB741923-4050-A126-35FE-E68F1044D5A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2260AE8-856A-BA64-B369-B388183A2F4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36C6D31-8277-88E8-6546-67E9E0BB5E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6BBD3C2-A818-93F3-9E1F-44D0FBA71D8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0339F9F-CBAD-44A5-991F-BC1259BAF07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BD0B6BD-6E08-8A5C-1C69-65DAB7964DE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DA5A2C-8A5F-2D02-3423-24F173FDA38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0649A92-6737-6D74-F29C-2B640ECF1D6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B23580A-9F69-CE47-3B96-83BE24AB715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DBE2A26-4CAF-36E2-CFB1-45F62CCD6F3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04347BA-2DFE-0E87-33BE-AE61FE9CAAD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644CBFC-DFA3-1761-548E-AA410C1ADF4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1584982-1B15-E697-4745-46DEC34A27A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668298-37BF-3FDF-B5A8-980DC1FDB75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027AAD-DFDF-DB42-B9B1-E58625CBA82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7C613B0-9E8D-7C4D-1EA0-BEA10B30EBB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365F555-4610-F3E9-8117-2DCC91F54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5CE9C06-D071-A9B4-E6CD-79EA1BFC488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7877655-36B8-1325-5109-875BF27D556E}"/>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8ADF35AD-605A-8E54-6EA3-B08506BE8E1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2DECA6A-D5DE-854D-61B3-2901BC96343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4F4332-0D6A-D25B-9406-826B0A147E7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1BE3569-6ECF-03F2-5D4F-643F01FAF5D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ABE0AB2-8A73-CFF9-D9DF-ED47D391519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F651712-6DED-7DDB-769C-BAFABD9008B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517364E-4C7E-A521-B4D9-E647937F694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21504" name="Table 21503">
            <a:extLst>
              <a:ext uri="{FF2B5EF4-FFF2-40B4-BE49-F238E27FC236}">
                <a16:creationId xmlns:a16="http://schemas.microsoft.com/office/drawing/2014/main" id="{0862B700-F8EB-9A5A-BABA-B1958A66AC7F}"/>
              </a:ext>
            </a:extLst>
          </p:cNvPr>
          <p:cNvGraphicFramePr>
            <a:graphicFrameLocks noGrp="1"/>
          </p:cNvGraphicFramePr>
          <p:nvPr>
            <p:extLst/>
          </p:nvPr>
        </p:nvGraphicFramePr>
        <p:xfrm>
          <a:off x="917353" y="2176316"/>
          <a:ext cx="10341474" cy="358121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For Primary Elections</a:t>
                      </a:r>
                      <a:endPar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1580471">
                <a:tc>
                  <a:txBody>
                    <a:bodyPr/>
                    <a:lstStyle/>
                    <a:p>
                      <a:pPr marL="342900" marR="0" lvl="0" indent="-342900" algn="just">
                        <a:lnSpc>
                          <a:spcPct val="107000"/>
                        </a:lnSpc>
                        <a:spcBef>
                          <a:spcPts val="0"/>
                        </a:spcBef>
                        <a:spcAft>
                          <a:spcPts val="0"/>
                        </a:spcAft>
                        <a:buFont typeface="Symbol" panose="05050102010706020507" pitchFamily="18" charset="2"/>
                        <a:buChar char=""/>
                      </a:pPr>
                      <a:r>
                        <a:rPr lang="en-US" sz="1800" i="1" dirty="0">
                          <a:effectLst/>
                          <a:latin typeface="Calibri" panose="020F0502020204030204" pitchFamily="34" charset="0"/>
                          <a:ea typeface="Calibri" panose="020F0502020204030204" pitchFamily="34" charset="0"/>
                          <a:cs typeface="Times New Roman" panose="02020603050405020304" pitchFamily="18" charset="0"/>
                        </a:rPr>
                        <a:t>Party signs are allowed above the polling place entrance. However, only signs authorized by the Texas Election Code may be displayed inside a polling place. If the county distributes signs for one political party, signage for the other political party should also be posted as applicable.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i="1" dirty="0">
                          <a:effectLst/>
                          <a:latin typeface="Calibri" panose="020F0502020204030204" pitchFamily="34" charset="0"/>
                          <a:ea typeface="Calibri" panose="020F0502020204030204" pitchFamily="34" charset="0"/>
                          <a:cs typeface="Times New Roman" panose="02020603050405020304" pitchFamily="18" charset="0"/>
                        </a:rPr>
                        <a:t>If a precinct chair position is uncontested due to only one candidate filing, the election for that office is not held. In this case, the county chair must prepare a Notice of Unopposed Precinct Chair Declared Elected* informing voters that the candidate will be declared elected during the local canvass. This sign must be prominently displayed within the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i="1" dirty="0">
                          <a:effectLst/>
                          <a:latin typeface="Calibri" panose="020F0502020204030204" pitchFamily="34" charset="0"/>
                          <a:ea typeface="Calibri" panose="020F0502020204030204" pitchFamily="34" charset="0"/>
                          <a:cs typeface="Times New Roman" panose="02020603050405020304" pitchFamily="18" charset="0"/>
                        </a:rPr>
                        <a:t>A </a:t>
                      </a:r>
                      <a:r>
                        <a:rPr lang="en-US" sz="1800" i="1"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Notice of Precinct Convention</a:t>
                      </a:r>
                      <a:r>
                        <a:rPr lang="en-US" sz="1800" i="1" dirty="0">
                          <a:effectLst/>
                          <a:latin typeface="Calibri" panose="020F0502020204030204" pitchFamily="34" charset="0"/>
                          <a:ea typeface="Calibri" panose="020F0502020204030204" pitchFamily="34" charset="0"/>
                          <a:cs typeface="Times New Roman" panose="02020603050405020304" pitchFamily="18" charset="0"/>
                        </a:rPr>
                        <a:t> (Form 18-14)* must be posted on every entrance to the polling place during early voting and on election day.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a:lnSpc>
                          <a:spcPct val="107000"/>
                        </a:lnSpc>
                        <a:spcBef>
                          <a:spcPts val="0"/>
                        </a:spcBef>
                        <a:spcAft>
                          <a:spcPts val="0"/>
                        </a:spcAft>
                        <a:buFont typeface="Symbol" panose="05050102010706020507" pitchFamily="18" charset="2"/>
                        <a:buChar char=""/>
                      </a:pPr>
                      <a:r>
                        <a:rPr lang="en-US" sz="1800" i="1" dirty="0">
                          <a:effectLst/>
                          <a:latin typeface="Calibri" panose="020F0502020204030204" pitchFamily="34" charset="0"/>
                          <a:ea typeface="Calibri" panose="020F0502020204030204" pitchFamily="34" charset="0"/>
                          <a:cs typeface="Times New Roman" panose="02020603050405020304" pitchFamily="18" charset="0"/>
                        </a:rPr>
                        <a:t>A sign for joint primary elections* so a voter may indicate, without verbalizing, the voter’s choice by pointing to which party’s ballot the voter chooses. The sign must be posted beside the Signature Roster.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
        <p:nvSpPr>
          <p:cNvPr id="141" name="Slide Number Placeholder 3">
            <a:extLst>
              <a:ext uri="{FF2B5EF4-FFF2-40B4-BE49-F238E27FC236}">
                <a16:creationId xmlns:a16="http://schemas.microsoft.com/office/drawing/2014/main" id="{06157CAF-9DA4-431B-B08E-0D6D001BA25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Title 2">
            <a:extLst>
              <a:ext uri="{FF2B5EF4-FFF2-40B4-BE49-F238E27FC236}">
                <a16:creationId xmlns:a16="http://schemas.microsoft.com/office/drawing/2014/main" id="{41EC3546-440C-447B-9DB6-C99A01E5C58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Post Signage Inside a Polling Place</a:t>
            </a:r>
          </a:p>
        </p:txBody>
      </p:sp>
    </p:spTree>
    <p:extLst>
      <p:ext uri="{BB962C8B-B14F-4D97-AF65-F5344CB8AC3E}">
        <p14:creationId xmlns:p14="http://schemas.microsoft.com/office/powerpoint/2010/main" val="3192935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sym typeface="Fira Sans Extra Condensed"/>
              </a:rPr>
              <a:t>Setup Outside a Polling Place</a:t>
            </a:r>
            <a:endPar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endParaRPr>
          </a:p>
        </p:txBody>
      </p:sp>
      <p:grpSp>
        <p:nvGrpSpPr>
          <p:cNvPr id="2" name="Group 1">
            <a:extLst>
              <a:ext uri="{FF2B5EF4-FFF2-40B4-BE49-F238E27FC236}">
                <a16:creationId xmlns:a16="http://schemas.microsoft.com/office/drawing/2014/main" id="{BCBD6908-7889-43C4-BA7C-A8C053889AB5}"/>
              </a:ext>
            </a:extLst>
          </p:cNvPr>
          <p:cNvGrpSpPr/>
          <p:nvPr/>
        </p:nvGrpSpPr>
        <p:grpSpPr>
          <a:xfrm>
            <a:off x="3509452" y="1648728"/>
            <a:ext cx="5173097" cy="3952231"/>
            <a:chOff x="3509452" y="1648728"/>
            <a:chExt cx="5173097" cy="3952231"/>
          </a:xfrm>
        </p:grpSpPr>
        <p:sp>
          <p:nvSpPr>
            <p:cNvPr id="42" name="Google Shape;474;p18">
              <a:extLst>
                <a:ext uri="{FF2B5EF4-FFF2-40B4-BE49-F238E27FC236}">
                  <a16:creationId xmlns:a16="http://schemas.microsoft.com/office/drawing/2014/main" id="{E5B9A2A8-4FE0-47E1-811F-17A2DAC94A1C}"/>
                </a:ext>
              </a:extLst>
            </p:cNvPr>
            <p:cNvSpPr>
              <a:spLocks noChangeAspect="1"/>
            </p:cNvSpPr>
            <p:nvPr/>
          </p:nvSpPr>
          <p:spPr>
            <a:xfrm>
              <a:off x="5752159"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74;p18">
              <a:extLst>
                <a:ext uri="{FF2B5EF4-FFF2-40B4-BE49-F238E27FC236}">
                  <a16:creationId xmlns:a16="http://schemas.microsoft.com/office/drawing/2014/main" id="{359ED3CB-D685-4054-9D12-8FB8B98B3B9D}"/>
                </a:ext>
              </a:extLst>
            </p:cNvPr>
            <p:cNvSpPr>
              <a:spLocks noChangeAspect="1"/>
            </p:cNvSpPr>
            <p:nvPr/>
          </p:nvSpPr>
          <p:spPr>
            <a:xfrm>
              <a:off x="3882335"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7" name="Google Shape;480;p18">
              <a:extLst>
                <a:ext uri="{FF2B5EF4-FFF2-40B4-BE49-F238E27FC236}">
                  <a16:creationId xmlns:a16="http://schemas.microsoft.com/office/drawing/2014/main" id="{59304C3E-7F37-4740-AF58-8E1E480424AC}"/>
                </a:ext>
              </a:extLst>
            </p:cNvPr>
            <p:cNvSpPr>
              <a:spLocks noChangeAspect="1"/>
            </p:cNvSpPr>
            <p:nvPr/>
          </p:nvSpPr>
          <p:spPr>
            <a:xfrm>
              <a:off x="5381137" y="1648728"/>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2" name="Google Shape;485;p18">
              <a:extLst>
                <a:ext uri="{FF2B5EF4-FFF2-40B4-BE49-F238E27FC236}">
                  <a16:creationId xmlns:a16="http://schemas.microsoft.com/office/drawing/2014/main" id="{A41C7F60-6001-4D92-B8CD-5ADE0BB6BACB}"/>
                </a:ext>
              </a:extLst>
            </p:cNvPr>
            <p:cNvSpPr txBox="1">
              <a:spLocks noChangeAspect="1"/>
            </p:cNvSpPr>
            <p:nvPr/>
          </p:nvSpPr>
          <p:spPr>
            <a:xfrm>
              <a:off x="5373355"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 sz="4000" b="1" dirty="0">
                  <a:solidFill>
                    <a:srgbClr val="113575"/>
                  </a:solidFill>
                  <a:latin typeface="Fira Sans Extra Condensed"/>
                  <a:ea typeface="Fira Sans Extra Condensed"/>
                  <a:cs typeface="Fira Sans Extra Condensed"/>
                  <a:sym typeface="Fira Sans Extra Condensed"/>
                </a:rPr>
                <a:t>5</a:t>
              </a:r>
              <a:endParaRPr kumimoji="0"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endParaRPr>
            </a:p>
          </p:txBody>
        </p:sp>
        <p:sp>
          <p:nvSpPr>
            <p:cNvPr id="55" name="Google Shape;480;p18">
              <a:extLst>
                <a:ext uri="{FF2B5EF4-FFF2-40B4-BE49-F238E27FC236}">
                  <a16:creationId xmlns:a16="http://schemas.microsoft.com/office/drawing/2014/main" id="{ADFBC49F-841B-45F3-BAE4-C551B17C0D4F}"/>
                </a:ext>
              </a:extLst>
            </p:cNvPr>
            <p:cNvSpPr>
              <a:spLocks noChangeAspect="1"/>
            </p:cNvSpPr>
            <p:nvPr/>
          </p:nvSpPr>
          <p:spPr>
            <a:xfrm>
              <a:off x="7249876"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6" name="Google Shape;484;p18">
              <a:extLst>
                <a:ext uri="{FF2B5EF4-FFF2-40B4-BE49-F238E27FC236}">
                  <a16:creationId xmlns:a16="http://schemas.microsoft.com/office/drawing/2014/main" id="{CC941ACD-4A51-4ED0-8696-572919CEABEB}"/>
                </a:ext>
              </a:extLst>
            </p:cNvPr>
            <p:cNvSpPr txBox="1">
              <a:spLocks noChangeAspect="1"/>
            </p:cNvSpPr>
            <p:nvPr/>
          </p:nvSpPr>
          <p:spPr>
            <a:xfrm>
              <a:off x="7247071" y="3020230"/>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Fira Sans Extra Condensed"/>
                  <a:cs typeface="Calibri" panose="020F0502020204030204" pitchFamily="34" charset="0"/>
                  <a:sym typeface="Fira Sans Extra Condensed"/>
                </a:rPr>
                <a:t>Opening a Polling Place</a:t>
              </a:r>
            </a:p>
          </p:txBody>
        </p:sp>
        <p:sp>
          <p:nvSpPr>
            <p:cNvPr id="57" name="Google Shape;485;p18">
              <a:extLst>
                <a:ext uri="{FF2B5EF4-FFF2-40B4-BE49-F238E27FC236}">
                  <a16:creationId xmlns:a16="http://schemas.microsoft.com/office/drawing/2014/main" id="{26AA79C8-7435-4FBA-A7BC-4AA2FF4E26EF}"/>
                </a:ext>
              </a:extLst>
            </p:cNvPr>
            <p:cNvSpPr txBox="1">
              <a:spLocks noChangeAspect="1"/>
            </p:cNvSpPr>
            <p:nvPr/>
          </p:nvSpPr>
          <p:spPr>
            <a:xfrm>
              <a:off x="7247071"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6</a:t>
              </a:r>
              <a:endParaRPr kumimoji="0" sz="4000" b="1" i="0" u="none" strike="noStrike" kern="120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480;p18">
              <a:extLst>
                <a:ext uri="{FF2B5EF4-FFF2-40B4-BE49-F238E27FC236}">
                  <a16:creationId xmlns:a16="http://schemas.microsoft.com/office/drawing/2014/main" id="{D144C20E-E9B0-4628-B74D-9770D8A89075}"/>
                </a:ext>
              </a:extLst>
            </p:cNvPr>
            <p:cNvSpPr>
              <a:spLocks noChangeAspect="1"/>
            </p:cNvSpPr>
            <p:nvPr/>
          </p:nvSpPr>
          <p:spPr>
            <a:xfrm>
              <a:off x="3509452" y="1658040"/>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9" name="Google Shape;485;p18">
              <a:extLst>
                <a:ext uri="{FF2B5EF4-FFF2-40B4-BE49-F238E27FC236}">
                  <a16:creationId xmlns:a16="http://schemas.microsoft.com/office/drawing/2014/main" id="{676CA50E-79AB-4A72-A411-A14F1AAD0AEE}"/>
                </a:ext>
              </a:extLst>
            </p:cNvPr>
            <p:cNvSpPr txBox="1">
              <a:spLocks noChangeAspect="1"/>
            </p:cNvSpPr>
            <p:nvPr/>
          </p:nvSpPr>
          <p:spPr>
            <a:xfrm>
              <a:off x="3513268" y="226477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Fira Sans Extra Condensed"/>
                  <a:ea typeface="Fira Sans Extra Condensed"/>
                  <a:cs typeface="Fira Sans Extra Condensed"/>
                  <a:sym typeface="Fira Sans Extra Condensed"/>
                </a:rPr>
                <a:t>4</a:t>
              </a:r>
              <a:endParaRPr kumimoji="0" sz="4000" b="1" i="0" u="none" strike="noStrike" kern="1200" cap="none" spc="0" normalizeH="0" baseline="0" noProof="0" dirty="0">
                <a:ln>
                  <a:noFill/>
                </a:ln>
                <a:solidFill>
                  <a:schemeClr val="bg1"/>
                </a:solidFill>
                <a:effectLst/>
                <a:uLnTx/>
                <a:uFillTx/>
                <a:latin typeface="Fira Sans Extra Condensed"/>
                <a:ea typeface="Fira Sans Extra Condensed"/>
                <a:cs typeface="Fira Sans Extra Condensed"/>
                <a:sym typeface="Fira Sans Extra Condensed"/>
              </a:endParaRPr>
            </a:p>
          </p:txBody>
        </p:sp>
        <p:pic>
          <p:nvPicPr>
            <p:cNvPr id="60" name="Picture 59">
              <a:extLst>
                <a:ext uri="{FF2B5EF4-FFF2-40B4-BE49-F238E27FC236}">
                  <a16:creationId xmlns:a16="http://schemas.microsoft.com/office/drawing/2014/main" id="{BE316767-E6A8-4751-A552-9B353293DE70}"/>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rot="20820000">
              <a:off x="7484427" y="4091923"/>
              <a:ext cx="914400" cy="914400"/>
            </a:xfrm>
            <a:prstGeom prst="rect">
              <a:avLst/>
            </a:prstGeom>
            <a:noFill/>
            <a:ln>
              <a:noFill/>
            </a:ln>
            <a:extLst>
              <a:ext uri="{53640926-AAD7-44D8-BBD7-CCE9431645EC}">
                <a14:shadowObscured xmlns:a14="http://schemas.microsoft.com/office/drawing/2010/main"/>
              </a:ext>
            </a:extLst>
          </p:spPr>
        </p:pic>
        <p:grpSp>
          <p:nvGrpSpPr>
            <p:cNvPr id="61" name="Group 60">
              <a:extLst>
                <a:ext uri="{FF2B5EF4-FFF2-40B4-BE49-F238E27FC236}">
                  <a16:creationId xmlns:a16="http://schemas.microsoft.com/office/drawing/2014/main" id="{658FD32A-802D-435A-902F-AA5272798743}"/>
                </a:ext>
              </a:extLst>
            </p:cNvPr>
            <p:cNvGrpSpPr>
              <a:grpSpLocks noChangeAspect="1"/>
            </p:cNvGrpSpPr>
            <p:nvPr/>
          </p:nvGrpSpPr>
          <p:grpSpPr>
            <a:xfrm>
              <a:off x="5623126" y="4081425"/>
              <a:ext cx="934215" cy="922010"/>
              <a:chOff x="1010" y="0"/>
              <a:chExt cx="658760" cy="650154"/>
            </a:xfrm>
          </p:grpSpPr>
          <p:pic>
            <p:nvPicPr>
              <p:cNvPr id="64" name="Picture 63">
                <a:extLst>
                  <a:ext uri="{FF2B5EF4-FFF2-40B4-BE49-F238E27FC236}">
                    <a16:creationId xmlns:a16="http://schemas.microsoft.com/office/drawing/2014/main" id="{A0C4F6DA-2F1D-4456-A3F3-184B872DA69E}"/>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329570" y="346256"/>
                <a:ext cx="330200" cy="303898"/>
              </a:xfrm>
              <a:prstGeom prst="rect">
                <a:avLst/>
              </a:prstGeom>
              <a:noFill/>
              <a:ln>
                <a:noFill/>
              </a:ln>
              <a:extLst>
                <a:ext uri="{53640926-AAD7-44D8-BBD7-CCE9431645EC}">
                  <a14:shadowObscured xmlns:a14="http://schemas.microsoft.com/office/drawing/2010/main"/>
                </a:ext>
              </a:extLst>
            </p:spPr>
          </p:pic>
          <p:pic>
            <p:nvPicPr>
              <p:cNvPr id="65" name="Picture 64">
                <a:extLst>
                  <a:ext uri="{FF2B5EF4-FFF2-40B4-BE49-F238E27FC236}">
                    <a16:creationId xmlns:a16="http://schemas.microsoft.com/office/drawing/2014/main" id="{B7E3A9C1-BB54-45BB-B816-EE70E172A7FE}"/>
                  </a:ext>
                </a:extLst>
              </p:cNvPr>
              <p:cNvPicPr>
                <a:picLocks noChangeAspect="1"/>
              </p:cNvPicPr>
              <p:nvPr/>
            </p:nvPicPr>
            <p:blipFill>
              <a:blip r:embed="rId5">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1010" y="0"/>
                <a:ext cx="293255" cy="640715"/>
              </a:xfrm>
              <a:prstGeom prst="rect">
                <a:avLst/>
              </a:prstGeom>
              <a:noFill/>
              <a:ln>
                <a:noFill/>
              </a:ln>
              <a:extLst>
                <a:ext uri="{53640926-AAD7-44D8-BBD7-CCE9431645EC}">
                  <a14:shadowObscured xmlns:a14="http://schemas.microsoft.com/office/drawing/2010/main"/>
                </a:ext>
              </a:extLst>
            </p:spPr>
          </p:pic>
        </p:grpSp>
        <p:pic>
          <p:nvPicPr>
            <p:cNvPr id="63" name="Picture 62">
              <a:extLst>
                <a:ext uri="{FF2B5EF4-FFF2-40B4-BE49-F238E27FC236}">
                  <a16:creationId xmlns:a16="http://schemas.microsoft.com/office/drawing/2014/main" id="{806506CA-7A73-462B-92C8-0360A03FC326}"/>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3732294" y="4078537"/>
              <a:ext cx="986987" cy="914400"/>
            </a:xfrm>
            <a:prstGeom prst="rect">
              <a:avLst/>
            </a:prstGeom>
            <a:noFill/>
            <a:ln>
              <a:noFill/>
            </a:ln>
            <a:extLst>
              <a:ext uri="{53640926-AAD7-44D8-BBD7-CCE9431645EC}">
                <a14:shadowObscured xmlns:a14="http://schemas.microsoft.com/office/drawing/2010/main"/>
              </a:ext>
            </a:extLst>
          </p:spPr>
        </p:pic>
        <p:sp>
          <p:nvSpPr>
            <p:cNvPr id="66" name="Google Shape;484;p18">
              <a:extLst>
                <a:ext uri="{FF2B5EF4-FFF2-40B4-BE49-F238E27FC236}">
                  <a16:creationId xmlns:a16="http://schemas.microsoft.com/office/drawing/2014/main" id="{5BD4A313-AC50-4F24-A59B-AEF3CF706CBC}"/>
                </a:ext>
              </a:extLst>
            </p:cNvPr>
            <p:cNvSpPr txBox="1">
              <a:spLocks noChangeAspect="1"/>
            </p:cNvSpPr>
            <p:nvPr/>
          </p:nvSpPr>
          <p:spPr>
            <a:xfrm>
              <a:off x="3532338" y="3015573"/>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Setup Inside a Polling Place</a:t>
              </a:r>
              <a:endParaRPr kumimoji="0"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spTree>
    <p:extLst>
      <p:ext uri="{BB962C8B-B14F-4D97-AF65-F5344CB8AC3E}">
        <p14:creationId xmlns:p14="http://schemas.microsoft.com/office/powerpoint/2010/main" val="1215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30FF5A-C683-BCF6-CA2B-FDEA356AA2DB}"/>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4482765A-285A-D1D4-8A09-27EED3CC22F7}"/>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8E00037D-4660-94CB-1D91-E8346EAE44E7}"/>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96AAC69A-037F-0DE6-3518-DB088DB5C1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B424FBB-919C-2057-9AD9-BE364B5A643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7F31A3C-7BAA-36D6-39E1-A2AEEF9B37B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95ED4C1B-6830-A772-7894-AB4501ED811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965C15C-15CC-35AD-DE29-19282C12CF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7919C362-11CF-6136-A3D5-2974CE2C93E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64C0F876-63D8-A49B-2D8D-CCFB9A2A1A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53C51C3E-9224-7982-D923-1A9D058FB0D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D33C56C3-0629-2896-E3F1-D4688E5A5B9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D02C06A1-1378-57CF-F02F-93C154A4C04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90443F0-A91A-8FE7-82B0-EF373A24ECF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43A32E7C-D3DF-F795-D560-902695794EF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532953BB-047F-C7D4-10BA-26FD06214E9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0232A56-06AA-6E04-E294-D90F779E6F5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549FA9B5-42A8-3B07-327D-3F5D286A703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DD9058B5-5245-2525-3D89-CF909CB4D9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BD3EDAE2-CFD3-3A2F-C85A-331C0034375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2FE20025-D034-C60C-0757-28F8345097C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38D3D92-94EE-8E52-7BA5-155B34C512B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CE7F8992-C014-E09D-F0E6-64877A66C64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C6A830D7-D445-60DE-2025-952D79655B5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DE3F0A9-8FC8-54E4-44CE-3C8BC486127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F9A5F2D-7F30-33D4-4311-42571366529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23E407F5-D7B0-38E2-F30D-786138B3FDC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A7C1C057-1ECD-430D-FF4E-C3C8B0ACB59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C60C34DF-79C5-DE18-FEFA-6D073D88049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EAC76913-115E-75F5-4B9F-56142D42814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0723AF0-1FFA-941C-E9C8-20E6411AF50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F50BC290-6CB9-FB21-5129-87413A1773F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771131BC-1FEE-0056-A291-2242EB9621C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30AA876F-B115-2A2B-1A9B-16F7E7621E6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94C71414-7516-A180-0C15-63A1B0E50D4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41EA71AD-C489-1A74-35D9-52A795487C3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1FD55569-ECC9-9475-1B2D-687EA49CB8A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F118765A-05B1-081B-6D66-64D2159C093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738656A3-61D8-AD66-88EF-F83521FF90E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29BE2F99-08A8-0102-4FFD-227E64A12BF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6B393AD1-D047-1420-55A4-822C5D4226B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31CDA5C5-7C95-1093-258C-37F695CA7A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A2A0FA03-7788-91D1-2140-4FEAF8ECEF7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15C856BB-B3B8-06B2-3506-6B92CCD63A6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A577F0ED-066B-93B0-0197-52829BC2115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B3A7A0F2-3E54-7002-9642-1EA8575D61D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C92CE960-8D03-AE2B-AB27-1742081632D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794629-696F-5602-5EC5-E754B5F838B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C8721C4A-8AEC-4389-E09E-D189E9FF5AF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72257A7A-6061-0485-1712-A594A4515D9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C5126513-09AB-35AC-81C5-B38E25C035D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6D1A96E5-54F8-09C2-1812-2143A612C87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7FC99F3B-7B08-4AA7-B374-809AD796D4E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72988349-1D74-8C50-09BE-47FF1F4CA2F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8884D4C5-608D-AAD8-0C3B-0EAF5037AB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34D74E1E-B6A3-3163-D819-4BC749F3E52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5B410202-25F1-B14E-7687-6BED681244E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42621611-6D58-5262-9077-D9EEF4AED6F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C477B6E0-7800-BA66-C31A-CAE72D4AFC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C7B6C159-9EF9-CFAF-EDB0-351088333FE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54EE2F4E-39C2-1B4C-D63C-0EEB448F065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9C1D9151-3BA8-FBB0-23C0-ECC620CD6C4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B4441E6D-273A-8F06-7A7C-5645EF7B8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6D8DA8E6-AC18-C142-32B3-1C9DAD1C190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ACB5505C-4738-4B93-5268-481BB822587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DA0668CF-F7FB-C64A-F7F9-973A70CDB73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D139473B-9DF9-3156-09C3-F662156E99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9FE300FE-648F-1B24-4FB8-92EBAE80BC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A03394DE-CEB6-A2CD-6BB7-4BA45F401C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B3430FDA-9BD8-FD4B-2420-F7AB3CA4703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BB1C2E54-0C16-AB4E-4A87-64EF192F6AC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50906926-EF25-ED15-16FA-F36AF762114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892F5A65-170F-D5E7-B1E1-AA3C68EF946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FEFBA44C-04FA-75DF-5E88-64056B3A87F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49F44378-B64D-AC37-D6C8-F16DE8D7870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EC4283AC-9432-2122-6D6E-175F0B650E7B}"/>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A10A4B2-22E8-0F97-1A7E-87C8A7717A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45BEDDD8-3440-BFEE-1576-F3E8DE593AA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80DE4435-0859-B61F-C259-9553E36C72D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4F83333C-A45B-3FFA-71AC-45A37AFF48C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479458AD-6818-CE27-1148-8C142A17312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67E4280A-CCCB-C53D-56A1-2E74E54E728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8C11EBB4-DC0B-A1DB-85FF-478C14CA742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32C23C88-C2CF-7CCF-3590-2E25283880D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807B270F-CBAF-BEAB-7607-1358421D382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CB76A6A3-A566-7251-9718-C98A39A215A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59BBAE9E-D031-D247-857E-D803D4CA921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30EBDA0-AF2A-C43D-067D-48C8B19C53F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84BD941-8C37-17A2-A65F-30A1930621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F3583058-A4C4-E966-735A-831C645253C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1424D757-B1E8-9D62-43EA-90F233219B2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7862DB13-8C7B-7557-DC1B-ED56DBEF54B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54390B52-0524-E1E7-7949-47B9083461E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E14157AC-EDF6-F530-66A1-EB3A79F5E3E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BBC263C-4203-474D-3C69-3F23157776F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9A798D6E-38D7-43CE-7F55-4DE3BB6F266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865689A2-48D7-90B3-B443-71A78C28EDB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F84EA55-80F0-7FDF-F9D7-F610BF296EB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B4EAF22F-1B75-82E5-C979-A0D4D44C058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45FBB0D-6943-F4DC-9EFB-DD3A18022D1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FEFA8612-9102-DAF9-6759-3EBD7ACDCC6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D529BC90-1E29-14FB-51B5-7CFADC8B79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D5E42F0A-74BE-11ED-DB80-A0EBF705CF3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47A98E5D-44FA-E491-D8A9-803016B74DB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6C8AEEDD-4FCA-6200-D868-59B48AD8667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CF44D6F-92AD-8CAD-1E71-1665C766C23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EAAAF9E0-36A3-6D2F-4F07-1AC121293F2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2314B821-78CF-02B8-B27F-C4768113DB2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8A6275B0-D5BA-5A4A-29F0-99598DB5BC9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1E80DA5F-EB02-0DAF-7F0E-575FE2BC11E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9B31953B-85FB-B846-58DD-548888256FE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B3210EFC-B107-1B74-FD5F-188D8ABF61D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E4F98059-C5DA-A4D3-77D2-2279743E594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20A0D28-278E-43FC-F414-30FEB04A9B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B6A8365-4431-7BEB-8C6A-81D51E2302D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D2F88278-020E-5901-A64C-35BB518E549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C157A8EE-199D-2FA1-3697-7BAAF74FDD1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5EBB1CB3-CC24-A4A6-0B29-8E3BCCCC9E3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C808645-C620-7C2D-913F-FBA5CB4B73E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02A4B126-0F32-6AE6-0D1D-B376FB4387B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ABBD525F-2DC5-B443-D75D-9B141E4D20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2495F97C-136A-EE42-2D4A-9361994D855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52525B4A-9183-6DAC-9BBB-9E20F65AFC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58A4E3B-754F-8646-78D8-2EC6CCA9169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BD28721-E082-D322-A7EA-6339B4E2828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nvGrpSpPr>
              <p:cNvPr id="129" name="Group 128">
                <a:extLst>
                  <a:ext uri="{FF2B5EF4-FFF2-40B4-BE49-F238E27FC236}">
                    <a16:creationId xmlns:a16="http://schemas.microsoft.com/office/drawing/2014/main" id="{BADD4B6D-400E-20B6-C358-AEC9B96E16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2690E29-8BC1-5101-A24B-9A8E3682690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E5AFB520-76DC-49D8-C029-4B28CAFCE29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88D75336-6D4B-0E6E-E2C2-03767BFDC4DC}"/>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99A54B6F-CA4C-A76C-ED8C-255F1EC1923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77C33E51-3010-269D-254E-B805F1A7A593}"/>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72B5CAAC-CAA8-3FEE-4428-0DBBDDD07FD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9" name="Star: 5 Points 21">
                <a:extLst>
                  <a:ext uri="{FF2B5EF4-FFF2-40B4-BE49-F238E27FC236}">
                    <a16:creationId xmlns:a16="http://schemas.microsoft.com/office/drawing/2014/main" id="{3A81D444-8A93-1BFD-E874-BD126D51B1B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0" name="Star: 5 Points 30">
                <a:extLst>
                  <a:ext uri="{FF2B5EF4-FFF2-40B4-BE49-F238E27FC236}">
                    <a16:creationId xmlns:a16="http://schemas.microsoft.com/office/drawing/2014/main" id="{75F25594-0D21-B566-8AC9-B311B3D7AA0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pic>
          <p:nvPicPr>
            <p:cNvPr id="151" name="Picture 150">
              <a:extLst>
                <a:ext uri="{FF2B5EF4-FFF2-40B4-BE49-F238E27FC236}">
                  <a16:creationId xmlns:a16="http://schemas.microsoft.com/office/drawing/2014/main" id="{6BD0C916-6D16-5FD4-8A84-E6B565140B8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F31A0228-52D2-4B99-813F-F6014EB6ACD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64</a:t>
            </a:fld>
            <a:endParaRPr lang="en-US" dirty="0">
              <a:solidFill>
                <a:schemeClr val="tx1"/>
              </a:solidFill>
              <a:latin typeface="Calibri" panose="020F0502020204030204"/>
            </a:endParaRPr>
          </a:p>
        </p:txBody>
      </p:sp>
      <p:sp>
        <p:nvSpPr>
          <p:cNvPr id="141" name="Title 1">
            <a:extLst>
              <a:ext uri="{FF2B5EF4-FFF2-40B4-BE49-F238E27FC236}">
                <a16:creationId xmlns:a16="http://schemas.microsoft.com/office/drawing/2014/main" id="{C6EBE8C2-45B6-4CD7-A34A-50D501373519}"/>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2" name="Table 141">
            <a:extLst>
              <a:ext uri="{FF2B5EF4-FFF2-40B4-BE49-F238E27FC236}">
                <a16:creationId xmlns:a16="http://schemas.microsoft.com/office/drawing/2014/main" id="{EEB670AF-18B0-4B37-ABF3-0D0D16C96EDC}"/>
              </a:ext>
            </a:extLst>
          </p:cNvPr>
          <p:cNvGraphicFramePr>
            <a:graphicFrameLocks noGrp="1"/>
          </p:cNvGraphicFramePr>
          <p:nvPr>
            <p:extLst>
              <p:ext uri="{D42A27DB-BD31-4B8C-83A1-F6EECF244321}">
                <p14:modId xmlns:p14="http://schemas.microsoft.com/office/powerpoint/2010/main" val="273405756"/>
              </p:ext>
            </p:extLst>
          </p:nvPr>
        </p:nvGraphicFramePr>
        <p:xfrm>
          <a:off x="1821354" y="2212781"/>
          <a:ext cx="8549292" cy="1446595"/>
        </p:xfrm>
        <a:graphic>
          <a:graphicData uri="http://schemas.openxmlformats.org/drawingml/2006/table">
            <a:tbl>
              <a:tblPr firstRow="1" firstCol="1" bandRow="1"/>
              <a:tblGrid>
                <a:gridCol w="822735">
                  <a:extLst>
                    <a:ext uri="{9D8B030D-6E8A-4147-A177-3AD203B41FA5}">
                      <a16:colId xmlns:a16="http://schemas.microsoft.com/office/drawing/2014/main" val="2635100805"/>
                    </a:ext>
                  </a:extLst>
                </a:gridCol>
                <a:gridCol w="7726557">
                  <a:extLst>
                    <a:ext uri="{9D8B030D-6E8A-4147-A177-3AD203B41FA5}">
                      <a16:colId xmlns:a16="http://schemas.microsoft.com/office/drawing/2014/main" val="899857295"/>
                    </a:ext>
                  </a:extLst>
                </a:gridCol>
              </a:tblGrid>
              <a:tr h="457200">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tasks that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must be completed outside a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425382952"/>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signage to be posted outside prior to opening the polls.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0116892"/>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setup of curbside voting.</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12733846"/>
                  </a:ext>
                </a:extLst>
              </a:tr>
            </a:tbl>
          </a:graphicData>
        </a:graphic>
      </p:graphicFrame>
    </p:spTree>
    <p:extLst>
      <p:ext uri="{BB962C8B-B14F-4D97-AF65-F5344CB8AC3E}">
        <p14:creationId xmlns:p14="http://schemas.microsoft.com/office/powerpoint/2010/main" val="814731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D71E231-5BF3-4664-BD9E-9CDB6562B65B}"/>
              </a:ext>
            </a:extLst>
          </p:cNvPr>
          <p:cNvSpPr>
            <a:spLocks noGrp="1"/>
          </p:cNvSpPr>
          <p:nvPr>
            <p:ph type="sldNum" sz="quarter" idx="4"/>
          </p:nvPr>
        </p:nvSpPr>
        <p:spPr/>
        <p:txBody>
          <a:bodyPr/>
          <a:lstStyle/>
          <a:p>
            <a:fld id="{CD1E48A5-4D82-4410-8914-E3642C33F06E}" type="slidenum">
              <a:rPr lang="en-US" smtClean="0"/>
              <a:pPr/>
              <a:t>65</a:t>
            </a:fld>
            <a:endParaRPr lang="en-US" dirty="0"/>
          </a:p>
        </p:txBody>
      </p:sp>
      <p:sp>
        <p:nvSpPr>
          <p:cNvPr id="3" name="Content Placeholder 2">
            <a:extLst>
              <a:ext uri="{FF2B5EF4-FFF2-40B4-BE49-F238E27FC236}">
                <a16:creationId xmlns:a16="http://schemas.microsoft.com/office/drawing/2014/main" id="{CD1670DC-1C78-4411-BC40-59E66F5A0940}"/>
              </a:ext>
            </a:extLst>
          </p:cNvPr>
          <p:cNvSpPr>
            <a:spLocks noGrp="1"/>
          </p:cNvSpPr>
          <p:nvPr>
            <p:ph idx="1"/>
          </p:nvPr>
        </p:nvSpPr>
        <p:spPr>
          <a:xfrm>
            <a:off x="838200" y="2272683"/>
            <a:ext cx="10515600" cy="2050690"/>
          </a:xfrm>
        </p:spPr>
        <p:txBody>
          <a:bodyPr/>
          <a:lstStyle/>
          <a:p>
            <a:pPr>
              <a:lnSpc>
                <a:spcPct val="107000"/>
              </a:lnSpc>
              <a:spcBef>
                <a:spcPts val="0"/>
              </a:spcBef>
            </a:pPr>
            <a:r>
              <a:rPr lang="en-US" dirty="0"/>
              <a:t>The following signs must be provided to post prior to opening the polls. </a:t>
            </a:r>
          </a:p>
          <a:p>
            <a:pPr>
              <a:lnSpc>
                <a:spcPct val="107000"/>
              </a:lnSpc>
              <a:spcBef>
                <a:spcPts val="0"/>
              </a:spcBef>
            </a:pPr>
            <a:r>
              <a:rPr lang="en-US" dirty="0"/>
              <a:t>Signs are subject to change and additional signs may be created to post in accordance with Texas election laws or court orders. </a:t>
            </a:r>
          </a:p>
          <a:p>
            <a:pPr>
              <a:lnSpc>
                <a:spcPct val="107000"/>
              </a:lnSpc>
              <a:spcBef>
                <a:spcPts val="0"/>
              </a:spcBef>
            </a:pPr>
            <a:r>
              <a:rPr lang="en-US" dirty="0"/>
              <a:t>No person other than an election judge or clerk may post materials in a polling place or within 100-foot radius of the entrance to the polling place. </a:t>
            </a:r>
          </a:p>
        </p:txBody>
      </p:sp>
      <p:sp>
        <p:nvSpPr>
          <p:cNvPr id="4" name="Title 3">
            <a:extLst>
              <a:ext uri="{FF2B5EF4-FFF2-40B4-BE49-F238E27FC236}">
                <a16:creationId xmlns:a16="http://schemas.microsoft.com/office/drawing/2014/main" id="{330CFC89-2439-41DC-B2E7-A344B0F47D0D}"/>
              </a:ext>
            </a:extLst>
          </p:cNvPr>
          <p:cNvSpPr>
            <a:spLocks noGrp="1"/>
          </p:cNvSpPr>
          <p:nvPr>
            <p:ph type="title"/>
          </p:nvPr>
        </p:nvSpPr>
        <p:spPr/>
        <p:txBody>
          <a:bodyPr>
            <a:normAutofit/>
          </a:bodyPr>
          <a:lstStyle/>
          <a:p>
            <a:r>
              <a:rPr lang="en-US" sz="4000" dirty="0"/>
              <a:t>Post Signage Outside a Polling Place</a:t>
            </a:r>
          </a:p>
        </p:txBody>
      </p:sp>
    </p:spTree>
    <p:extLst>
      <p:ext uri="{BB962C8B-B14F-4D97-AF65-F5344CB8AC3E}">
        <p14:creationId xmlns:p14="http://schemas.microsoft.com/office/powerpoint/2010/main" val="2478505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D71E231-5BF3-4664-BD9E-9CDB6562B65B}"/>
              </a:ext>
            </a:extLst>
          </p:cNvPr>
          <p:cNvSpPr>
            <a:spLocks noGrp="1"/>
          </p:cNvSpPr>
          <p:nvPr>
            <p:ph type="sldNum" sz="quarter" idx="4"/>
          </p:nvPr>
        </p:nvSpPr>
        <p:spPr/>
        <p:txBody>
          <a:bodyPr/>
          <a:lstStyle/>
          <a:p>
            <a:fld id="{CD1E48A5-4D82-4410-8914-E3642C33F06E}" type="slidenum">
              <a:rPr lang="en-US" smtClean="0"/>
              <a:pPr/>
              <a:t>66</a:t>
            </a:fld>
            <a:endParaRPr lang="en-US" dirty="0"/>
          </a:p>
        </p:txBody>
      </p:sp>
      <p:sp>
        <p:nvSpPr>
          <p:cNvPr id="3" name="Content Placeholder 2">
            <a:extLst>
              <a:ext uri="{FF2B5EF4-FFF2-40B4-BE49-F238E27FC236}">
                <a16:creationId xmlns:a16="http://schemas.microsoft.com/office/drawing/2014/main" id="{CD1670DC-1C78-4411-BC40-59E66F5A0940}"/>
              </a:ext>
            </a:extLst>
          </p:cNvPr>
          <p:cNvSpPr>
            <a:spLocks noGrp="1"/>
          </p:cNvSpPr>
          <p:nvPr>
            <p:ph idx="1"/>
          </p:nvPr>
        </p:nvSpPr>
        <p:spPr>
          <a:xfrm>
            <a:off x="838200" y="2272683"/>
            <a:ext cx="10515600" cy="3631379"/>
          </a:xfrm>
        </p:spPr>
        <p:txBody>
          <a:bodyPr/>
          <a:lstStyle/>
          <a:p>
            <a:pPr>
              <a:lnSpc>
                <a:spcPct val="107000"/>
              </a:lnSpc>
              <a:spcBef>
                <a:spcPts val="0"/>
              </a:spcBef>
            </a:pPr>
            <a:r>
              <a:rPr lang="en-US" dirty="0"/>
              <a:t>Place each sign in the required area as instructed by the authority conducting the election.</a:t>
            </a:r>
          </a:p>
          <a:p>
            <a:pPr lvl="1">
              <a:lnSpc>
                <a:spcPct val="107000"/>
              </a:lnSpc>
              <a:spcBef>
                <a:spcPts val="0"/>
              </a:spcBef>
            </a:pPr>
            <a:r>
              <a:rPr lang="en-US" dirty="0"/>
              <a:t>Pay close attention as you are positioning the postings and ensure that they are placed where they can be viewed at all times and not hidden by doors when propped open or closed. </a:t>
            </a:r>
          </a:p>
          <a:p>
            <a:pPr lvl="1">
              <a:lnSpc>
                <a:spcPct val="107000"/>
              </a:lnSpc>
              <a:spcBef>
                <a:spcPts val="0"/>
              </a:spcBef>
            </a:pPr>
            <a:r>
              <a:rPr lang="en-US" dirty="0"/>
              <a:t>Instruction posters must be printed in English, Spanish, and any other required languages; if separate posters are used, you must post the postings side by side. </a:t>
            </a:r>
          </a:p>
          <a:p>
            <a:pPr>
              <a:lnSpc>
                <a:spcPct val="107000"/>
              </a:lnSpc>
              <a:spcBef>
                <a:spcPts val="0"/>
              </a:spcBef>
            </a:pPr>
            <a:r>
              <a:rPr lang="en-US" dirty="0"/>
              <a:t>Legally required postings are noted below with an asterisk *.</a:t>
            </a:r>
          </a:p>
        </p:txBody>
      </p:sp>
      <p:sp>
        <p:nvSpPr>
          <p:cNvPr id="4" name="Title 3">
            <a:extLst>
              <a:ext uri="{FF2B5EF4-FFF2-40B4-BE49-F238E27FC236}">
                <a16:creationId xmlns:a16="http://schemas.microsoft.com/office/drawing/2014/main" id="{330CFC89-2439-41DC-B2E7-A344B0F47D0D}"/>
              </a:ext>
            </a:extLst>
          </p:cNvPr>
          <p:cNvSpPr>
            <a:spLocks noGrp="1"/>
          </p:cNvSpPr>
          <p:nvPr>
            <p:ph type="title"/>
          </p:nvPr>
        </p:nvSpPr>
        <p:spPr/>
        <p:txBody>
          <a:bodyPr>
            <a:normAutofit/>
          </a:bodyPr>
          <a:lstStyle/>
          <a:p>
            <a:r>
              <a:rPr lang="en-US" sz="4000" dirty="0"/>
              <a:t>Post Signage Outside a Polling Place</a:t>
            </a:r>
          </a:p>
        </p:txBody>
      </p:sp>
    </p:spTree>
    <p:extLst>
      <p:ext uri="{BB962C8B-B14F-4D97-AF65-F5344CB8AC3E}">
        <p14:creationId xmlns:p14="http://schemas.microsoft.com/office/powerpoint/2010/main" val="1105268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64207-6518-46B5-B6BF-4DEFEC35D915}"/>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BD8A0982-69E7-098A-DB9C-AFF47AFF2266}"/>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5.1A</a:t>
            </a:r>
          </a:p>
        </p:txBody>
      </p:sp>
      <p:grpSp>
        <p:nvGrpSpPr>
          <p:cNvPr id="22" name="Group 21">
            <a:extLst>
              <a:ext uri="{FF2B5EF4-FFF2-40B4-BE49-F238E27FC236}">
                <a16:creationId xmlns:a16="http://schemas.microsoft.com/office/drawing/2014/main" id="{C0272489-410E-8EB9-AE8C-FA0E56C3FF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49E228-8C1A-B2BC-921D-9AED60F5A82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436C2B2-1B5C-D4F7-4ACE-7D283C48383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5B3F3FA-6449-5146-5366-FB32FB7391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95200D13-A97D-A116-902F-D88D2FBC0F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C78FD44-D2D1-B843-D3CE-A24B91F72F2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C1476C6-A282-9EF5-E488-4EC17C8810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B86BA9F8-B2CA-B0AA-AF45-FB71517E70F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7A917EA3-F171-8A30-1F54-D8EBDAC282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01517403-DF54-A5E1-752D-F2A91AD3E2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17827A6B-AE13-F244-B2F6-5C87D46A53A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C8A68456-580C-5665-E808-B82669DC3FE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B0777A6-328C-CF4C-997D-D432E5D9B09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582D85F3-8E13-7E5B-D8A0-C0F10136056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91369194-89A5-452E-5D02-20BE1971301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21C2069C-875D-A3FD-CBFB-706B9847F44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72F4D0B8-F2CC-78CD-662D-1906B4EBC3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E3237E60-8B14-7443-B317-745747124EC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060B0CB7-173D-C04F-1A66-90469623EA4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9A00725C-0698-10E0-4B45-7BDD9AFC31D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929D177C-BF3E-9B91-A97A-5C5A809543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BD695852-4FD1-3CED-6639-2645C80A082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2BC488FD-6DC4-A2DB-15DF-6425BFC1D1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9D332BF6-846F-DD7B-FBB0-8EE7649CD28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5ABD63F3-EB41-16BA-22C6-85AD8300C7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E28D9144-4F53-53CC-AB57-FC3505F16DC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9CC7C344-5588-C0F4-CD7C-80C3C6DA5D5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8F82A540-34BF-8218-EC83-1C474964668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8971A067-4B7A-1561-8F81-B0E318755E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BE657DE8-D3F2-DC4C-9036-849B7DC7AE8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02100C81-2352-41AC-8F97-4A9067E623F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CBE53E8-34F5-DEC8-8D52-F98F10F05BF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1EF0071-02AD-E09E-A3C7-9C0842463CF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97E1097-1E78-4FF0-4F3F-68881817408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D9D3255B-5FCF-8CE7-DB4F-022B2EB1CD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F866C119-7BC4-B074-2E36-227018F0C4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EFDC08E7-9BC5-CAB5-D9A2-8B95F55344F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2C06ABD-B16D-915D-8076-B5E88816E37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203E74E-CBE2-5C20-A4CE-4C38EE3B052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5F8E4E9-EAF9-3BBA-059D-245A7869D0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9E14F7C9-44C2-1900-BE8D-E9979AB8549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3D7503FD-89B9-D06C-9D14-8F99B170B0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9B3CB9CF-965C-1EFB-909E-4D5FC63041B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8DEF3136-1BAC-898E-AF21-44049166F47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D5812894-315F-69B3-76D5-D662DF4CE8E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B4E12AB0-2944-A8ED-CAD7-A417833C32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06B5F29-BEF2-3503-4940-FB61977CE9B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42C3ACCA-E5A2-4F34-69B8-497A5BE32E5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5F163A80-8E32-54EA-5485-37DF0D7F96C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55C02229-3CA2-AB82-3274-74D7A66A003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299962F9-8CB3-2259-94AD-36CC5D46D2C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9F37864-8571-4995-DD01-E37C2D54626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CDB0A0ED-6442-E532-15D5-C5E0A1DA515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5A11496E-1AAB-A152-CD7B-6E885C14026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2DD6A56-AA04-71AB-018F-DDB91E85DF7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1F2751E-B187-857A-01A9-54E188C111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FBA52BB4-45E6-40F4-18F2-08B0EC2BCA6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0D4B805C-1E36-D3B6-22A4-6AD01EB70E3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1990A9-C3C7-0AA9-1498-A4063D41A81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8EEFE31-5C0E-B618-137B-D36B7702B97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3D37A011-07EC-65EC-7CF8-058A2DF3826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DF4002C-6E3F-05C8-A29A-FD20A2C37E4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92D35A4-5664-E098-4C09-297E0F0138D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7BBDF4F-AAD8-795E-170D-6FE941450E0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AB2E2977-DBDB-FB62-17CF-6FAFE85BD6E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CF181B8D-2EDE-D965-F8C1-6D6CA5454FF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5F3667E4-4FF9-41B5-66DC-A3855EE2BBC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1C188B37-5D01-61FD-1ABC-299072A03EC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703F69E8-80F9-CD87-5C27-C66552E90E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DCEB6C0-6644-2665-4F2F-E1DC2217C02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B937D838-8474-CE6A-F1A3-058C7451F6C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6ED92DF1-429B-6155-87A3-10A1FD21DAC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007C8F-70B1-7FED-2636-F4D6111C2EA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468E3D4B-90E6-6496-0D95-C23016BC3FE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C050CAD-AFB8-A65B-3449-3ED92E6A590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42BB30F9-7448-0BD9-52DD-62D9BF9A275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186CA67B-F9F6-2D7D-97C4-1F5F081E3E0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995B6600-AB39-DD96-A360-CE634199F6D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F923128A-E9AA-1072-2245-FF9AC4E3AFA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79D04410-E830-9994-4EB9-8D006A6E8B9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62235B0-0BC5-369E-994D-49DCE6F7D35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F88B8143-948B-12D2-32BA-F756ABF2A6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8291BE6-BE02-ACB9-4AA5-EBBD201B473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1B46C6B-84AA-E488-C27A-D695DCC1F5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39DB0526-894F-6EC3-BEF5-FA120C26645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DD6B86DD-E9E4-CD8C-3C6D-ACEB5B532CA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1E087AA8-A176-3D6D-0D2A-60DC677AACC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38AF986F-D9F5-B7E7-8043-BE7CC60F12D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6CF2F787-CE50-0CD9-75B6-91FE9F8CBAC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79197E8-6CF4-60B1-23EA-7F3F74354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4027EF1F-2E34-FE72-72B0-0AEDB8B6F17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FC408AF1-07E4-AF22-4D3A-C4260B154EA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9FAB5B7E-0374-227B-60AB-26E2ACF19AC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175CD4-B264-8417-F0DB-2E15A8EA8AB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4D0B14F4-2862-C699-1A55-CF7FE495E56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E6870590-7AB1-DDDC-8C40-8D5CF639741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97BCFE00-DE18-754F-1531-9F478110998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0A6C3723-F998-AAB3-C11E-A5E0008593E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4D550966-45CD-31FB-6264-62937E03DF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0EB0F8B-B10D-5E6A-4148-EC6741804A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0DCE150-DB4C-A868-5E47-E16AA3E8D29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680E359B-1380-41FE-98E1-67232D9678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64593AE-952E-5C66-FBC6-095748090F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57650D26-B5A2-5E2E-F7D1-F337F3657DA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946F0F87-B5F4-B947-FF16-6FD7213DFF7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17EDB5FE-A922-AB86-67A2-E82CBAB734D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501198CF-D2A7-3CAA-4A28-DC87390ABA1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6FF21321-986D-01B5-42BC-C59301DCAB8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3D9C9C84-5BF4-26F0-747A-A8B54459BD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29FB6C-EE0E-E603-6368-8BC34B10ED3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5DDA4F27-51FB-B865-8929-826A431A439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EA4E4AFA-57C2-8207-6DF4-A52DE8D8D95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4D0D5A4A-C2CE-5B47-1A82-1A37399D86C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1C99E4F2-08EA-3528-2D16-8CFF5599526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B72E412D-FA93-1DAF-11B6-116A9EEB28E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EA8B9A7-AB51-DCD5-66FA-A2B5A13EB0C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18B85B9C-F073-4065-4219-BD3D6E7984A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0E33F08C-ACE6-9CA2-05C4-75728E654E7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4B1A7A2B-1D2B-A33D-1383-355C1747A9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CF000D-2BB5-FA1F-8E6F-D46907130C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A6F939C9-DC86-81D1-3E8B-47D7388D0C0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B4747BC8-C475-79C6-1A1A-446766095C0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1CDF4045-9048-7AB1-86CA-84EB64FAE89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F74A11-2279-AEB9-4E6E-AB53894EB7D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CC7C4C2-F016-BAE6-A0BC-3D8BA4DC19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0FC1D541-39AD-690D-3396-63B29FA2ECF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1DB1E4B-EA1B-7DBC-915C-7129D90B421D}"/>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40782E-8753-A742-0843-CC5D60DA911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CF0C2E60-BB79-01B2-00B8-A56E253A669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63935AA-C8DF-B848-517B-B792D055AE8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5F874817-8333-5FC6-0A41-ECA91918D65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4FA7508F-48AA-526C-D624-6C8899CC33A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ABEC3FAB-05B1-8DAB-E772-E1648D41F4A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A9E7EB5C-FFD2-433B-81BE-4242D0AEA0D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67</a:t>
            </a:fld>
            <a:endParaRPr lang="en-US" dirty="0">
              <a:solidFill>
                <a:schemeClr val="tx1"/>
              </a:solidFill>
              <a:latin typeface="Calibri" panose="020F0502020204030204"/>
            </a:endParaRPr>
          </a:p>
        </p:txBody>
      </p:sp>
      <p:sp>
        <p:nvSpPr>
          <p:cNvPr id="144" name="Title 255">
            <a:extLst>
              <a:ext uri="{FF2B5EF4-FFF2-40B4-BE49-F238E27FC236}">
                <a16:creationId xmlns:a16="http://schemas.microsoft.com/office/drawing/2014/main" id="{DF311589-47D7-4C1B-BB93-07F242AE815A}"/>
              </a:ext>
            </a:extLst>
          </p:cNvPr>
          <p:cNvSpPr>
            <a:spLocks noGrp="1"/>
          </p:cNvSpPr>
          <p:nvPr>
            <p:ph type="title"/>
          </p:nvPr>
        </p:nvSpPr>
        <p:spPr>
          <a:xfrm>
            <a:off x="838200" y="1297181"/>
            <a:ext cx="10515600" cy="723057"/>
          </a:xfrm>
        </p:spPr>
        <p:txBody>
          <a:bodyPr/>
          <a:lstStyle/>
          <a:p>
            <a:r>
              <a:rPr lang="en-US" dirty="0"/>
              <a:t>Post Signage Outside a Polling Place </a:t>
            </a:r>
          </a:p>
        </p:txBody>
      </p:sp>
      <p:graphicFrame>
        <p:nvGraphicFramePr>
          <p:cNvPr id="145" name="Table 144">
            <a:extLst>
              <a:ext uri="{FF2B5EF4-FFF2-40B4-BE49-F238E27FC236}">
                <a16:creationId xmlns:a16="http://schemas.microsoft.com/office/drawing/2014/main" id="{FEC08114-DF44-4EEE-91F1-006D8F6C9022}"/>
              </a:ext>
            </a:extLst>
          </p:cNvPr>
          <p:cNvGraphicFramePr>
            <a:graphicFrameLocks noGrp="1"/>
          </p:cNvGraphicFramePr>
          <p:nvPr>
            <p:extLst>
              <p:ext uri="{D42A27DB-BD31-4B8C-83A1-F6EECF244321}">
                <p14:modId xmlns:p14="http://schemas.microsoft.com/office/powerpoint/2010/main" val="3485529541"/>
              </p:ext>
            </p:extLst>
          </p:nvPr>
        </p:nvGraphicFramePr>
        <p:xfrm>
          <a:off x="917353" y="2176316"/>
          <a:ext cx="10341474" cy="210312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kern="1200" dirty="0">
                          <a:solidFill>
                            <a:schemeClr val="bg1"/>
                          </a:solidFill>
                          <a:effectLst/>
                          <a:latin typeface="+mn-lt"/>
                          <a:ea typeface="+mn-ea"/>
                          <a:cs typeface="+mn-cs"/>
                        </a:rPr>
                        <a:t>Precinct(s)/Vote Centers Vote(s) Here</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54864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Signs let people know that they are in the correct place to vote.</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The authority conducting the election may require this sign posted outside the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r h="365760">
                <a:tc>
                  <a:txBody>
                    <a:bodyPr/>
                    <a:lstStyle/>
                    <a:p>
                      <a:pPr marL="0" marR="0">
                        <a:lnSpc>
                          <a:spcPct val="107000"/>
                        </a:lnSpc>
                        <a:spcBef>
                          <a:spcPts val="0"/>
                        </a:spcBef>
                        <a:spcAft>
                          <a:spcPts val="0"/>
                        </a:spcAft>
                      </a:pPr>
                      <a:r>
                        <a:rPr lang="en-US" sz="2000" b="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Distance Marker</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(Form 7-35)*</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82296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To mark boundaries within which loitering and electioneering are prohibited.</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100 feet in each direction from all entrances through which voters may enter the building in which the polling place is located.</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graphicFrame>
        <p:nvGraphicFramePr>
          <p:cNvPr id="146" name="Table 145">
            <a:extLst>
              <a:ext uri="{FF2B5EF4-FFF2-40B4-BE49-F238E27FC236}">
                <a16:creationId xmlns:a16="http://schemas.microsoft.com/office/drawing/2014/main" id="{92812141-B031-4AD3-885C-6F3F7919C4FE}"/>
              </a:ext>
            </a:extLst>
          </p:cNvPr>
          <p:cNvGraphicFramePr>
            <a:graphicFrameLocks noGrp="1"/>
          </p:cNvGraphicFramePr>
          <p:nvPr>
            <p:extLst>
              <p:ext uri="{D42A27DB-BD31-4B8C-83A1-F6EECF244321}">
                <p14:modId xmlns:p14="http://schemas.microsoft.com/office/powerpoint/2010/main" val="2624193807"/>
              </p:ext>
            </p:extLst>
          </p:nvPr>
        </p:nvGraphicFramePr>
        <p:xfrm>
          <a:off x="917353" y="4284335"/>
          <a:ext cx="10341474" cy="91440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none" kern="1200" dirty="0">
                          <a:solidFill>
                            <a:schemeClr val="bg1"/>
                          </a:solidFill>
                          <a:effectLst/>
                          <a:latin typeface="+mn-lt"/>
                          <a:ea typeface="+mn-ea"/>
                          <a:cs typeface="+mn-cs"/>
                          <a:hlinkClick r:id="rId6">
                            <a:extLst>
                              <a:ext uri="{A12FA001-AC4F-418D-AE19-62706E023703}">
                                <ahyp:hlinkClr xmlns:ahyp="http://schemas.microsoft.com/office/drawing/2018/hyperlinkcolor" val="tx"/>
                              </a:ext>
                            </a:extLst>
                          </a:hlinkClick>
                        </a:rPr>
                        <a:t>Curbside Distance Marker</a:t>
                      </a:r>
                      <a:r>
                        <a:rPr lang="en-US" sz="2000" b="1" u="none" kern="1200" dirty="0">
                          <a:solidFill>
                            <a:schemeClr val="bg1"/>
                          </a:solidFill>
                          <a:effectLst/>
                          <a:latin typeface="+mn-lt"/>
                          <a:ea typeface="+mn-ea"/>
                          <a:cs typeface="+mn-cs"/>
                        </a:rPr>
                        <a:t> </a:t>
                      </a:r>
                      <a:r>
                        <a:rPr lang="en-US" sz="2000" b="1"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(Form 7-45)*</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54864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To mark boundaries within which loitering and electioneering are prohibited.  </a:t>
                      </a:r>
                    </a:p>
                    <a:p>
                      <a:r>
                        <a:rPr lang="en-US" sz="1800" kern="1200" dirty="0">
                          <a:solidFill>
                            <a:schemeClr val="tx1"/>
                          </a:solidFill>
                          <a:effectLst/>
                          <a:latin typeface="+mn-lt"/>
                          <a:ea typeface="+mn-ea"/>
                          <a:cs typeface="+mn-cs"/>
                        </a:rPr>
                        <a:t> </a:t>
                      </a:r>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one in each direction from the parking space designated for curbside voting.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bl>
          </a:graphicData>
        </a:graphic>
      </p:graphicFrame>
    </p:spTree>
    <p:extLst>
      <p:ext uri="{BB962C8B-B14F-4D97-AF65-F5344CB8AC3E}">
        <p14:creationId xmlns:p14="http://schemas.microsoft.com/office/powerpoint/2010/main" val="3916782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64207-6518-46B5-B6BF-4DEFEC35D915}"/>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BD8A0982-69E7-098A-DB9C-AFF47AFF2266}"/>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5.1A</a:t>
            </a:r>
          </a:p>
        </p:txBody>
      </p:sp>
      <p:grpSp>
        <p:nvGrpSpPr>
          <p:cNvPr id="22" name="Group 21">
            <a:extLst>
              <a:ext uri="{FF2B5EF4-FFF2-40B4-BE49-F238E27FC236}">
                <a16:creationId xmlns:a16="http://schemas.microsoft.com/office/drawing/2014/main" id="{C0272489-410E-8EB9-AE8C-FA0E56C3FF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49E228-8C1A-B2BC-921D-9AED60F5A82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436C2B2-1B5C-D4F7-4ACE-7D283C48383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5B3F3FA-6449-5146-5366-FB32FB7391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95200D13-A97D-A116-902F-D88D2FBC0F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C78FD44-D2D1-B843-D3CE-A24B91F72F2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C1476C6-A282-9EF5-E488-4EC17C8810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B86BA9F8-B2CA-B0AA-AF45-FB71517E70F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7A917EA3-F171-8A30-1F54-D8EBDAC282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01517403-DF54-A5E1-752D-F2A91AD3E2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17827A6B-AE13-F244-B2F6-5C87D46A53A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C8A68456-580C-5665-E808-B82669DC3FE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B0777A6-328C-CF4C-997D-D432E5D9B09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582D85F3-8E13-7E5B-D8A0-C0F10136056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91369194-89A5-452E-5D02-20BE1971301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21C2069C-875D-A3FD-CBFB-706B9847F44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72F4D0B8-F2CC-78CD-662D-1906B4EBC3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E3237E60-8B14-7443-B317-745747124EC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060B0CB7-173D-C04F-1A66-90469623EA4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9A00725C-0698-10E0-4B45-7BDD9AFC31D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929D177C-BF3E-9B91-A97A-5C5A809543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BD695852-4FD1-3CED-6639-2645C80A082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2BC488FD-6DC4-A2DB-15DF-6425BFC1D1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9D332BF6-846F-DD7B-FBB0-8EE7649CD28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5ABD63F3-EB41-16BA-22C6-85AD8300C7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E28D9144-4F53-53CC-AB57-FC3505F16DC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9CC7C344-5588-C0F4-CD7C-80C3C6DA5D5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8F82A540-34BF-8218-EC83-1C474964668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8971A067-4B7A-1561-8F81-B0E318755E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BE657DE8-D3F2-DC4C-9036-849B7DC7AE8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02100C81-2352-41AC-8F97-4A9067E623F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CBE53E8-34F5-DEC8-8D52-F98F10F05BF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1EF0071-02AD-E09E-A3C7-9C0842463CF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97E1097-1E78-4FF0-4F3F-68881817408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D9D3255B-5FCF-8CE7-DB4F-022B2EB1CD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F866C119-7BC4-B074-2E36-227018F0C4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EFDC08E7-9BC5-CAB5-D9A2-8B95F55344F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2C06ABD-B16D-915D-8076-B5E88816E37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203E74E-CBE2-5C20-A4CE-4C38EE3B052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5F8E4E9-EAF9-3BBA-059D-245A7869D0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9E14F7C9-44C2-1900-BE8D-E9979AB8549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3D7503FD-89B9-D06C-9D14-8F99B170B0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9B3CB9CF-965C-1EFB-909E-4D5FC63041B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8DEF3136-1BAC-898E-AF21-44049166F47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D5812894-315F-69B3-76D5-D662DF4CE8E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B4E12AB0-2944-A8ED-CAD7-A417833C32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06B5F29-BEF2-3503-4940-FB61977CE9B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42C3ACCA-E5A2-4F34-69B8-497A5BE32E5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5F163A80-8E32-54EA-5485-37DF0D7F96C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55C02229-3CA2-AB82-3274-74D7A66A003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299962F9-8CB3-2259-94AD-36CC5D46D2C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9F37864-8571-4995-DD01-E37C2D54626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CDB0A0ED-6442-E532-15D5-C5E0A1DA515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5A11496E-1AAB-A152-CD7B-6E885C14026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2DD6A56-AA04-71AB-018F-DDB91E85DF7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1F2751E-B187-857A-01A9-54E188C111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FBA52BB4-45E6-40F4-18F2-08B0EC2BCA6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0D4B805C-1E36-D3B6-22A4-6AD01EB70E3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1990A9-C3C7-0AA9-1498-A4063D41A81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8EEFE31-5C0E-B618-137B-D36B7702B97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3D37A011-07EC-65EC-7CF8-058A2DF3826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DF4002C-6E3F-05C8-A29A-FD20A2C37E4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92D35A4-5664-E098-4C09-297E0F0138D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7BBDF4F-AAD8-795E-170D-6FE941450E0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AB2E2977-DBDB-FB62-17CF-6FAFE85BD6E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CF181B8D-2EDE-D965-F8C1-6D6CA5454FF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5F3667E4-4FF9-41B5-66DC-A3855EE2BBC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1C188B37-5D01-61FD-1ABC-299072A03EC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703F69E8-80F9-CD87-5C27-C66552E90E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DCEB6C0-6644-2665-4F2F-E1DC2217C02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B937D838-8474-CE6A-F1A3-058C7451F6C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6ED92DF1-429B-6155-87A3-10A1FD21DAC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007C8F-70B1-7FED-2636-F4D6111C2EA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468E3D4B-90E6-6496-0D95-C23016BC3FE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C050CAD-AFB8-A65B-3449-3ED92E6A590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42BB30F9-7448-0BD9-52DD-62D9BF9A275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186CA67B-F9F6-2D7D-97C4-1F5F081E3E0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995B6600-AB39-DD96-A360-CE634199F6D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F923128A-E9AA-1072-2245-FF9AC4E3AFA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79D04410-E830-9994-4EB9-8D006A6E8B9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62235B0-0BC5-369E-994D-49DCE6F7D35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F88B8143-948B-12D2-32BA-F756ABF2A6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8291BE6-BE02-ACB9-4AA5-EBBD201B473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1B46C6B-84AA-E488-C27A-D695DCC1F5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39DB0526-894F-6EC3-BEF5-FA120C26645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DD6B86DD-E9E4-CD8C-3C6D-ACEB5B532CA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1E087AA8-A176-3D6D-0D2A-60DC677AACC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38AF986F-D9F5-B7E7-8043-BE7CC60F12D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6CF2F787-CE50-0CD9-75B6-91FE9F8CBAC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79197E8-6CF4-60B1-23EA-7F3F74354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4027EF1F-2E34-FE72-72B0-0AEDB8B6F17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FC408AF1-07E4-AF22-4D3A-C4260B154EA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9FAB5B7E-0374-227B-60AB-26E2ACF19AC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175CD4-B264-8417-F0DB-2E15A8EA8AB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4D0B14F4-2862-C699-1A55-CF7FE495E56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E6870590-7AB1-DDDC-8C40-8D5CF639741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97BCFE00-DE18-754F-1531-9F478110998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0A6C3723-F998-AAB3-C11E-A5E0008593E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4D550966-45CD-31FB-6264-62937E03DF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0EB0F8B-B10D-5E6A-4148-EC6741804A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0DCE150-DB4C-A868-5E47-E16AA3E8D29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680E359B-1380-41FE-98E1-67232D9678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64593AE-952E-5C66-FBC6-095748090F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57650D26-B5A2-5E2E-F7D1-F337F3657DA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946F0F87-B5F4-B947-FF16-6FD7213DFF7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17EDB5FE-A922-AB86-67A2-E82CBAB734D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501198CF-D2A7-3CAA-4A28-DC87390ABA1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6FF21321-986D-01B5-42BC-C59301DCAB8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3D9C9C84-5BF4-26F0-747A-A8B54459BD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29FB6C-EE0E-E603-6368-8BC34B10ED3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5DDA4F27-51FB-B865-8929-826A431A439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EA4E4AFA-57C2-8207-6DF4-A52DE8D8D95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4D0D5A4A-C2CE-5B47-1A82-1A37399D86C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1C99E4F2-08EA-3528-2D16-8CFF5599526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B72E412D-FA93-1DAF-11B6-116A9EEB28E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EA8B9A7-AB51-DCD5-66FA-A2B5A13EB0C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18B85B9C-F073-4065-4219-BD3D6E7984A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0E33F08C-ACE6-9CA2-05C4-75728E654E7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4B1A7A2B-1D2B-A33D-1383-355C1747A9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CF000D-2BB5-FA1F-8E6F-D46907130C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A6F939C9-DC86-81D1-3E8B-47D7388D0C0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B4747BC8-C475-79C6-1A1A-446766095C0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1CDF4045-9048-7AB1-86CA-84EB64FAE89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F74A11-2279-AEB9-4E6E-AB53894EB7D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CC7C4C2-F016-BAE6-A0BC-3D8BA4DC19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0FC1D541-39AD-690D-3396-63B29FA2ECF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1DB1E4B-EA1B-7DBC-915C-7129D90B421D}"/>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40782E-8753-A742-0843-CC5D60DA911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CF0C2E60-BB79-01B2-00B8-A56E253A669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63935AA-C8DF-B848-517B-B792D055AE8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5F874817-8333-5FC6-0A41-ECA91918D65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4FA7508F-48AA-526C-D624-6C8899CC33A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ABEC3FAB-05B1-8DAB-E772-E1648D41F4A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A9E7EB5C-FFD2-433B-81BE-4242D0AEA0D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68</a:t>
            </a:fld>
            <a:endParaRPr lang="en-US" dirty="0">
              <a:solidFill>
                <a:schemeClr val="tx1"/>
              </a:solidFill>
              <a:latin typeface="Calibri" panose="020F0502020204030204"/>
            </a:endParaRPr>
          </a:p>
        </p:txBody>
      </p:sp>
      <p:sp>
        <p:nvSpPr>
          <p:cNvPr id="144" name="Title 255">
            <a:extLst>
              <a:ext uri="{FF2B5EF4-FFF2-40B4-BE49-F238E27FC236}">
                <a16:creationId xmlns:a16="http://schemas.microsoft.com/office/drawing/2014/main" id="{DF311589-47D7-4C1B-BB93-07F242AE815A}"/>
              </a:ext>
            </a:extLst>
          </p:cNvPr>
          <p:cNvSpPr>
            <a:spLocks noGrp="1"/>
          </p:cNvSpPr>
          <p:nvPr>
            <p:ph type="title"/>
          </p:nvPr>
        </p:nvSpPr>
        <p:spPr>
          <a:xfrm>
            <a:off x="838200" y="1297181"/>
            <a:ext cx="10515600" cy="723057"/>
          </a:xfrm>
        </p:spPr>
        <p:txBody>
          <a:bodyPr/>
          <a:lstStyle/>
          <a:p>
            <a:r>
              <a:rPr lang="en-US" dirty="0"/>
              <a:t>Post Signage Outside a Polling Place </a:t>
            </a:r>
          </a:p>
        </p:txBody>
      </p:sp>
      <p:graphicFrame>
        <p:nvGraphicFramePr>
          <p:cNvPr id="145" name="Table 144">
            <a:extLst>
              <a:ext uri="{FF2B5EF4-FFF2-40B4-BE49-F238E27FC236}">
                <a16:creationId xmlns:a16="http://schemas.microsoft.com/office/drawing/2014/main" id="{FEC08114-DF44-4EEE-91F1-006D8F6C9022}"/>
              </a:ext>
            </a:extLst>
          </p:cNvPr>
          <p:cNvGraphicFramePr>
            <a:graphicFrameLocks noGrp="1"/>
          </p:cNvGraphicFramePr>
          <p:nvPr>
            <p:extLst>
              <p:ext uri="{D42A27DB-BD31-4B8C-83A1-F6EECF244321}">
                <p14:modId xmlns:p14="http://schemas.microsoft.com/office/powerpoint/2010/main" val="1831562619"/>
              </p:ext>
            </p:extLst>
          </p:nvPr>
        </p:nvGraphicFramePr>
        <p:xfrm>
          <a:off x="917353" y="2176316"/>
          <a:ext cx="10341474" cy="2375154"/>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none" kern="1200" dirty="0">
                          <a:solidFill>
                            <a:schemeClr val="bg1"/>
                          </a:solidFill>
                          <a:effectLst/>
                          <a:latin typeface="+mn-lt"/>
                          <a:ea typeface="+mn-ea"/>
                          <a:cs typeface="+mn-cs"/>
                          <a:hlinkClick r:id="rId5">
                            <a:extLst>
                              <a:ext uri="{A12FA001-AC4F-418D-AE19-62706E023703}">
                                <ahyp:hlinkClr xmlns:ahyp="http://schemas.microsoft.com/office/drawing/2018/hyperlinkcolor" val="tx"/>
                              </a:ext>
                            </a:extLst>
                          </a:hlinkClick>
                        </a:rPr>
                        <a:t>Notice of Prohibition of Certain Devices Within a Room in Which Voting Is Taking Place</a:t>
                      </a:r>
                      <a:r>
                        <a:rPr lang="en-US" sz="2000" b="1" u="none" kern="1200" dirty="0">
                          <a:solidFill>
                            <a:schemeClr val="bg1"/>
                          </a:solidFill>
                          <a:effectLst/>
                          <a:latin typeface="+mn-lt"/>
                          <a:ea typeface="+mn-ea"/>
                          <a:cs typeface="+mn-cs"/>
                        </a:rPr>
                        <a:t> </a:t>
                      </a:r>
                    </a:p>
                    <a:p>
                      <a:pPr marL="0" marR="0">
                        <a:lnSpc>
                          <a:spcPct val="107000"/>
                        </a:lnSpc>
                        <a:spcBef>
                          <a:spcPts val="0"/>
                        </a:spcBef>
                        <a:spcAft>
                          <a:spcPts val="0"/>
                        </a:spcAft>
                      </a:pPr>
                      <a:r>
                        <a:rPr lang="en-US" sz="2000" b="1" u="none" kern="1200" dirty="0">
                          <a:solidFill>
                            <a:schemeClr val="bg1"/>
                          </a:solidFill>
                          <a:effectLst/>
                          <a:latin typeface="+mn-lt"/>
                          <a:ea typeface="+mn-ea"/>
                          <a:cs typeface="+mn-cs"/>
                        </a:rPr>
                        <a:t>(Form 7-39)*</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54864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Public notice of prohibition of use of certain wireless devices.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one per voting station and in one or more other locations where it can be read by persons waiting to vote.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r h="365760">
                <a:tc>
                  <a:txBody>
                    <a:bodyPr/>
                    <a:lstStyle/>
                    <a:p>
                      <a:pPr marL="0" marR="0" algn="just">
                        <a:lnSpc>
                          <a:spcPct val="107000"/>
                        </a:lnSpc>
                        <a:spcBef>
                          <a:spcPts val="0"/>
                        </a:spcBef>
                        <a:spcAft>
                          <a:spcPts val="0"/>
                        </a:spcAft>
                      </a:pPr>
                      <a:r>
                        <a:rPr lang="en-US" sz="2000" b="1" u="sng" kern="1200" dirty="0">
                          <a:solidFill>
                            <a:schemeClr val="bg1"/>
                          </a:solidFill>
                          <a:effectLst/>
                          <a:latin typeface="+mn-lt"/>
                          <a:ea typeface="+mn-ea"/>
                          <a:cs typeface="+mn-cs"/>
                          <a:hlinkClick r:id="rId6">
                            <a:extLst>
                              <a:ext uri="{A12FA001-AC4F-418D-AE19-62706E023703}">
                                <ahyp:hlinkClr xmlns:ahyp="http://schemas.microsoft.com/office/drawing/2018/hyperlinkcolor" val="tx"/>
                              </a:ext>
                            </a:extLst>
                          </a:hlinkClick>
                        </a:rPr>
                        <a:t>Notice of Acceptable Identification</a:t>
                      </a:r>
                      <a:r>
                        <a:rPr lang="en-US" sz="2000" b="1" u="none" kern="1200" dirty="0">
                          <a:solidFill>
                            <a:schemeClr val="bg1"/>
                          </a:solidFill>
                          <a:effectLst/>
                          <a:latin typeface="+mn-lt"/>
                          <a:ea typeface="+mn-ea"/>
                          <a:cs typeface="+mn-cs"/>
                        </a:rPr>
                        <a:t> (Form 7-47 and Form 7-48)*</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54864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To inform voters which forms of identification are acceptable in order to be able to vote. </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both the English and Spanish versions on the outside door of the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graphicFrame>
        <p:nvGraphicFramePr>
          <p:cNvPr id="142" name="Table 141">
            <a:extLst>
              <a:ext uri="{FF2B5EF4-FFF2-40B4-BE49-F238E27FC236}">
                <a16:creationId xmlns:a16="http://schemas.microsoft.com/office/drawing/2014/main" id="{4E156187-8180-4DB5-9294-5CA01A076230}"/>
              </a:ext>
            </a:extLst>
          </p:cNvPr>
          <p:cNvGraphicFramePr>
            <a:graphicFrameLocks noGrp="1"/>
          </p:cNvGraphicFramePr>
          <p:nvPr>
            <p:extLst>
              <p:ext uri="{D42A27DB-BD31-4B8C-83A1-F6EECF244321}">
                <p14:modId xmlns:p14="http://schemas.microsoft.com/office/powerpoint/2010/main" val="4252777376"/>
              </p:ext>
            </p:extLst>
          </p:nvPr>
        </p:nvGraphicFramePr>
        <p:xfrm>
          <a:off x="917353" y="4546576"/>
          <a:ext cx="10341474" cy="146304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sng" kern="1200" dirty="0">
                          <a:solidFill>
                            <a:schemeClr val="bg1"/>
                          </a:solidFill>
                          <a:effectLst/>
                          <a:latin typeface="+mn-lt"/>
                          <a:ea typeface="+mn-ea"/>
                          <a:cs typeface="+mn-cs"/>
                          <a:hlinkClick r:id="rId7">
                            <a:extLst>
                              <a:ext uri="{A12FA001-AC4F-418D-AE19-62706E023703}">
                                <ahyp:hlinkClr xmlns:ahyp="http://schemas.microsoft.com/office/drawing/2018/hyperlinkcolor" val="tx"/>
                              </a:ext>
                            </a:extLst>
                          </a:hlinkClick>
                        </a:rPr>
                        <a:t>Notice of Total Number of Voters Who Have Voted</a:t>
                      </a:r>
                      <a:r>
                        <a:rPr lang="en-US" sz="2000" b="1" u="none" kern="1200" dirty="0">
                          <a:solidFill>
                            <a:schemeClr val="bg1"/>
                          </a:solidFill>
                          <a:effectLst/>
                          <a:latin typeface="+mn-lt"/>
                          <a:ea typeface="+mn-ea"/>
                          <a:cs typeface="+mn-cs"/>
                        </a:rPr>
                        <a:t> (Form 7-24)*</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54864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Public notice of voter turnout throughout election day.</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on </a:t>
                      </a:r>
                      <a:r>
                        <a:rPr lang="en-US" sz="1800" b="1" kern="1200" dirty="0">
                          <a:solidFill>
                            <a:schemeClr val="tx1"/>
                          </a:solidFill>
                          <a:effectLst/>
                          <a:latin typeface="+mn-lt"/>
                          <a:ea typeface="+mn-ea"/>
                          <a:cs typeface="+mn-cs"/>
                        </a:rPr>
                        <a:t>election day</a:t>
                      </a:r>
                      <a:r>
                        <a:rPr lang="en-US" sz="1800" kern="1200" dirty="0">
                          <a:solidFill>
                            <a:schemeClr val="tx1"/>
                          </a:solidFill>
                          <a:effectLst/>
                          <a:latin typeface="+mn-lt"/>
                          <a:ea typeface="+mn-ea"/>
                          <a:cs typeface="+mn-cs"/>
                        </a:rPr>
                        <a:t> at an outside door through which a voter may enter the building in which the polling place is located, at two-hour intervals beginning at 9:30 a.m. and running through 5:30 p.m. This notice does not apply to early voting.</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bl>
          </a:graphicData>
        </a:graphic>
      </p:graphicFrame>
    </p:spTree>
    <p:extLst>
      <p:ext uri="{BB962C8B-B14F-4D97-AF65-F5344CB8AC3E}">
        <p14:creationId xmlns:p14="http://schemas.microsoft.com/office/powerpoint/2010/main" val="2155904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64207-6518-46B5-B6BF-4DEFEC35D915}"/>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BD8A0982-69E7-098A-DB9C-AFF47AFF2266}"/>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5.1A</a:t>
            </a:r>
          </a:p>
        </p:txBody>
      </p:sp>
      <p:grpSp>
        <p:nvGrpSpPr>
          <p:cNvPr id="22" name="Group 21">
            <a:extLst>
              <a:ext uri="{FF2B5EF4-FFF2-40B4-BE49-F238E27FC236}">
                <a16:creationId xmlns:a16="http://schemas.microsoft.com/office/drawing/2014/main" id="{C0272489-410E-8EB9-AE8C-FA0E56C3FF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49E228-8C1A-B2BC-921D-9AED60F5A82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436C2B2-1B5C-D4F7-4ACE-7D283C48383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5B3F3FA-6449-5146-5366-FB32FB7391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95200D13-A97D-A116-902F-D88D2FBC0F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C78FD44-D2D1-B843-D3CE-A24B91F72F2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C1476C6-A282-9EF5-E488-4EC17C8810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B86BA9F8-B2CA-B0AA-AF45-FB71517E70F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7A917EA3-F171-8A30-1F54-D8EBDAC282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01517403-DF54-A5E1-752D-F2A91AD3E2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17827A6B-AE13-F244-B2F6-5C87D46A53A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C8A68456-580C-5665-E808-B82669DC3FE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B0777A6-328C-CF4C-997D-D432E5D9B09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582D85F3-8E13-7E5B-D8A0-C0F10136056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91369194-89A5-452E-5D02-20BE1971301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21C2069C-875D-A3FD-CBFB-706B9847F44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72F4D0B8-F2CC-78CD-662D-1906B4EBC3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E3237E60-8B14-7443-B317-745747124EC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060B0CB7-173D-C04F-1A66-90469623EA4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9A00725C-0698-10E0-4B45-7BDD9AFC31D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929D177C-BF3E-9B91-A97A-5C5A809543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BD695852-4FD1-3CED-6639-2645C80A082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2BC488FD-6DC4-A2DB-15DF-6425BFC1D1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9D332BF6-846F-DD7B-FBB0-8EE7649CD28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5ABD63F3-EB41-16BA-22C6-85AD8300C7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E28D9144-4F53-53CC-AB57-FC3505F16DC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9CC7C344-5588-C0F4-CD7C-80C3C6DA5D5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8F82A540-34BF-8218-EC83-1C474964668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8971A067-4B7A-1561-8F81-B0E318755E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BE657DE8-D3F2-DC4C-9036-849B7DC7AE8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02100C81-2352-41AC-8F97-4A9067E623F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CBE53E8-34F5-DEC8-8D52-F98F10F05BF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1EF0071-02AD-E09E-A3C7-9C0842463CF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97E1097-1E78-4FF0-4F3F-68881817408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D9D3255B-5FCF-8CE7-DB4F-022B2EB1CD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F866C119-7BC4-B074-2E36-227018F0C4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EFDC08E7-9BC5-CAB5-D9A2-8B95F55344F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2C06ABD-B16D-915D-8076-B5E88816E37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203E74E-CBE2-5C20-A4CE-4C38EE3B052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5F8E4E9-EAF9-3BBA-059D-245A7869D0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9E14F7C9-44C2-1900-BE8D-E9979AB8549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3D7503FD-89B9-D06C-9D14-8F99B170B0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9B3CB9CF-965C-1EFB-909E-4D5FC63041B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8DEF3136-1BAC-898E-AF21-44049166F47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D5812894-315F-69B3-76D5-D662DF4CE8E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B4E12AB0-2944-A8ED-CAD7-A417833C32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06B5F29-BEF2-3503-4940-FB61977CE9B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42C3ACCA-E5A2-4F34-69B8-497A5BE32E5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5F163A80-8E32-54EA-5485-37DF0D7F96C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55C02229-3CA2-AB82-3274-74D7A66A003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299962F9-8CB3-2259-94AD-36CC5D46D2C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9F37864-8571-4995-DD01-E37C2D54626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CDB0A0ED-6442-E532-15D5-C5E0A1DA515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5A11496E-1AAB-A152-CD7B-6E885C14026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2DD6A56-AA04-71AB-018F-DDB91E85DF7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1F2751E-B187-857A-01A9-54E188C111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FBA52BB4-45E6-40F4-18F2-08B0EC2BCA6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0D4B805C-1E36-D3B6-22A4-6AD01EB70E3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1990A9-C3C7-0AA9-1498-A4063D41A81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8EEFE31-5C0E-B618-137B-D36B7702B97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3D37A011-07EC-65EC-7CF8-058A2DF3826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DF4002C-6E3F-05C8-A29A-FD20A2C37E4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92D35A4-5664-E098-4C09-297E0F0138D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7BBDF4F-AAD8-795E-170D-6FE941450E0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AB2E2977-DBDB-FB62-17CF-6FAFE85BD6E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CF181B8D-2EDE-D965-F8C1-6D6CA5454FF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5F3667E4-4FF9-41B5-66DC-A3855EE2BBC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1C188B37-5D01-61FD-1ABC-299072A03EC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703F69E8-80F9-CD87-5C27-C66552E90E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DCEB6C0-6644-2665-4F2F-E1DC2217C02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B937D838-8474-CE6A-F1A3-058C7451F6C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6ED92DF1-429B-6155-87A3-10A1FD21DAC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007C8F-70B1-7FED-2636-F4D6111C2EA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468E3D4B-90E6-6496-0D95-C23016BC3FE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C050CAD-AFB8-A65B-3449-3ED92E6A590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42BB30F9-7448-0BD9-52DD-62D9BF9A275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186CA67B-F9F6-2D7D-97C4-1F5F081E3E0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995B6600-AB39-DD96-A360-CE634199F6D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F923128A-E9AA-1072-2245-FF9AC4E3AFA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79D04410-E830-9994-4EB9-8D006A6E8B9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62235B0-0BC5-369E-994D-49DCE6F7D35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F88B8143-948B-12D2-32BA-F756ABF2A6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8291BE6-BE02-ACB9-4AA5-EBBD201B473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1B46C6B-84AA-E488-C27A-D695DCC1F5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39DB0526-894F-6EC3-BEF5-FA120C26645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DD6B86DD-E9E4-CD8C-3C6D-ACEB5B532CA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1E087AA8-A176-3D6D-0D2A-60DC677AACC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38AF986F-D9F5-B7E7-8043-BE7CC60F12D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6CF2F787-CE50-0CD9-75B6-91FE9F8CBAC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79197E8-6CF4-60B1-23EA-7F3F74354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4027EF1F-2E34-FE72-72B0-0AEDB8B6F17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FC408AF1-07E4-AF22-4D3A-C4260B154EA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9FAB5B7E-0374-227B-60AB-26E2ACF19AC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175CD4-B264-8417-F0DB-2E15A8EA8AB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4D0B14F4-2862-C699-1A55-CF7FE495E56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E6870590-7AB1-DDDC-8C40-8D5CF639741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97BCFE00-DE18-754F-1531-9F478110998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0A6C3723-F998-AAB3-C11E-A5E0008593E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4D550966-45CD-31FB-6264-62937E03DF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0EB0F8B-B10D-5E6A-4148-EC6741804A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0DCE150-DB4C-A868-5E47-E16AA3E8D29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680E359B-1380-41FE-98E1-67232D9678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64593AE-952E-5C66-FBC6-095748090F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57650D26-B5A2-5E2E-F7D1-F337F3657DA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946F0F87-B5F4-B947-FF16-6FD7213DFF7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17EDB5FE-A922-AB86-67A2-E82CBAB734D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501198CF-D2A7-3CAA-4A28-DC87390ABA1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6FF21321-986D-01B5-42BC-C59301DCAB8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3D9C9C84-5BF4-26F0-747A-A8B54459BD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29FB6C-EE0E-E603-6368-8BC34B10ED3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5DDA4F27-51FB-B865-8929-826A431A439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EA4E4AFA-57C2-8207-6DF4-A52DE8D8D95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4D0D5A4A-C2CE-5B47-1A82-1A37399D86C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1C99E4F2-08EA-3528-2D16-8CFF5599526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B72E412D-FA93-1DAF-11B6-116A9EEB28E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EA8B9A7-AB51-DCD5-66FA-A2B5A13EB0C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18B85B9C-F073-4065-4219-BD3D6E7984A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0E33F08C-ACE6-9CA2-05C4-75728E654E7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4B1A7A2B-1D2B-A33D-1383-355C1747A9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CF000D-2BB5-FA1F-8E6F-D46907130C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A6F939C9-DC86-81D1-3E8B-47D7388D0C0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B4747BC8-C475-79C6-1A1A-446766095C0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1CDF4045-9048-7AB1-86CA-84EB64FAE89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F74A11-2279-AEB9-4E6E-AB53894EB7D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CC7C4C2-F016-BAE6-A0BC-3D8BA4DC19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0FC1D541-39AD-690D-3396-63B29FA2ECF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1DB1E4B-EA1B-7DBC-915C-7129D90B421D}"/>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40782E-8753-A742-0843-CC5D60DA911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CF0C2E60-BB79-01B2-00B8-A56E253A669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63935AA-C8DF-B848-517B-B792D055AE8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5F874817-8333-5FC6-0A41-ECA91918D65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4FA7508F-48AA-526C-D624-6C8899CC33A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ABEC3FAB-05B1-8DAB-E772-E1648D41F4A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A9E7EB5C-FFD2-433B-81BE-4242D0AEA0D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69</a:t>
            </a:fld>
            <a:endParaRPr lang="en-US" dirty="0">
              <a:solidFill>
                <a:schemeClr val="tx1"/>
              </a:solidFill>
              <a:latin typeface="Calibri" panose="020F0502020204030204"/>
            </a:endParaRPr>
          </a:p>
        </p:txBody>
      </p:sp>
      <p:sp>
        <p:nvSpPr>
          <p:cNvPr id="144" name="Title 255">
            <a:extLst>
              <a:ext uri="{FF2B5EF4-FFF2-40B4-BE49-F238E27FC236}">
                <a16:creationId xmlns:a16="http://schemas.microsoft.com/office/drawing/2014/main" id="{DF311589-47D7-4C1B-BB93-07F242AE815A}"/>
              </a:ext>
            </a:extLst>
          </p:cNvPr>
          <p:cNvSpPr>
            <a:spLocks noGrp="1"/>
          </p:cNvSpPr>
          <p:nvPr>
            <p:ph type="title"/>
          </p:nvPr>
        </p:nvSpPr>
        <p:spPr>
          <a:xfrm>
            <a:off x="838200" y="1297181"/>
            <a:ext cx="10515600" cy="723057"/>
          </a:xfrm>
        </p:spPr>
        <p:txBody>
          <a:bodyPr/>
          <a:lstStyle/>
          <a:p>
            <a:r>
              <a:rPr lang="en-US" dirty="0"/>
              <a:t>Post Signage Outside a Polling Place </a:t>
            </a:r>
          </a:p>
        </p:txBody>
      </p:sp>
      <p:graphicFrame>
        <p:nvGraphicFramePr>
          <p:cNvPr id="145" name="Table 144">
            <a:extLst>
              <a:ext uri="{FF2B5EF4-FFF2-40B4-BE49-F238E27FC236}">
                <a16:creationId xmlns:a16="http://schemas.microsoft.com/office/drawing/2014/main" id="{FEC08114-DF44-4EEE-91F1-006D8F6C9022}"/>
              </a:ext>
            </a:extLst>
          </p:cNvPr>
          <p:cNvGraphicFramePr>
            <a:graphicFrameLocks noGrp="1"/>
          </p:cNvGraphicFramePr>
          <p:nvPr>
            <p:extLst>
              <p:ext uri="{D42A27DB-BD31-4B8C-83A1-F6EECF244321}">
                <p14:modId xmlns:p14="http://schemas.microsoft.com/office/powerpoint/2010/main" val="1029310882"/>
              </p:ext>
            </p:extLst>
          </p:nvPr>
        </p:nvGraphicFramePr>
        <p:xfrm>
          <a:off x="917353" y="2176316"/>
          <a:ext cx="10341474" cy="256032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pPr marL="0" marR="0">
                        <a:lnSpc>
                          <a:spcPct val="107000"/>
                        </a:lnSpc>
                        <a:spcBef>
                          <a:spcPts val="0"/>
                        </a:spcBef>
                        <a:spcAft>
                          <a:spcPts val="0"/>
                        </a:spcAft>
                      </a:pPr>
                      <a:r>
                        <a:rPr lang="en-US" sz="2000" b="1" u="sng" kern="1200" dirty="0">
                          <a:solidFill>
                            <a:schemeClr val="bg1"/>
                          </a:solidFill>
                          <a:effectLst/>
                          <a:latin typeface="+mn-lt"/>
                          <a:ea typeface="+mn-ea"/>
                          <a:cs typeface="+mn-cs"/>
                          <a:hlinkClick r:id="rId5">
                            <a:extLst>
                              <a:ext uri="{A12FA001-AC4F-418D-AE19-62706E023703}">
                                <ahyp:hlinkClr xmlns:ahyp="http://schemas.microsoft.com/office/drawing/2018/hyperlinkcolor" val="tx"/>
                              </a:ext>
                            </a:extLst>
                          </a:hlinkClick>
                        </a:rPr>
                        <a:t>Notice of Voting Order Priority</a:t>
                      </a:r>
                      <a:r>
                        <a:rPr lang="en-US" sz="2000" b="1" u="none" kern="1200" dirty="0">
                          <a:solidFill>
                            <a:schemeClr val="bg1"/>
                          </a:solidFill>
                          <a:effectLst/>
                          <a:latin typeface="+mn-lt"/>
                          <a:ea typeface="+mn-ea"/>
                          <a:cs typeface="+mn-cs"/>
                        </a:rPr>
                        <a:t> (Form 7-38)*</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822960">
                <a:tc>
                  <a:txBody>
                    <a:bodyPr/>
                    <a:lstStyle/>
                    <a:p>
                      <a:r>
                        <a:rPr lang="en-US" sz="1800" b="1" kern="1200" dirty="0">
                          <a:solidFill>
                            <a:schemeClr val="tx1"/>
                          </a:solidFill>
                          <a:effectLst/>
                          <a:latin typeface="+mn-lt"/>
                          <a:ea typeface="+mn-ea"/>
                          <a:cs typeface="+mn-cs"/>
                        </a:rPr>
                        <a:t>Purpose: </a:t>
                      </a:r>
                      <a:r>
                        <a:rPr lang="en-US" sz="1800" kern="1200" dirty="0">
                          <a:solidFill>
                            <a:schemeClr val="tx1"/>
                          </a:solidFill>
                          <a:effectLst/>
                          <a:latin typeface="+mn-lt"/>
                          <a:ea typeface="+mn-ea"/>
                          <a:cs typeface="+mn-cs"/>
                        </a:rPr>
                        <a:t>To inform voters with a physical condition that hinders their ability to stand in a line, that they and their assistant, if any, are authorized to receive expedited voting. Disabilities and conditions that may qualify a voter for voting order priority include paralysis, lung disease, use of portable oxygen, cardiac deficiency, severe limitation in the ability to walk due to arthritic, neurological, or orthopedic condition, wheelchair confinement, arthritis, foot disorder, the inability to walk 200 feet without stopping to rest, or use of a brace, cane, crutch, or other assistive device.</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Post in prominent locations at every entrance where voters waiting to vote can see it. Contact the authority conducting the election for exact placement details, including where voters form lines.</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bl>
          </a:graphicData>
        </a:graphic>
      </p:graphicFrame>
    </p:spTree>
    <p:extLst>
      <p:ext uri="{BB962C8B-B14F-4D97-AF65-F5344CB8AC3E}">
        <p14:creationId xmlns:p14="http://schemas.microsoft.com/office/powerpoint/2010/main" val="728458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6AFB64-816B-309C-8AF0-35BDC0DCF72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2D8BFD-56C9-EFC5-F1AC-24D79BC8F22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F343905-81CD-98FF-3837-8A32A773BE1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9722FB-1F05-32C1-E326-02E3C64B5B7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AE188CB-A94D-555A-C279-4412E6A00F0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F5E3D-3CB2-4A52-B9AE-CBB360D9C2E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C144C79-8163-E085-9EDD-FD16DA6BD73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EB6B491-F3D7-0DC5-4860-4CB0EF25E1D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4000E88-2E74-77ED-E238-F3C62CBA54B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DD99B4A-7C79-1741-93D2-4452475CF8C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B7AD447-4116-DBD1-5CED-07CEBEF5C92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CD33757-2EA2-8B3D-C937-025B5EEBABB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CDBD1E1-3AB2-6334-F3FB-B67B145913D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7AEB447-75D6-A012-2A4E-EE3B3C4CE22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D6775FC-174D-AEDF-688C-D1AA4B37C34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08F3B8A-09FC-3EB7-E7AE-BDD1E8144D1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9F7D99F-5CCC-7C83-204F-9FFD8CAAD37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4050F71-1CBF-1359-DD98-92783097566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1C32870E-04D6-FB58-1E1C-A8A42ED983E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E1DAAE0-A6E9-8109-EE99-B59812570E0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8D753E36-DF1A-D579-080C-2AD9BB93157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BF097C4-B01F-C35B-191A-42F668F735E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424BF09-4A09-6094-055D-EA8A7B0B53F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713ABFA-FC47-CE2B-CEFD-4ADD2136466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74E0BED-9C81-641A-E429-D9F062795B4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B6442C2-EFC3-415B-1F0D-88F4F0E3BE2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B920EFF-D690-6F53-1721-850C8FFC76F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7DE8ED6-205A-0D9D-4EBB-8967A79C568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3C5899B-756D-05B4-4183-27AFE7898D0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853A25CE-9C6B-A9ED-8795-B66BFA986C4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C5560F8-8885-AE2C-E862-7EB9B3AD4A9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91DF8C4-2DB7-D36A-9289-EC57F14F581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B3A9A3B-A80B-4B53-4C16-CD7D4586E9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F02FD3F-63E6-3BA8-1109-2416EBC6425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4F8A66C-2F27-2A02-875F-13B6A34D92B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D6F575DE-B310-6528-8263-5252AACAC6D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3F911E5-E65D-B497-FD0B-D65C6BF6D47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87F4455-2775-8DB9-15BA-E22058C32AB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D31503B-86CF-5951-9D66-5D153404CF8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EB223E2-870F-23E4-5951-0473DAFC2F1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A025947-9F55-FCC1-E96C-8422C999523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607E2D7A-B437-4E4B-55C4-0F5DB2D7706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EEDA215-E566-0F93-D8D4-C06848402E3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BCB7256-914D-770A-392F-74768B36EF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A9EBC49-2785-F288-E902-4046D5DF934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828C836-E268-1C75-35ED-C757A2CE32D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1AFFB64C-CB17-C30B-C373-49B0EF2DB6E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04C248B-8862-6625-B5DE-B528DF33FF8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988B028-74A0-AB65-4C22-31B12B5EC27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AEA47D-DB17-B3A2-6AD3-DAA281EC0A4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E8F02BAF-7790-54C6-743A-C8CBAE52947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02579D5-41A2-B3DC-F857-310E0AD0BB4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3884A62-892E-BE2B-66CF-25EC0588921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BDA4E33-F7F1-AFC4-E2BC-2831181F0AD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A2D4E83-0EF6-190C-72CA-48F386D84C6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52304A-B829-DA2D-A7CF-43928E6F088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E4F5A14-1692-EA03-9E18-82C0BC53A3B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6E543DF-1322-4C31-4860-E6C8209D4E8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7435F0B-B6E7-8AF2-3C1B-3C1DB86FAB5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8B2EE5B-DB64-FC96-E1FE-9E04FBDB849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C35D347-055C-8EAA-96E8-635211B2671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A807B21-0C35-A1F0-C6B0-4628C15C2EF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A943DF3-FC73-B270-06A3-6D9E2B156E0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C855EBC-F633-155C-1BA2-78BDDA1AF0E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416498-555D-F4A0-3787-67103CE8322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7BD4D0C-E902-A511-781A-081E34E8500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09D7539-4056-CCC3-EE9B-342D7D90D1B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F71B249-3A6D-3DCF-73BE-D9F5421F869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E7E606B-2D9B-FCDF-C80D-0889E9F3B63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FE72FEF-78AD-6F62-4F75-DA88F35D127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3063873-BB3B-AA3F-72BD-CFA911E6FE9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50A1BB9-83E7-89E6-1CCA-FE6ED3B8373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62BBAE8-37DB-7F62-EF06-C3F0C9294CC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0DD6B14-FE99-66D4-6078-129C143E814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0A5BCF0-4FD7-D56E-892B-E5C9D93C1A2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5ED83C2-3339-61FC-4298-4763702AB9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BD129B5-2B10-119D-0C4C-44ACE1F84F4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9B67C-CFE6-BCA8-8128-E8D4C318739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F1F17FD-FD2F-1446-4983-ED1EAC2A13A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570A41B-F1D0-768D-3138-4ED33C7857A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2903E65-8E1D-79D3-8AEA-20C74A80136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2B57214-F16B-1B96-AD14-85F8B9739B1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DCBE23C-F408-B980-DADD-840DB94F34C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50E4347-3715-4B98-C34C-8A56B9A03CC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C2E8F7-D259-6640-C25B-468F0D0F148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DCD3FA9-1404-7A29-DA35-A8C90F9BF84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BE0DCF7-8AD2-11D6-BADF-4EE047192A3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852EC22-9AB6-DAF1-963F-717B87BC0DB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20962A1-F77F-E14D-C7F6-764AD1B95CC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43AB9A0-1CF7-E977-AC27-54BDDCFB950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ACB46D1-E9B0-9B52-65E0-96C8CB40AC9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1CCFF0F-E5FE-4CF3-F924-D76F6059C91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ABCD839-B815-0872-BBBD-3306815930A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5DE84F4-1EB0-D58E-C5DA-825C21F08D8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26DF813-938B-7A77-0B2E-5365863DDA6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3E4138-86E1-2223-04CA-359BAC37F65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C8E084D-B080-7820-3246-6B52A3B5BB9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A46CA86-D08B-8151-8432-2D418FD2FD6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1757C04-2D97-78D3-B3BF-168D9FB6F752}"/>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3EEEF49-C8C5-2BD6-312F-0CC5131EFAB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FDB8996-EB6E-8FFA-0EF4-80AD246CF7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AA916FE-BDF1-7E74-1BB3-3E755920C2C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81F36E1-24DD-778B-CCA1-F75C8847EFF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D7A7634-1E8F-3CF5-7284-063079540AF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81B7E57-0AAC-3632-5F52-8AD1BB14E13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67F7F1B-44FE-2188-420B-69500DACE95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344069B-550B-DD84-D7BE-AC7DC380DB9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474A6DF-1C87-21D7-6316-F52CEF7081A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D83BD2-E844-DF99-88A1-F2CA64803A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5F285B3-287C-A990-9979-4D7EF94A081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D981014-22FE-0F1F-6D92-75E5AB662B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6F09BB8-F4C1-A834-20B2-F56EC9D9BFC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EECA0A5-2AD6-7CF5-1146-0C0A0F7C74C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4E8130-44B6-8B9D-AACF-7C7E0411894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48D9BA6-43FF-A268-A469-15C18DD7507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69709227-89A8-4065-BA7E-C54A53301D8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8C38CBC-78DF-E3B6-9264-A3D8336D70D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EA05D2A-AFD0-7EB1-CF71-3171CFFFE72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BD89CC-DF22-FDD5-1CE9-A76DF57EC5F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D20337C-C230-E9AB-DA08-0950614B999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D0703F1-0AD5-EEA8-086E-06EF7187FE9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00CC496-CE7B-CE08-5ACE-6BE5A1C6AF2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7649C66-EDC1-8459-5B7D-472E9CD159F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EAADDE5-2184-67E8-7D23-ABCC00011C4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3F0C890-0098-67B9-9378-FDFC1B562D5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7541C12-398B-BD58-9369-6C75BBBE89B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0FF0AB9-DC8E-E958-0E54-7571390E5F3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B4E2C4E-4DEF-C530-FD05-62CB4EF821D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C4AFE82-2CB0-CBFD-638E-206E7968D78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CAF70FD-7B48-D7FC-A18A-EBE686A5875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6C26129-E7DE-15FF-1C35-B6F47E56FF4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D56B344-1680-B0EB-2985-5014AC66A55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B95FDF8-A30C-4C39-51A0-731796F5C5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0CAA679-3796-677C-423C-5624B64C2BC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E021724E-A685-6D4C-FD43-C37954798C10}"/>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1" name="Slide Number Placeholder 3">
            <a:extLst>
              <a:ext uri="{FF2B5EF4-FFF2-40B4-BE49-F238E27FC236}">
                <a16:creationId xmlns:a16="http://schemas.microsoft.com/office/drawing/2014/main" id="{7A915E90-F8E8-4659-A025-4BEC4770E32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09D113B6-AAF9-4893-9F5F-B2830DC7AEA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Required Oaths</a:t>
            </a:r>
          </a:p>
        </p:txBody>
      </p:sp>
      <p:sp>
        <p:nvSpPr>
          <p:cNvPr id="145" name="Content Placeholder 256">
            <a:extLst>
              <a:ext uri="{FF2B5EF4-FFF2-40B4-BE49-F238E27FC236}">
                <a16:creationId xmlns:a16="http://schemas.microsoft.com/office/drawing/2014/main" id="{70BEBB36-7F24-4953-974C-0AFE2B500C7C}"/>
              </a:ext>
            </a:extLst>
          </p:cNvPr>
          <p:cNvSpPr txBox="1">
            <a:spLocks/>
          </p:cNvSpPr>
          <p:nvPr/>
        </p:nvSpPr>
        <p:spPr>
          <a:xfrm>
            <a:off x="838199" y="2223699"/>
            <a:ext cx="10515600" cy="38400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Presiding Judge</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not already completed during any in-person training, complete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Statement of Officer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23-3) and have one of the persons listed in Sec. 1.016 administer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6"/>
              </a:rPr>
              <a:t>Constitutional Oath of Office</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7-2).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Then, administer and complete, with the alternate presiding judge and election clerks,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7"/>
              </a:rPr>
              <a:t>Oath of Election Officer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7-1).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Following administration of the oaths, the presiding judge will be issued identification to wear while working the election.</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2" name="Slide Number Placeholder 3">
            <a:extLst>
              <a:ext uri="{FF2B5EF4-FFF2-40B4-BE49-F238E27FC236}">
                <a16:creationId xmlns:a16="http://schemas.microsoft.com/office/drawing/2014/main" id="{E098365C-3D1D-40E9-8826-537F3EC78F8E}"/>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4.1A</a:t>
            </a:r>
          </a:p>
        </p:txBody>
      </p:sp>
    </p:spTree>
    <p:extLst>
      <p:ext uri="{BB962C8B-B14F-4D97-AF65-F5344CB8AC3E}">
        <p14:creationId xmlns:p14="http://schemas.microsoft.com/office/powerpoint/2010/main" val="1091669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64207-6518-46B5-B6BF-4DEFEC35D915}"/>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BD8A0982-69E7-098A-DB9C-AFF47AFF2266}"/>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5.1A</a:t>
            </a:r>
          </a:p>
        </p:txBody>
      </p:sp>
      <p:grpSp>
        <p:nvGrpSpPr>
          <p:cNvPr id="22" name="Group 21">
            <a:extLst>
              <a:ext uri="{FF2B5EF4-FFF2-40B4-BE49-F238E27FC236}">
                <a16:creationId xmlns:a16="http://schemas.microsoft.com/office/drawing/2014/main" id="{C0272489-410E-8EB9-AE8C-FA0E56C3FF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49E228-8C1A-B2BC-921D-9AED60F5A82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436C2B2-1B5C-D4F7-4ACE-7D283C48383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5B3F3FA-6449-5146-5366-FB32FB7391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95200D13-A97D-A116-902F-D88D2FBC0F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C78FD44-D2D1-B843-D3CE-A24B91F72F2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C1476C6-A282-9EF5-E488-4EC17C8810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B86BA9F8-B2CA-B0AA-AF45-FB71517E70F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7A917EA3-F171-8A30-1F54-D8EBDAC282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01517403-DF54-A5E1-752D-F2A91AD3E2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17827A6B-AE13-F244-B2F6-5C87D46A53A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C8A68456-580C-5665-E808-B82669DC3FE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B0777A6-328C-CF4C-997D-D432E5D9B09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582D85F3-8E13-7E5B-D8A0-C0F10136056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91369194-89A5-452E-5D02-20BE1971301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21C2069C-875D-A3FD-CBFB-706B9847F44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72F4D0B8-F2CC-78CD-662D-1906B4EBC3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E3237E60-8B14-7443-B317-745747124EC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060B0CB7-173D-C04F-1A66-90469623EA4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9A00725C-0698-10E0-4B45-7BDD9AFC31D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929D177C-BF3E-9B91-A97A-5C5A809543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BD695852-4FD1-3CED-6639-2645C80A082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2BC488FD-6DC4-A2DB-15DF-6425BFC1D1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9D332BF6-846F-DD7B-FBB0-8EE7649CD28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5ABD63F3-EB41-16BA-22C6-85AD8300C7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E28D9144-4F53-53CC-AB57-FC3505F16DC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9CC7C344-5588-C0F4-CD7C-80C3C6DA5D5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8F82A540-34BF-8218-EC83-1C474964668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8971A067-4B7A-1561-8F81-B0E318755E2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BE657DE8-D3F2-DC4C-9036-849B7DC7AE8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02100C81-2352-41AC-8F97-4A9067E623F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CBE53E8-34F5-DEC8-8D52-F98F10F05BF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1EF0071-02AD-E09E-A3C7-9C0842463CF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97E1097-1E78-4FF0-4F3F-68881817408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D9D3255B-5FCF-8CE7-DB4F-022B2EB1CD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F866C119-7BC4-B074-2E36-227018F0C4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EFDC08E7-9BC5-CAB5-D9A2-8B95F55344F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2C06ABD-B16D-915D-8076-B5E88816E37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203E74E-CBE2-5C20-A4CE-4C38EE3B052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5F8E4E9-EAF9-3BBA-059D-245A7869D0B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9E14F7C9-44C2-1900-BE8D-E9979AB8549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3D7503FD-89B9-D06C-9D14-8F99B170B0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9B3CB9CF-965C-1EFB-909E-4D5FC63041B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8DEF3136-1BAC-898E-AF21-44049166F47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D5812894-315F-69B3-76D5-D662DF4CE8E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B4E12AB0-2944-A8ED-CAD7-A417833C32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06B5F29-BEF2-3503-4940-FB61977CE9B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42C3ACCA-E5A2-4F34-69B8-497A5BE32E5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5F163A80-8E32-54EA-5485-37DF0D7F96C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55C02229-3CA2-AB82-3274-74D7A66A003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299962F9-8CB3-2259-94AD-36CC5D46D2C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9F37864-8571-4995-DD01-E37C2D54626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CDB0A0ED-6442-E532-15D5-C5E0A1DA515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5A11496E-1AAB-A152-CD7B-6E885C14026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2DD6A56-AA04-71AB-018F-DDB91E85DF7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1F2751E-B187-857A-01A9-54E188C111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FBA52BB4-45E6-40F4-18F2-08B0EC2BCA6F}"/>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0D4B805C-1E36-D3B6-22A4-6AD01EB70E3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1990A9-C3C7-0AA9-1498-A4063D41A81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8EEFE31-5C0E-B618-137B-D36B7702B97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3D37A011-07EC-65EC-7CF8-058A2DF3826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DF4002C-6E3F-05C8-A29A-FD20A2C37E4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92D35A4-5664-E098-4C09-297E0F0138D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7BBDF4F-AAD8-795E-170D-6FE941450E0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AB2E2977-DBDB-FB62-17CF-6FAFE85BD6E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CF181B8D-2EDE-D965-F8C1-6D6CA5454FF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5F3667E4-4FF9-41B5-66DC-A3855EE2BBC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1C188B37-5D01-61FD-1ABC-299072A03EC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703F69E8-80F9-CD87-5C27-C66552E90E8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DCEB6C0-6644-2665-4F2F-E1DC2217C02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B937D838-8474-CE6A-F1A3-058C7451F6C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6ED92DF1-429B-6155-87A3-10A1FD21DAC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007C8F-70B1-7FED-2636-F4D6111C2EA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468E3D4B-90E6-6496-0D95-C23016BC3FE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C050CAD-AFB8-A65B-3449-3ED92E6A590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42BB30F9-7448-0BD9-52DD-62D9BF9A275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186CA67B-F9F6-2D7D-97C4-1F5F081E3E0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995B6600-AB39-DD96-A360-CE634199F6D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F923128A-E9AA-1072-2245-FF9AC4E3AFA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79D04410-E830-9994-4EB9-8D006A6E8B9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62235B0-0BC5-369E-994D-49DCE6F7D35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F88B8143-948B-12D2-32BA-F756ABF2A6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8291BE6-BE02-ACB9-4AA5-EBBD201B473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1B46C6B-84AA-E488-C27A-D695DCC1F5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39DB0526-894F-6EC3-BEF5-FA120C26645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DD6B86DD-E9E4-CD8C-3C6D-ACEB5B532CA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1E087AA8-A176-3D6D-0D2A-60DC677AACC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38AF986F-D9F5-B7E7-8043-BE7CC60F12D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6CF2F787-CE50-0CD9-75B6-91FE9F8CBAC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79197E8-6CF4-60B1-23EA-7F3F74354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4027EF1F-2E34-FE72-72B0-0AEDB8B6F17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FC408AF1-07E4-AF22-4D3A-C4260B154EA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9FAB5B7E-0374-227B-60AB-26E2ACF19AC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175CD4-B264-8417-F0DB-2E15A8EA8AB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4D0B14F4-2862-C699-1A55-CF7FE495E56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E6870590-7AB1-DDDC-8C40-8D5CF639741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97BCFE00-DE18-754F-1531-9F478110998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0A6C3723-F998-AAB3-C11E-A5E0008593E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4D550966-45CD-31FB-6264-62937E03DF3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0EB0F8B-B10D-5E6A-4148-EC6741804AD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0DCE150-DB4C-A868-5E47-E16AA3E8D29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680E359B-1380-41FE-98E1-67232D9678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64593AE-952E-5C66-FBC6-095748090F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57650D26-B5A2-5E2E-F7D1-F337F3657DA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946F0F87-B5F4-B947-FF16-6FD7213DFF7A}"/>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17EDB5FE-A922-AB86-67A2-E82CBAB734D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501198CF-D2A7-3CAA-4A28-DC87390ABA1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6FF21321-986D-01B5-42BC-C59301DCAB8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3D9C9C84-5BF4-26F0-747A-A8B54459BD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29FB6C-EE0E-E603-6368-8BC34B10ED3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5DDA4F27-51FB-B865-8929-826A431A439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EA4E4AFA-57C2-8207-6DF4-A52DE8D8D95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4D0D5A4A-C2CE-5B47-1A82-1A37399D86C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1C99E4F2-08EA-3528-2D16-8CFF5599526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B72E412D-FA93-1DAF-11B6-116A9EEB28E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EA8B9A7-AB51-DCD5-66FA-A2B5A13EB0C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18B85B9C-F073-4065-4219-BD3D6E7984A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0E33F08C-ACE6-9CA2-05C4-75728E654E7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4B1A7A2B-1D2B-A33D-1383-355C1747A9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CF000D-2BB5-FA1F-8E6F-D46907130C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A6F939C9-DC86-81D1-3E8B-47D7388D0C0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B4747BC8-C475-79C6-1A1A-446766095C0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1CDF4045-9048-7AB1-86CA-84EB64FAE89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CF74A11-2279-AEB9-4E6E-AB53894EB7D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CC7C4C2-F016-BAE6-A0BC-3D8BA4DC19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0FC1D541-39AD-690D-3396-63B29FA2ECF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1DB1E4B-EA1B-7DBC-915C-7129D90B421D}"/>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40782E-8753-A742-0843-CC5D60DA911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CF0C2E60-BB79-01B2-00B8-A56E253A669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63935AA-C8DF-B848-517B-B792D055AE8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5F874817-8333-5FC6-0A41-ECA91918D65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4FA7508F-48AA-526C-D624-6C8899CC33A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ABEC3FAB-05B1-8DAB-E772-E1648D41F4A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Slide Number Placeholder 3">
            <a:extLst>
              <a:ext uri="{FF2B5EF4-FFF2-40B4-BE49-F238E27FC236}">
                <a16:creationId xmlns:a16="http://schemas.microsoft.com/office/drawing/2014/main" id="{A9E7EB5C-FFD2-433B-81BE-4242D0AEA0D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70</a:t>
            </a:fld>
            <a:endParaRPr lang="en-US" dirty="0">
              <a:solidFill>
                <a:schemeClr val="tx1"/>
              </a:solidFill>
              <a:latin typeface="Calibri" panose="020F0502020204030204"/>
            </a:endParaRPr>
          </a:p>
        </p:txBody>
      </p:sp>
      <p:sp>
        <p:nvSpPr>
          <p:cNvPr id="144" name="Title 255">
            <a:extLst>
              <a:ext uri="{FF2B5EF4-FFF2-40B4-BE49-F238E27FC236}">
                <a16:creationId xmlns:a16="http://schemas.microsoft.com/office/drawing/2014/main" id="{DF311589-47D7-4C1B-BB93-07F242AE815A}"/>
              </a:ext>
            </a:extLst>
          </p:cNvPr>
          <p:cNvSpPr>
            <a:spLocks noGrp="1"/>
          </p:cNvSpPr>
          <p:nvPr>
            <p:ph type="title"/>
          </p:nvPr>
        </p:nvSpPr>
        <p:spPr>
          <a:xfrm>
            <a:off x="838200" y="1297181"/>
            <a:ext cx="10515600" cy="723057"/>
          </a:xfrm>
        </p:spPr>
        <p:txBody>
          <a:bodyPr/>
          <a:lstStyle/>
          <a:p>
            <a:r>
              <a:rPr lang="en-US" dirty="0"/>
              <a:t>Post Signage Outside a Polling Place </a:t>
            </a:r>
          </a:p>
        </p:txBody>
      </p:sp>
      <p:graphicFrame>
        <p:nvGraphicFramePr>
          <p:cNvPr id="145" name="Table 144">
            <a:extLst>
              <a:ext uri="{FF2B5EF4-FFF2-40B4-BE49-F238E27FC236}">
                <a16:creationId xmlns:a16="http://schemas.microsoft.com/office/drawing/2014/main" id="{FEC08114-DF44-4EEE-91F1-006D8F6C9022}"/>
              </a:ext>
            </a:extLst>
          </p:cNvPr>
          <p:cNvGraphicFramePr>
            <a:graphicFrameLocks noGrp="1"/>
          </p:cNvGraphicFramePr>
          <p:nvPr>
            <p:extLst>
              <p:ext uri="{D42A27DB-BD31-4B8C-83A1-F6EECF244321}">
                <p14:modId xmlns:p14="http://schemas.microsoft.com/office/powerpoint/2010/main" val="874455664"/>
              </p:ext>
            </p:extLst>
          </p:nvPr>
        </p:nvGraphicFramePr>
        <p:xfrm>
          <a:off x="917353" y="2176316"/>
          <a:ext cx="10341474" cy="3444240"/>
        </p:xfrm>
        <a:graphic>
          <a:graphicData uri="http://schemas.openxmlformats.org/drawingml/2006/table">
            <a:tbl>
              <a:tblPr firstRow="1" firstCol="1" bandRow="1"/>
              <a:tblGrid>
                <a:gridCol w="10341474">
                  <a:extLst>
                    <a:ext uri="{9D8B030D-6E8A-4147-A177-3AD203B41FA5}">
                      <a16:colId xmlns:a16="http://schemas.microsoft.com/office/drawing/2014/main" val="3281503595"/>
                    </a:ext>
                  </a:extLst>
                </a:gridCol>
              </a:tblGrid>
              <a:tr h="365760">
                <a:tc>
                  <a:txBody>
                    <a:bodyPr/>
                    <a:lstStyle/>
                    <a:p>
                      <a:r>
                        <a:rPr lang="en-US" sz="2000" b="1" u="sng" kern="1200" dirty="0">
                          <a:solidFill>
                            <a:schemeClr val="bg1"/>
                          </a:solidFill>
                          <a:effectLst/>
                          <a:latin typeface="+mn-lt"/>
                          <a:ea typeface="+mn-ea"/>
                          <a:cs typeface="+mn-cs"/>
                          <a:hlinkClick r:id="rId5">
                            <a:extLst>
                              <a:ext uri="{A12FA001-AC4F-418D-AE19-62706E023703}">
                                <ahyp:hlinkClr xmlns:ahyp="http://schemas.microsoft.com/office/drawing/2018/hyperlinkcolor" val="tx"/>
                              </a:ext>
                            </a:extLst>
                          </a:hlinkClick>
                        </a:rPr>
                        <a:t>Curbside Voting Sign - Notification by Phone Number</a:t>
                      </a:r>
                      <a:r>
                        <a:rPr lang="en-US" sz="2000" b="1" kern="1200" dirty="0">
                          <a:solidFill>
                            <a:schemeClr val="bg1"/>
                          </a:solidFill>
                          <a:effectLst/>
                          <a:latin typeface="+mn-lt"/>
                          <a:ea typeface="+mn-ea"/>
                          <a:cs typeface="+mn-cs"/>
                        </a:rPr>
                        <a:t> (Form 7-43) or </a:t>
                      </a:r>
                      <a:endParaRPr lang="en-US" sz="2000" kern="1200" dirty="0">
                        <a:solidFill>
                          <a:schemeClr val="bg1"/>
                        </a:solidFill>
                        <a:effectLst/>
                        <a:latin typeface="+mn-lt"/>
                        <a:ea typeface="+mn-ea"/>
                        <a:cs typeface="+mn-cs"/>
                      </a:endParaRPr>
                    </a:p>
                    <a:p>
                      <a:r>
                        <a:rPr lang="en-US" sz="2000" b="1" u="sng" kern="1200" dirty="0">
                          <a:solidFill>
                            <a:schemeClr val="bg1"/>
                          </a:solidFill>
                          <a:effectLst/>
                          <a:latin typeface="+mn-lt"/>
                          <a:ea typeface="+mn-ea"/>
                          <a:cs typeface="+mn-cs"/>
                          <a:hlinkClick r:id="rId6">
                            <a:extLst>
                              <a:ext uri="{A12FA001-AC4F-418D-AE19-62706E023703}">
                                <ahyp:hlinkClr xmlns:ahyp="http://schemas.microsoft.com/office/drawing/2018/hyperlinkcolor" val="tx"/>
                              </a:ext>
                            </a:extLst>
                          </a:hlinkClick>
                        </a:rPr>
                        <a:t>Curbside Voting Sign - Notification by Ringing Bell</a:t>
                      </a:r>
                      <a:r>
                        <a:rPr lang="en-US" sz="2000" b="1" kern="1200" dirty="0">
                          <a:solidFill>
                            <a:schemeClr val="bg1"/>
                          </a:solidFill>
                          <a:effectLst/>
                          <a:latin typeface="+mn-lt"/>
                          <a:ea typeface="+mn-ea"/>
                          <a:cs typeface="+mn-cs"/>
                        </a:rPr>
                        <a:t> (Form 7-44)*</a:t>
                      </a:r>
                      <a:endParaRPr lang="en-US" sz="2000" u="none"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1841417813"/>
                  </a:ext>
                </a:extLst>
              </a:tr>
              <a:tr h="82296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To alert voters, who may be unable to enter the polling place, that there is an option to vote at the curbside by 1) providing a telephone number that voters can call or text to request assistance from an election officer or 2) pushing a button or using an intercom to request assistance from an election officer.</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The polling place must have an area for parking not smaller than the size of one parking space that is reserved for curbside voting. An election officer at the polling place must put the sign at the appropriate place, in the parking lot or drive, to notify voters that there is a designated space for curbside voting.</a:t>
                      </a: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3353837489"/>
                  </a:ext>
                </a:extLst>
              </a:tr>
              <a:tr h="365760">
                <a:tc>
                  <a:txBody>
                    <a:bodyPr/>
                    <a:lstStyle/>
                    <a:p>
                      <a:pPr marL="0" marR="0" algn="just">
                        <a:lnSpc>
                          <a:spcPct val="107000"/>
                        </a:lnSpc>
                        <a:spcBef>
                          <a:spcPts val="0"/>
                        </a:spcBef>
                        <a:spcAft>
                          <a:spcPts val="0"/>
                        </a:spcAft>
                      </a:pPr>
                      <a:r>
                        <a:rPr lang="en-US" sz="2000" b="1" kern="1200" dirty="0">
                          <a:solidFill>
                            <a:schemeClr val="bg1"/>
                          </a:solidFill>
                          <a:effectLst/>
                          <a:latin typeface="+mn-lt"/>
                          <a:ea typeface="+mn-ea"/>
                          <a:cs typeface="+mn-cs"/>
                        </a:rPr>
                        <a:t>Disabled Access Postings</a:t>
                      </a:r>
                      <a:endPar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640000"/>
                    </a:solidFill>
                  </a:tcPr>
                </a:tc>
                <a:extLst>
                  <a:ext uri="{0D108BD9-81ED-4DB2-BD59-A6C34878D82A}">
                    <a16:rowId xmlns:a16="http://schemas.microsoft.com/office/drawing/2014/main" val="3072195335"/>
                  </a:ext>
                </a:extLst>
              </a:tr>
              <a:tr h="822960">
                <a:tc>
                  <a:txBody>
                    <a:bodyPr/>
                    <a:lstStyle/>
                    <a:p>
                      <a:r>
                        <a:rPr lang="en-US" sz="1800" b="1" kern="1200" dirty="0">
                          <a:solidFill>
                            <a:schemeClr val="tx1"/>
                          </a:solidFill>
                          <a:effectLst/>
                          <a:latin typeface="+mn-lt"/>
                          <a:ea typeface="+mn-ea"/>
                          <a:cs typeface="+mn-cs"/>
                        </a:rPr>
                        <a:t>Purpose:</a:t>
                      </a:r>
                      <a:r>
                        <a:rPr lang="en-US" sz="1800" kern="1200" dirty="0">
                          <a:solidFill>
                            <a:schemeClr val="tx1"/>
                          </a:solidFill>
                          <a:effectLst/>
                          <a:latin typeface="+mn-lt"/>
                          <a:ea typeface="+mn-ea"/>
                          <a:cs typeface="+mn-cs"/>
                        </a:rPr>
                        <a:t> Indicates the direction of an unobstructed path to nearest accessible entrance for voter with disabilities.</a:t>
                      </a:r>
                    </a:p>
                    <a:p>
                      <a:r>
                        <a:rPr lang="en-US" sz="1800" b="1" kern="1200" dirty="0">
                          <a:solidFill>
                            <a:schemeClr val="tx1"/>
                          </a:solidFill>
                          <a:effectLst/>
                          <a:latin typeface="+mn-lt"/>
                          <a:ea typeface="+mn-ea"/>
                          <a:cs typeface="+mn-cs"/>
                        </a:rPr>
                        <a:t>Location: </a:t>
                      </a:r>
                      <a:r>
                        <a:rPr lang="en-US" sz="1800" kern="1200" dirty="0">
                          <a:solidFill>
                            <a:schemeClr val="tx1"/>
                          </a:solidFill>
                          <a:effectLst/>
                          <a:latin typeface="+mn-lt"/>
                          <a:ea typeface="+mn-ea"/>
                          <a:cs typeface="+mn-cs"/>
                        </a:rPr>
                        <a:t>The authority conducting the election may require signage posted outside the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3244B"/>
                      </a:solidFill>
                      <a:prstDash val="solid"/>
                      <a:round/>
                      <a:headEnd type="none" w="med" len="med"/>
                      <a:tailEnd type="none" w="med" len="med"/>
                    </a:lnL>
                    <a:lnR w="12700" cap="flat" cmpd="sng" algn="ctr">
                      <a:solidFill>
                        <a:srgbClr val="03244B"/>
                      </a:solidFill>
                      <a:prstDash val="solid"/>
                      <a:round/>
                      <a:headEnd type="none" w="med" len="med"/>
                      <a:tailEnd type="none" w="med" len="med"/>
                    </a:lnR>
                    <a:lnT w="12700" cap="flat" cmpd="sng" algn="ctr">
                      <a:solidFill>
                        <a:srgbClr val="03244B"/>
                      </a:solidFill>
                      <a:prstDash val="solid"/>
                      <a:round/>
                      <a:headEnd type="none" w="med" len="med"/>
                      <a:tailEnd type="none" w="med" len="med"/>
                    </a:lnT>
                    <a:lnB w="12700" cap="flat" cmpd="sng" algn="ctr">
                      <a:solidFill>
                        <a:srgbClr val="03244B"/>
                      </a:solidFill>
                      <a:prstDash val="solid"/>
                      <a:round/>
                      <a:headEnd type="none" w="med" len="med"/>
                      <a:tailEnd type="none" w="med" len="med"/>
                    </a:lnB>
                    <a:solidFill>
                      <a:srgbClr val="E2E2E2"/>
                    </a:solidFill>
                  </a:tcPr>
                </a:tc>
                <a:extLst>
                  <a:ext uri="{0D108BD9-81ED-4DB2-BD59-A6C34878D82A}">
                    <a16:rowId xmlns:a16="http://schemas.microsoft.com/office/drawing/2014/main" val="553222708"/>
                  </a:ext>
                </a:extLst>
              </a:tr>
            </a:tbl>
          </a:graphicData>
        </a:graphic>
      </p:graphicFrame>
    </p:spTree>
    <p:extLst>
      <p:ext uri="{BB962C8B-B14F-4D97-AF65-F5344CB8AC3E}">
        <p14:creationId xmlns:p14="http://schemas.microsoft.com/office/powerpoint/2010/main" val="3214781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139950"/>
            <a:ext cx="10420627"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sz="2400" dirty="0"/>
              <a:t>Voters who are physically unable to enter the polling place without assistance or likelihood of injuring his or her health, are entitled to curbside voting. </a:t>
            </a:r>
          </a:p>
          <a:p>
            <a:pPr>
              <a:lnSpc>
                <a:spcPct val="107000"/>
              </a:lnSpc>
              <a:spcBef>
                <a:spcPts val="0"/>
              </a:spcBef>
            </a:pPr>
            <a:r>
              <a:rPr lang="en-US" sz="2400" dirty="0"/>
              <a:t>Curbside voting must be available at </a:t>
            </a:r>
            <a:r>
              <a:rPr lang="en-US" sz="2400" b="1" dirty="0"/>
              <a:t>all</a:t>
            </a:r>
            <a:r>
              <a:rPr lang="en-US" sz="2400" dirty="0"/>
              <a:t> polling places during early voting and on election day. </a:t>
            </a:r>
          </a:p>
          <a:p>
            <a:pPr>
              <a:lnSpc>
                <a:spcPct val="107000"/>
              </a:lnSpc>
              <a:spcBef>
                <a:spcPts val="0"/>
              </a:spcBef>
            </a:pPr>
            <a:r>
              <a:rPr lang="en-US" sz="2400" dirty="0"/>
              <a:t>Election judges and/or clerks are prohibited from questioning the voter’s disability or need for curbside voting </a:t>
            </a:r>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71</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spTree>
    <p:extLst>
      <p:ext uri="{BB962C8B-B14F-4D97-AF65-F5344CB8AC3E}">
        <p14:creationId xmlns:p14="http://schemas.microsoft.com/office/powerpoint/2010/main" val="300209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139950"/>
            <a:ext cx="10420627" cy="471805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sz="2400" dirty="0"/>
              <a:t>Each polling place must designate a reserved area equivalent to at least one parking space in size. </a:t>
            </a:r>
          </a:p>
          <a:p>
            <a:pPr lvl="1">
              <a:lnSpc>
                <a:spcPct val="107000"/>
              </a:lnSpc>
            </a:pPr>
            <a:r>
              <a:rPr lang="en-US" dirty="0"/>
              <a:t>The location must be </a:t>
            </a:r>
            <a:r>
              <a:rPr lang="en-US" b="1" dirty="0"/>
              <a:t>separate</a:t>
            </a:r>
            <a:r>
              <a:rPr lang="en-US" dirty="0"/>
              <a:t> from designated                                                                         accessible parking spaces, which are reserved for                                                                           vehicles displaying disability placards or license plates. </a:t>
            </a:r>
          </a:p>
          <a:p>
            <a:pPr>
              <a:lnSpc>
                <a:spcPct val="107000"/>
              </a:lnSpc>
            </a:pPr>
            <a:r>
              <a:rPr lang="en-US" sz="2400" dirty="0"/>
              <a:t>E</a:t>
            </a:r>
            <a:r>
              <a:rPr lang="en-US" sz="2400" dirty="0">
                <a:solidFill>
                  <a:srgbClr val="03244B"/>
                </a:solidFill>
              </a:rPr>
              <a:t>ns</a:t>
            </a:r>
            <a:r>
              <a:rPr lang="en-US" sz="2400" dirty="0"/>
              <a:t>ure clear and visible signs                                                                                                                 are posted near the parking                                                                                               space explaining the process                                                                                                                        for a voter to request                                                                                                                                     assistance from election                                                                                                                              officers. </a:t>
            </a:r>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72</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grpSp>
        <p:nvGrpSpPr>
          <p:cNvPr id="142" name="Group 141">
            <a:extLst>
              <a:ext uri="{FF2B5EF4-FFF2-40B4-BE49-F238E27FC236}">
                <a16:creationId xmlns:a16="http://schemas.microsoft.com/office/drawing/2014/main" id="{A76BD350-FA21-439A-8DEE-F4C9BBCA8F99}"/>
              </a:ext>
            </a:extLst>
          </p:cNvPr>
          <p:cNvGrpSpPr/>
          <p:nvPr/>
        </p:nvGrpSpPr>
        <p:grpSpPr>
          <a:xfrm>
            <a:off x="5094688" y="2666569"/>
            <a:ext cx="6169661" cy="3936367"/>
            <a:chOff x="0" y="71259"/>
            <a:chExt cx="6170212" cy="3937231"/>
          </a:xfrm>
        </p:grpSpPr>
        <p:pic>
          <p:nvPicPr>
            <p:cNvPr id="145" name="Picture 144" descr="C:\Users\LGossen\AppData\Local\Microsoft\Windows\INetCache\Content.MSO\6719FE73.tmp">
              <a:extLst>
                <a:ext uri="{FF2B5EF4-FFF2-40B4-BE49-F238E27FC236}">
                  <a16:creationId xmlns:a16="http://schemas.microsoft.com/office/drawing/2014/main" id="{CEE55BC0-5EC1-4596-8B08-31516934FF0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479823" y="71259"/>
              <a:ext cx="2685967" cy="1722081"/>
            </a:xfrm>
            <a:prstGeom prst="rect">
              <a:avLst/>
            </a:prstGeom>
            <a:noFill/>
            <a:ln>
              <a:noFill/>
            </a:ln>
          </p:spPr>
        </p:pic>
        <p:grpSp>
          <p:nvGrpSpPr>
            <p:cNvPr id="146" name="Group 145">
              <a:extLst>
                <a:ext uri="{FF2B5EF4-FFF2-40B4-BE49-F238E27FC236}">
                  <a16:creationId xmlns:a16="http://schemas.microsoft.com/office/drawing/2014/main" id="{22CA679B-6336-4D0C-A3C1-437D04498035}"/>
                </a:ext>
              </a:extLst>
            </p:cNvPr>
            <p:cNvGrpSpPr/>
            <p:nvPr/>
          </p:nvGrpSpPr>
          <p:grpSpPr>
            <a:xfrm>
              <a:off x="0" y="1567709"/>
              <a:ext cx="6170212" cy="2440781"/>
              <a:chOff x="0" y="-23584"/>
              <a:chExt cx="6170212" cy="2440781"/>
            </a:xfrm>
          </p:grpSpPr>
          <p:grpSp>
            <p:nvGrpSpPr>
              <p:cNvPr id="147" name="Group 146">
                <a:extLst>
                  <a:ext uri="{FF2B5EF4-FFF2-40B4-BE49-F238E27FC236}">
                    <a16:creationId xmlns:a16="http://schemas.microsoft.com/office/drawing/2014/main" id="{13FCA728-3534-4FD7-A8EE-854FF454EAC7}"/>
                  </a:ext>
                </a:extLst>
              </p:cNvPr>
              <p:cNvGrpSpPr/>
              <p:nvPr/>
            </p:nvGrpSpPr>
            <p:grpSpPr>
              <a:xfrm>
                <a:off x="0" y="-23584"/>
                <a:ext cx="6170212" cy="2440781"/>
                <a:chOff x="-564541" y="-23584"/>
                <a:chExt cx="6170212" cy="2440781"/>
              </a:xfrm>
            </p:grpSpPr>
            <p:sp>
              <p:nvSpPr>
                <p:cNvPr id="175" name="Rectangle 174">
                  <a:extLst>
                    <a:ext uri="{FF2B5EF4-FFF2-40B4-BE49-F238E27FC236}">
                      <a16:creationId xmlns:a16="http://schemas.microsoft.com/office/drawing/2014/main" id="{5F93B97C-0317-4B53-9F34-B063984A5E0F}"/>
                    </a:ext>
                  </a:extLst>
                </p:cNvPr>
                <p:cNvSpPr/>
                <p:nvPr/>
              </p:nvSpPr>
              <p:spPr>
                <a:xfrm>
                  <a:off x="-564541" y="443847"/>
                  <a:ext cx="6170212" cy="1973350"/>
                </a:xfrm>
                <a:prstGeom prst="rect">
                  <a:avLst/>
                </a:prstGeom>
                <a:solidFill>
                  <a:srgbClr val="002878"/>
                </a:solidFill>
                <a:ln>
                  <a:noFill/>
                </a:ln>
                <a:effectLst>
                  <a:outerShdw blurRad="635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a:spcBef>
                      <a:spcPts val="0"/>
                    </a:spcBef>
                    <a:spcAft>
                      <a:spcPts val="0"/>
                    </a:spcAft>
                  </a:pPr>
                  <a:r>
                    <a:rPr lang="en-US" sz="1800" b="1" kern="1200" dirty="0">
                      <a:solidFill>
                        <a:srgbClr val="FFFFFF"/>
                      </a:solidFill>
                      <a:effectLst/>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p:txBody>
            </p:sp>
            <p:sp>
              <p:nvSpPr>
                <p:cNvPr id="176" name="Isosceles Triangle 175">
                  <a:extLst>
                    <a:ext uri="{FF2B5EF4-FFF2-40B4-BE49-F238E27FC236}">
                      <a16:creationId xmlns:a16="http://schemas.microsoft.com/office/drawing/2014/main" id="{C7C2D35D-5714-4CB0-93EE-B61C15EA4352}"/>
                    </a:ext>
                  </a:extLst>
                </p:cNvPr>
                <p:cNvSpPr/>
                <p:nvPr/>
              </p:nvSpPr>
              <p:spPr>
                <a:xfrm>
                  <a:off x="-564540" y="-23584"/>
                  <a:ext cx="6169108" cy="466589"/>
                </a:xfrm>
                <a:prstGeom prst="triangle">
                  <a:avLst>
                    <a:gd name="adj" fmla="val 79295"/>
                  </a:avLst>
                </a:prstGeom>
                <a:solidFill>
                  <a:schemeClr val="bg1">
                    <a:lumMod val="6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en-US"/>
                </a:p>
              </p:txBody>
            </p:sp>
          </p:grpSp>
          <p:grpSp>
            <p:nvGrpSpPr>
              <p:cNvPr id="148" name="Group 147">
                <a:extLst>
                  <a:ext uri="{FF2B5EF4-FFF2-40B4-BE49-F238E27FC236}">
                    <a16:creationId xmlns:a16="http://schemas.microsoft.com/office/drawing/2014/main" id="{3BF1B097-43A6-446D-9313-00B6FBCAA0BF}"/>
                  </a:ext>
                </a:extLst>
              </p:cNvPr>
              <p:cNvGrpSpPr/>
              <p:nvPr/>
            </p:nvGrpSpPr>
            <p:grpSpPr>
              <a:xfrm>
                <a:off x="130624" y="570016"/>
                <a:ext cx="5907411" cy="1703706"/>
                <a:chOff x="-5" y="0"/>
                <a:chExt cx="5907411" cy="1703706"/>
              </a:xfrm>
            </p:grpSpPr>
            <p:grpSp>
              <p:nvGrpSpPr>
                <p:cNvPr id="149" name="Group 148">
                  <a:extLst>
                    <a:ext uri="{FF2B5EF4-FFF2-40B4-BE49-F238E27FC236}">
                      <a16:creationId xmlns:a16="http://schemas.microsoft.com/office/drawing/2014/main" id="{81BA7538-1C50-40F8-97DD-CBF066F722EA}"/>
                    </a:ext>
                  </a:extLst>
                </p:cNvPr>
                <p:cNvGrpSpPr/>
                <p:nvPr/>
              </p:nvGrpSpPr>
              <p:grpSpPr>
                <a:xfrm>
                  <a:off x="-5" y="0"/>
                  <a:ext cx="5907411" cy="1703706"/>
                  <a:chOff x="-8" y="-1"/>
                  <a:chExt cx="8732835" cy="2518569"/>
                </a:xfrm>
              </p:grpSpPr>
              <p:grpSp>
                <p:nvGrpSpPr>
                  <p:cNvPr id="153" name="Group 152">
                    <a:extLst>
                      <a:ext uri="{FF2B5EF4-FFF2-40B4-BE49-F238E27FC236}">
                        <a16:creationId xmlns:a16="http://schemas.microsoft.com/office/drawing/2014/main" id="{6DE130A0-9E3F-4552-ACCE-6EC4BAF9AA96}"/>
                      </a:ext>
                    </a:extLst>
                  </p:cNvPr>
                  <p:cNvGrpSpPr/>
                  <p:nvPr/>
                </p:nvGrpSpPr>
                <p:grpSpPr>
                  <a:xfrm>
                    <a:off x="-8" y="-1"/>
                    <a:ext cx="8732835" cy="2518569"/>
                    <a:chOff x="-8" y="-1"/>
                    <a:chExt cx="8732835" cy="2518569"/>
                  </a:xfrm>
                </p:grpSpPr>
                <p:grpSp>
                  <p:nvGrpSpPr>
                    <p:cNvPr id="166" name="Group 165">
                      <a:extLst>
                        <a:ext uri="{FF2B5EF4-FFF2-40B4-BE49-F238E27FC236}">
                          <a16:creationId xmlns:a16="http://schemas.microsoft.com/office/drawing/2014/main" id="{6877B78D-6B04-426F-BA36-03B2E6697635}"/>
                        </a:ext>
                      </a:extLst>
                    </p:cNvPr>
                    <p:cNvGrpSpPr/>
                    <p:nvPr/>
                  </p:nvGrpSpPr>
                  <p:grpSpPr>
                    <a:xfrm>
                      <a:off x="142028" y="-1"/>
                      <a:ext cx="8590799" cy="2518569"/>
                      <a:chOff x="142030" y="-1"/>
                      <a:chExt cx="8899267" cy="2609003"/>
                    </a:xfrm>
                  </p:grpSpPr>
                  <p:grpSp>
                    <p:nvGrpSpPr>
                      <p:cNvPr id="170" name="Group 169">
                        <a:extLst>
                          <a:ext uri="{FF2B5EF4-FFF2-40B4-BE49-F238E27FC236}">
                            <a16:creationId xmlns:a16="http://schemas.microsoft.com/office/drawing/2014/main" id="{34719FA9-D69F-490F-8D40-441D0F1C6CD2}"/>
                          </a:ext>
                        </a:extLst>
                      </p:cNvPr>
                      <p:cNvGrpSpPr/>
                      <p:nvPr/>
                    </p:nvGrpSpPr>
                    <p:grpSpPr>
                      <a:xfrm>
                        <a:off x="142030" y="-1"/>
                        <a:ext cx="6241553" cy="2609003"/>
                        <a:chOff x="142031" y="0"/>
                        <a:chExt cx="7263957" cy="3036372"/>
                      </a:xfrm>
                    </p:grpSpPr>
                    <p:pic>
                      <p:nvPicPr>
                        <p:cNvPr id="172" name="Picture 171">
                          <a:extLst>
                            <a:ext uri="{FF2B5EF4-FFF2-40B4-BE49-F238E27FC236}">
                              <a16:creationId xmlns:a16="http://schemas.microsoft.com/office/drawing/2014/main" id="{A4E42242-AADF-478F-B256-80880A9C0A3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5315" r="25993"/>
                        <a:stretch/>
                      </p:blipFill>
                      <p:spPr>
                        <a:xfrm>
                          <a:off x="5381355" y="0"/>
                          <a:ext cx="2024633" cy="3029173"/>
                        </a:xfrm>
                        <a:prstGeom prst="rect">
                          <a:avLst/>
                        </a:prstGeom>
                        <a:ln>
                          <a:solidFill>
                            <a:srgbClr val="000000"/>
                          </a:solidFill>
                        </a:ln>
                      </p:spPr>
                    </p:pic>
                    <p:pic>
                      <p:nvPicPr>
                        <p:cNvPr id="173" name="Picture 172">
                          <a:extLst>
                            <a:ext uri="{FF2B5EF4-FFF2-40B4-BE49-F238E27FC236}">
                              <a16:creationId xmlns:a16="http://schemas.microsoft.com/office/drawing/2014/main" id="{FF235EF0-D9CF-4D87-91F4-A96A7B2EF0EE}"/>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9276" r="7056"/>
                        <a:stretch/>
                      </p:blipFill>
                      <p:spPr>
                        <a:xfrm>
                          <a:off x="2520571" y="7200"/>
                          <a:ext cx="2436548" cy="3021969"/>
                        </a:xfrm>
                        <a:prstGeom prst="rect">
                          <a:avLst/>
                        </a:prstGeom>
                        <a:ln>
                          <a:solidFill>
                            <a:srgbClr val="000000"/>
                          </a:solidFill>
                        </a:ln>
                      </p:spPr>
                    </p:pic>
                    <p:pic>
                      <p:nvPicPr>
                        <p:cNvPr id="174" name="Picture 173">
                          <a:extLst>
                            <a:ext uri="{FF2B5EF4-FFF2-40B4-BE49-F238E27FC236}">
                              <a16:creationId xmlns:a16="http://schemas.microsoft.com/office/drawing/2014/main" id="{6B930D80-6100-4274-9C07-930D42EC47C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2031" y="7200"/>
                          <a:ext cx="1954302" cy="3029172"/>
                        </a:xfrm>
                        <a:prstGeom prst="rect">
                          <a:avLst/>
                        </a:prstGeom>
                      </p:spPr>
                    </p:pic>
                  </p:grpSp>
                  <p:pic>
                    <p:nvPicPr>
                      <p:cNvPr id="171" name="Picture 170">
                        <a:extLst>
                          <a:ext uri="{FF2B5EF4-FFF2-40B4-BE49-F238E27FC236}">
                            <a16:creationId xmlns:a16="http://schemas.microsoft.com/office/drawing/2014/main" id="{3773BBF9-3566-42DF-95F0-46679315D55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4273" t="16272" r="35869" b="23409"/>
                      <a:stretch/>
                    </p:blipFill>
                    <p:spPr>
                      <a:xfrm>
                        <a:off x="6748116" y="1"/>
                        <a:ext cx="2293181" cy="2602809"/>
                      </a:xfrm>
                      <a:prstGeom prst="rect">
                        <a:avLst/>
                      </a:prstGeom>
                      <a:ln>
                        <a:solidFill>
                          <a:srgbClr val="000000"/>
                        </a:solidFill>
                      </a:ln>
                    </p:spPr>
                  </p:pic>
                </p:grpSp>
                <p:sp>
                  <p:nvSpPr>
                    <p:cNvPr id="167" name="Oval 166">
                      <a:extLst>
                        <a:ext uri="{FF2B5EF4-FFF2-40B4-BE49-F238E27FC236}">
                          <a16:creationId xmlns:a16="http://schemas.microsoft.com/office/drawing/2014/main" id="{015A6B99-0B31-49A5-A460-7C1B7BF6C7F1}"/>
                        </a:ext>
                      </a:extLst>
                    </p:cNvPr>
                    <p:cNvSpPr/>
                    <p:nvPr/>
                  </p:nvSpPr>
                  <p:spPr>
                    <a:xfrm>
                      <a:off x="-8" y="810345"/>
                      <a:ext cx="1892632" cy="38662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68" name="Oval 167">
                      <a:extLst>
                        <a:ext uri="{FF2B5EF4-FFF2-40B4-BE49-F238E27FC236}">
                          <a16:creationId xmlns:a16="http://schemas.microsoft.com/office/drawing/2014/main" id="{72E0DD52-F5FD-4EA1-BFE0-1FC81551FDB9}"/>
                        </a:ext>
                      </a:extLst>
                    </p:cNvPr>
                    <p:cNvSpPr/>
                    <p:nvPr/>
                  </p:nvSpPr>
                  <p:spPr>
                    <a:xfrm>
                      <a:off x="6350984" y="491224"/>
                      <a:ext cx="748701" cy="88985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69" name="Oval 168">
                      <a:extLst>
                        <a:ext uri="{FF2B5EF4-FFF2-40B4-BE49-F238E27FC236}">
                          <a16:creationId xmlns:a16="http://schemas.microsoft.com/office/drawing/2014/main" id="{56CA01B5-35B1-49FF-A438-637E0669C548}"/>
                        </a:ext>
                      </a:extLst>
                    </p:cNvPr>
                    <p:cNvSpPr/>
                    <p:nvPr/>
                  </p:nvSpPr>
                  <p:spPr>
                    <a:xfrm>
                      <a:off x="4617448" y="135285"/>
                      <a:ext cx="1451957" cy="42120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grpSp>
              <p:sp>
                <p:nvSpPr>
                  <p:cNvPr id="154" name="Rectangle 153">
                    <a:extLst>
                      <a:ext uri="{FF2B5EF4-FFF2-40B4-BE49-F238E27FC236}">
                        <a16:creationId xmlns:a16="http://schemas.microsoft.com/office/drawing/2014/main" id="{AFBFFEF1-9AF3-474C-B63E-73F09011A52F}"/>
                      </a:ext>
                    </a:extLst>
                  </p:cNvPr>
                  <p:cNvSpPr/>
                  <p:nvPr/>
                </p:nvSpPr>
                <p:spPr>
                  <a:xfrm>
                    <a:off x="4939566" y="1037090"/>
                    <a:ext cx="781921" cy="159881"/>
                  </a:xfrm>
                  <a:prstGeom prst="rect">
                    <a:avLst/>
                  </a:prstGeom>
                  <a:solidFill>
                    <a:srgbClr val="4643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a:spcBef>
                        <a:spcPts val="0"/>
                      </a:spcBef>
                      <a:spcAft>
                        <a:spcPts val="0"/>
                      </a:spcAft>
                    </a:pPr>
                    <a:r>
                      <a:rPr lang="en-US" sz="300">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p:txBody>
              </p:sp>
              <p:sp>
                <p:nvSpPr>
                  <p:cNvPr id="155" name="Rectangle 154">
                    <a:extLst>
                      <a:ext uri="{FF2B5EF4-FFF2-40B4-BE49-F238E27FC236}">
                        <a16:creationId xmlns:a16="http://schemas.microsoft.com/office/drawing/2014/main" id="{049C3404-DC18-4619-8C57-E4B732792979}"/>
                      </a:ext>
                    </a:extLst>
                  </p:cNvPr>
                  <p:cNvSpPr/>
                  <p:nvPr/>
                </p:nvSpPr>
                <p:spPr>
                  <a:xfrm>
                    <a:off x="219042" y="1286486"/>
                    <a:ext cx="1463846" cy="5480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spcBef>
                        <a:spcPts val="0"/>
                      </a:spcBef>
                      <a:spcAft>
                        <a:spcPts val="0"/>
                      </a:spcAft>
                    </a:pPr>
                    <a:r>
                      <a:rPr lang="en-US" sz="900" b="1" kern="1200">
                        <a:solidFill>
                          <a:srgbClr val="0000CE"/>
                        </a:solidFill>
                        <a:effectLst/>
                        <a:ea typeface="Times New Roman" panose="02020603050405020304" pitchFamily="18" charset="0"/>
                        <a:cs typeface="Times New Roman" panose="02020603050405020304" pitchFamily="18" charset="0"/>
                      </a:rPr>
                      <a:t>(XXX) XXX-XXXX</a:t>
                    </a:r>
                    <a:endParaRPr lang="en-US" sz="1200">
                      <a:effectLst/>
                      <a:latin typeface="Times New Roman" panose="02020603050405020304" pitchFamily="18" charset="0"/>
                      <a:ea typeface="Times New Roman" panose="02020603050405020304" pitchFamily="18" charset="0"/>
                    </a:endParaRPr>
                  </a:p>
                </p:txBody>
              </p:sp>
              <p:sp>
                <p:nvSpPr>
                  <p:cNvPr id="156" name="Rectangle 155">
                    <a:extLst>
                      <a:ext uri="{FF2B5EF4-FFF2-40B4-BE49-F238E27FC236}">
                        <a16:creationId xmlns:a16="http://schemas.microsoft.com/office/drawing/2014/main" id="{D1E2947B-19E4-4742-AC8E-813E6AE35975}"/>
                      </a:ext>
                    </a:extLst>
                  </p:cNvPr>
                  <p:cNvSpPr/>
                  <p:nvPr/>
                </p:nvSpPr>
                <p:spPr>
                  <a:xfrm>
                    <a:off x="197612" y="2375711"/>
                    <a:ext cx="1509564" cy="98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7" name="Rectangle 156">
                    <a:extLst>
                      <a:ext uri="{FF2B5EF4-FFF2-40B4-BE49-F238E27FC236}">
                        <a16:creationId xmlns:a16="http://schemas.microsoft.com/office/drawing/2014/main" id="{FC9D1645-4C19-417D-8145-E5F29009006D}"/>
                      </a:ext>
                    </a:extLst>
                  </p:cNvPr>
                  <p:cNvSpPr/>
                  <p:nvPr/>
                </p:nvSpPr>
                <p:spPr>
                  <a:xfrm>
                    <a:off x="2641567" y="305602"/>
                    <a:ext cx="915839" cy="117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8" name="Rectangle 157">
                    <a:extLst>
                      <a:ext uri="{FF2B5EF4-FFF2-40B4-BE49-F238E27FC236}">
                        <a16:creationId xmlns:a16="http://schemas.microsoft.com/office/drawing/2014/main" id="{F9B24B4F-E0C7-48B8-9D36-CF8080FEE042}"/>
                      </a:ext>
                    </a:extLst>
                  </p:cNvPr>
                  <p:cNvSpPr/>
                  <p:nvPr/>
                </p:nvSpPr>
                <p:spPr>
                  <a:xfrm>
                    <a:off x="3225257" y="447413"/>
                    <a:ext cx="579803" cy="270682"/>
                  </a:xfrm>
                  <a:prstGeom prst="rect">
                    <a:avLst/>
                  </a:prstGeom>
                  <a:solidFill>
                    <a:srgbClr val="DC70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9" name="Rectangle 158">
                    <a:extLst>
                      <a:ext uri="{FF2B5EF4-FFF2-40B4-BE49-F238E27FC236}">
                        <a16:creationId xmlns:a16="http://schemas.microsoft.com/office/drawing/2014/main" id="{3EB50F63-9F7E-4D66-B531-0F3D450AED2D}"/>
                      </a:ext>
                    </a:extLst>
                  </p:cNvPr>
                  <p:cNvSpPr/>
                  <p:nvPr/>
                </p:nvSpPr>
                <p:spPr>
                  <a:xfrm>
                    <a:off x="2685690" y="1314058"/>
                    <a:ext cx="668517" cy="134037"/>
                  </a:xfrm>
                  <a:prstGeom prst="rect">
                    <a:avLst/>
                  </a:prstGeom>
                  <a:solidFill>
                    <a:srgbClr val="FFFE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60" name="Rectangle 159">
                    <a:extLst>
                      <a:ext uri="{FF2B5EF4-FFF2-40B4-BE49-F238E27FC236}">
                        <a16:creationId xmlns:a16="http://schemas.microsoft.com/office/drawing/2014/main" id="{139C3756-A8DF-48BE-8522-6C3842BB6792}"/>
                      </a:ext>
                    </a:extLst>
                  </p:cNvPr>
                  <p:cNvSpPr/>
                  <p:nvPr/>
                </p:nvSpPr>
                <p:spPr>
                  <a:xfrm>
                    <a:off x="2947510" y="1641322"/>
                    <a:ext cx="635297" cy="134036"/>
                  </a:xfrm>
                  <a:prstGeom prst="rect">
                    <a:avLst/>
                  </a:prstGeom>
                  <a:solidFill>
                    <a:srgbClr val="FFFE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61" name="Rectangle 160">
                    <a:extLst>
                      <a:ext uri="{FF2B5EF4-FFF2-40B4-BE49-F238E27FC236}">
                        <a16:creationId xmlns:a16="http://schemas.microsoft.com/office/drawing/2014/main" id="{837F8F88-5F0A-48CC-B658-6BB4C5EC36AE}"/>
                      </a:ext>
                    </a:extLst>
                  </p:cNvPr>
                  <p:cNvSpPr/>
                  <p:nvPr/>
                </p:nvSpPr>
                <p:spPr>
                  <a:xfrm>
                    <a:off x="2399749" y="1257313"/>
                    <a:ext cx="1183059" cy="2783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a:spcBef>
                        <a:spcPts val="0"/>
                      </a:spcBef>
                      <a:spcAft>
                        <a:spcPts val="0"/>
                      </a:spcAft>
                    </a:pPr>
                    <a:r>
                      <a:rPr lang="en-US" sz="500" kern="1200">
                        <a:solidFill>
                          <a:srgbClr val="84668E"/>
                        </a:solidFill>
                        <a:effectLst/>
                        <a:ea typeface="Times New Roman" panose="02020603050405020304" pitchFamily="18" charset="0"/>
                        <a:cs typeface="Times New Roman" panose="02020603050405020304" pitchFamily="18" charset="0"/>
                      </a:rPr>
                      <a:t>(XXX) XXX-XXXX</a:t>
                    </a:r>
                    <a:endParaRPr lang="en-US" sz="1200">
                      <a:effectLst/>
                      <a:latin typeface="Times New Roman" panose="02020603050405020304" pitchFamily="18" charset="0"/>
                      <a:ea typeface="Times New Roman" panose="02020603050405020304" pitchFamily="18" charset="0"/>
                    </a:endParaRPr>
                  </a:p>
                </p:txBody>
              </p:sp>
              <p:sp>
                <p:nvSpPr>
                  <p:cNvPr id="162" name="Rectangle 161">
                    <a:extLst>
                      <a:ext uri="{FF2B5EF4-FFF2-40B4-BE49-F238E27FC236}">
                        <a16:creationId xmlns:a16="http://schemas.microsoft.com/office/drawing/2014/main" id="{F41EC22D-8C46-4245-88B0-36E410F116D2}"/>
                      </a:ext>
                    </a:extLst>
                  </p:cNvPr>
                  <p:cNvSpPr/>
                  <p:nvPr/>
                </p:nvSpPr>
                <p:spPr>
                  <a:xfrm>
                    <a:off x="2821660" y="1638904"/>
                    <a:ext cx="879551" cy="1340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a:spcBef>
                        <a:spcPts val="0"/>
                      </a:spcBef>
                      <a:spcAft>
                        <a:spcPts val="0"/>
                      </a:spcAft>
                    </a:pPr>
                    <a:r>
                      <a:rPr lang="en-US" sz="750" kern="1200">
                        <a:solidFill>
                          <a:srgbClr val="84668E"/>
                        </a:solidFill>
                        <a:effectLst/>
                        <a:ea typeface="Times New Roman" panose="02020603050405020304" pitchFamily="18" charset="0"/>
                        <a:cs typeface="Times New Roman" panose="02020603050405020304" pitchFamily="18" charset="0"/>
                      </a:rPr>
                      <a:t>(XXX) XXX-XXXX</a:t>
                    </a:r>
                    <a:endParaRPr lang="en-US" sz="1200">
                      <a:effectLst/>
                      <a:latin typeface="Times New Roman" panose="02020603050405020304" pitchFamily="18" charset="0"/>
                      <a:ea typeface="Times New Roman" panose="02020603050405020304" pitchFamily="18" charset="0"/>
                    </a:endParaRPr>
                  </a:p>
                </p:txBody>
              </p:sp>
              <p:sp>
                <p:nvSpPr>
                  <p:cNvPr id="163" name="Rectangle 162">
                    <a:extLst>
                      <a:ext uri="{FF2B5EF4-FFF2-40B4-BE49-F238E27FC236}">
                        <a16:creationId xmlns:a16="http://schemas.microsoft.com/office/drawing/2014/main" id="{4786B48A-4909-49FE-A2F5-B5F499C47CE0}"/>
                      </a:ext>
                    </a:extLst>
                  </p:cNvPr>
                  <p:cNvSpPr/>
                  <p:nvPr/>
                </p:nvSpPr>
                <p:spPr>
                  <a:xfrm>
                    <a:off x="4755823" y="1037089"/>
                    <a:ext cx="165061" cy="147734"/>
                  </a:xfrm>
                  <a:prstGeom prst="rect">
                    <a:avLst/>
                  </a:prstGeom>
                  <a:solidFill>
                    <a:srgbClr val="53B0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64" name="Rectangle 163">
                    <a:extLst>
                      <a:ext uri="{FF2B5EF4-FFF2-40B4-BE49-F238E27FC236}">
                        <a16:creationId xmlns:a16="http://schemas.microsoft.com/office/drawing/2014/main" id="{71C70C88-48DB-4DE0-807D-527D66E0D3B9}"/>
                      </a:ext>
                    </a:extLst>
                  </p:cNvPr>
                  <p:cNvSpPr/>
                  <p:nvPr/>
                </p:nvSpPr>
                <p:spPr>
                  <a:xfrm>
                    <a:off x="5740170" y="1037089"/>
                    <a:ext cx="165061" cy="159881"/>
                  </a:xfrm>
                  <a:prstGeom prst="rect">
                    <a:avLst/>
                  </a:prstGeom>
                  <a:solidFill>
                    <a:srgbClr val="53B0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65" name="Rectangle 164">
                    <a:extLst>
                      <a:ext uri="{FF2B5EF4-FFF2-40B4-BE49-F238E27FC236}">
                        <a16:creationId xmlns:a16="http://schemas.microsoft.com/office/drawing/2014/main" id="{4A3B2031-0C3B-4F08-9A21-CF4DD7453018}"/>
                      </a:ext>
                    </a:extLst>
                  </p:cNvPr>
                  <p:cNvSpPr/>
                  <p:nvPr/>
                </p:nvSpPr>
                <p:spPr>
                  <a:xfrm>
                    <a:off x="2331711" y="2284863"/>
                    <a:ext cx="1094232" cy="147734"/>
                  </a:xfrm>
                  <a:prstGeom prst="rect">
                    <a:avLst/>
                  </a:prstGeom>
                  <a:solidFill>
                    <a:srgbClr val="A855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grpSp>
            <p:sp>
              <p:nvSpPr>
                <p:cNvPr id="150" name="Rectangle 149">
                  <a:extLst>
                    <a:ext uri="{FF2B5EF4-FFF2-40B4-BE49-F238E27FC236}">
                      <a16:creationId xmlns:a16="http://schemas.microsoft.com/office/drawing/2014/main" id="{2AEAEDAE-D9FC-40C3-9C33-7CC2AF193EB9}"/>
                    </a:ext>
                  </a:extLst>
                </p:cNvPr>
                <p:cNvSpPr/>
                <p:nvPr/>
              </p:nvSpPr>
              <p:spPr>
                <a:xfrm>
                  <a:off x="3291840" y="658368"/>
                  <a:ext cx="630286" cy="216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algn="ctr">
                    <a:spcBef>
                      <a:spcPts val="0"/>
                    </a:spcBef>
                    <a:spcAft>
                      <a:spcPts val="0"/>
                    </a:spcAft>
                  </a:pPr>
                  <a:r>
                    <a:rPr lang="en-US" sz="500" b="1" kern="1200">
                      <a:solidFill>
                        <a:srgbClr val="FFFFFF"/>
                      </a:solidFill>
                      <a:effectLst/>
                      <a:ea typeface="Times New Roman" panose="02020603050405020304" pitchFamily="18" charset="0"/>
                      <a:cs typeface="Times New Roman" panose="02020603050405020304" pitchFamily="18" charset="0"/>
                    </a:rPr>
                    <a:t>(XXX) XXX-XXXX</a:t>
                  </a:r>
                  <a:endParaRPr lang="en-US" sz="1200">
                    <a:effectLst/>
                    <a:latin typeface="Times New Roman" panose="02020603050405020304" pitchFamily="18" charset="0"/>
                    <a:ea typeface="Times New Roman" panose="02020603050405020304" pitchFamily="18" charset="0"/>
                  </a:endParaRPr>
                </a:p>
              </p:txBody>
            </p:sp>
            <p:sp>
              <p:nvSpPr>
                <p:cNvPr id="151" name="Rectangle 150">
                  <a:extLst>
                    <a:ext uri="{FF2B5EF4-FFF2-40B4-BE49-F238E27FC236}">
                      <a16:creationId xmlns:a16="http://schemas.microsoft.com/office/drawing/2014/main" id="{212FAC00-D2D6-4C46-BF74-E8C096F087D0}"/>
                    </a:ext>
                  </a:extLst>
                </p:cNvPr>
                <p:cNvSpPr/>
                <p:nvPr/>
              </p:nvSpPr>
              <p:spPr>
                <a:xfrm>
                  <a:off x="1814169" y="1060704"/>
                  <a:ext cx="800291" cy="188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a:spcBef>
                      <a:spcPts val="0"/>
                    </a:spcBef>
                    <a:spcAft>
                      <a:spcPts val="0"/>
                    </a:spcAft>
                  </a:pPr>
                  <a:r>
                    <a:rPr lang="en-US" sz="500" kern="1200">
                      <a:solidFill>
                        <a:srgbClr val="84668E"/>
                      </a:solidFill>
                      <a:effectLst/>
                      <a:ea typeface="Times New Roman" panose="02020603050405020304" pitchFamily="18" charset="0"/>
                      <a:cs typeface="Times New Roman" panose="02020603050405020304" pitchFamily="18" charset="0"/>
                    </a:rPr>
                    <a:t>(XXX) XXX-XXXX</a:t>
                  </a:r>
                  <a:endParaRPr lang="en-US" sz="1200">
                    <a:effectLst/>
                    <a:latin typeface="Times New Roman" panose="02020603050405020304" pitchFamily="18" charset="0"/>
                    <a:ea typeface="Times New Roman" panose="02020603050405020304" pitchFamily="18" charset="0"/>
                  </a:endParaRPr>
                </a:p>
              </p:txBody>
            </p:sp>
            <p:sp>
              <p:nvSpPr>
                <p:cNvPr id="152" name="Oval 151">
                  <a:extLst>
                    <a:ext uri="{FF2B5EF4-FFF2-40B4-BE49-F238E27FC236}">
                      <a16:creationId xmlns:a16="http://schemas.microsoft.com/office/drawing/2014/main" id="{F14CC98B-1549-4200-8439-407E61410395}"/>
                    </a:ext>
                  </a:extLst>
                </p:cNvPr>
                <p:cNvSpPr/>
                <p:nvPr/>
              </p:nvSpPr>
              <p:spPr>
                <a:xfrm>
                  <a:off x="1719072" y="709575"/>
                  <a:ext cx="598441" cy="5460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grpSp>
        </p:grpSp>
      </p:grpSp>
    </p:spTree>
    <p:extLst>
      <p:ext uri="{BB962C8B-B14F-4D97-AF65-F5344CB8AC3E}">
        <p14:creationId xmlns:p14="http://schemas.microsoft.com/office/powerpoint/2010/main" val="2521229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139950"/>
            <a:ext cx="5890171" cy="471805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sz="2400" dirty="0"/>
              <a:t>When people use curbside, their vehicle becomes the voting booth. </a:t>
            </a:r>
          </a:p>
          <a:p>
            <a:pPr lvl="1">
              <a:lnSpc>
                <a:spcPct val="107000"/>
              </a:lnSpc>
            </a:pPr>
            <a:r>
              <a:rPr lang="en-US" dirty="0"/>
              <a:t>A person commits an offense if during the voting period an individual loiters or electioneers within 20 feet of a parking space designated for curbside voting.</a:t>
            </a:r>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73</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pic>
        <p:nvPicPr>
          <p:cNvPr id="142" name="Picture 141">
            <a:extLst>
              <a:ext uri="{FF2B5EF4-FFF2-40B4-BE49-F238E27FC236}">
                <a16:creationId xmlns:a16="http://schemas.microsoft.com/office/drawing/2014/main" id="{B46C40F5-EF46-4BAA-84EE-A23ADF11B1A3}"/>
              </a:ext>
            </a:extLst>
          </p:cNvPr>
          <p:cNvPicPr/>
          <p:nvPr/>
        </p:nvPicPr>
        <p:blipFill rotWithShape="1">
          <a:blip r:embed="rId5" cstate="print">
            <a:extLst>
              <a:ext uri="{28A0092B-C50C-407E-A947-70E740481C1C}">
                <a14:useLocalDpi xmlns:a14="http://schemas.microsoft.com/office/drawing/2010/main" val="0"/>
              </a:ext>
            </a:extLst>
          </a:blip>
          <a:srcRect r="16507"/>
          <a:stretch/>
        </p:blipFill>
        <p:spPr bwMode="auto">
          <a:xfrm>
            <a:off x="7132132" y="2001161"/>
            <a:ext cx="4584491" cy="4061459"/>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612768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139950"/>
            <a:ext cx="10420627" cy="471805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Upon request, election judges and/or clerks must deliver a paper ballot or voting machine to the voter at the polling place entrance or curb. </a:t>
            </a:r>
          </a:p>
          <a:p>
            <a:r>
              <a:rPr lang="en-US" sz="2400" dirty="0"/>
              <a:t>However, before an election officer delivers a ballot to a curbside voter, the voter must complete and sign a form attesting that they are physically unable to enter a polling place or are requesting a reasonable accommodation.</a:t>
            </a:r>
          </a:p>
          <a:p>
            <a:pPr lvl="1"/>
            <a:r>
              <a:rPr lang="en-US" b="1" dirty="0"/>
              <a:t>The form must be delivered to the SOS as soon as practicable.</a:t>
            </a:r>
            <a:endParaRPr lang="en-US" dirty="0"/>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74</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spTree>
    <p:extLst>
      <p:ext uri="{BB962C8B-B14F-4D97-AF65-F5344CB8AC3E}">
        <p14:creationId xmlns:p14="http://schemas.microsoft.com/office/powerpoint/2010/main" val="3636181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139950"/>
            <a:ext cx="10420627" cy="471805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Further, if an individual is transporting a voter to the curbside voting station, the accompanying individual may receive a regular ballot without having to sign the affidavit. </a:t>
            </a:r>
          </a:p>
          <a:p>
            <a:r>
              <a:rPr lang="en-US" sz="2400" dirty="0"/>
              <a:t>An election officer </a:t>
            </a:r>
            <a:r>
              <a:rPr lang="en-US" sz="2400" b="1" dirty="0"/>
              <a:t>must</a:t>
            </a:r>
            <a:r>
              <a:rPr lang="en-US" sz="2400" dirty="0"/>
              <a:t> ask the person providing transportation whether they have assisted seven or more curbside voters during the voting period. </a:t>
            </a:r>
          </a:p>
          <a:p>
            <a:pPr lvl="1"/>
            <a:r>
              <a:rPr lang="en-US" dirty="0"/>
              <a:t>If the person answers yes, then the person must fill out </a:t>
            </a:r>
            <a:r>
              <a:rPr lang="en-US" u="sng" dirty="0">
                <a:hlinkClick r:id="rId5"/>
              </a:rPr>
              <a:t>Information of Person Who Provided Transportation to a Total of Seven or More Curbside Voters During</a:t>
            </a:r>
            <a:r>
              <a:rPr lang="en-US" u="sng" dirty="0"/>
              <a:t> Early Voting and Election Day</a:t>
            </a:r>
            <a:r>
              <a:rPr lang="en-US" dirty="0"/>
              <a:t> (Form 7-65)</a:t>
            </a:r>
          </a:p>
          <a:p>
            <a:pPr lvl="2"/>
            <a:r>
              <a:rPr lang="en-US" sz="2400" b="1" dirty="0"/>
              <a:t>The form must be delivered to the SOS as soon as practicable.</a:t>
            </a:r>
            <a:endParaRPr lang="en-US" sz="2400" dirty="0"/>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75</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spTree>
    <p:extLst>
      <p:ext uri="{BB962C8B-B14F-4D97-AF65-F5344CB8AC3E}">
        <p14:creationId xmlns:p14="http://schemas.microsoft.com/office/powerpoint/2010/main" val="2229295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092325"/>
            <a:ext cx="10420627" cy="471805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sz="2400" dirty="0"/>
              <a:t>Curbside voters are entitled to the same procedures and accommodations as other voters with respect to qualifying and use of accessible voting system equipment:</a:t>
            </a:r>
          </a:p>
          <a:p>
            <a:pPr lvl="1">
              <a:lnSpc>
                <a:spcPct val="107000"/>
              </a:lnSpc>
            </a:pPr>
            <a:r>
              <a:rPr lang="en-US" dirty="0"/>
              <a:t>If an ePollbook is used to qualify voters, you must bring it to curbside voters. </a:t>
            </a:r>
          </a:p>
          <a:p>
            <a:pPr lvl="1">
              <a:lnSpc>
                <a:spcPct val="107000"/>
              </a:lnSpc>
            </a:pPr>
            <a:r>
              <a:rPr lang="en-US" dirty="0"/>
              <a:t>If an</a:t>
            </a:r>
            <a:r>
              <a:rPr lang="en-US" b="1" dirty="0"/>
              <a:t> electronic voting system</a:t>
            </a:r>
            <a:r>
              <a:rPr lang="en-US" dirty="0"/>
              <a:t> is the primary method of voting, you must provide that system to all voters, whether they are voting curbside or in the polling place. Hand-marked paper ballots may not be used at a polling place that uses an electronic voting system. </a:t>
            </a:r>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76</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spTree>
    <p:extLst>
      <p:ext uri="{BB962C8B-B14F-4D97-AF65-F5344CB8AC3E}">
        <p14:creationId xmlns:p14="http://schemas.microsoft.com/office/powerpoint/2010/main" val="1776042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B60A9-000A-E1F8-B34A-F4C95DABDB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102CC07-804F-F79D-4497-2D9B01CA430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5.1B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C4A9E3CE-6D73-8E4F-6008-36F9D3D9693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F58DC5B-8C66-4C11-5136-62EB43F2816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AE3F599-5EFA-3569-CE3E-EEA73504626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730B6228-1C89-D05D-C938-319FD060FF2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A759555A-E1A7-ABFE-B39E-708D6FB973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08A01609-DFE9-1D67-D664-5150A88C678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6731D1F2-A6DD-062E-04D4-BE5CD0C66C4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234CF246-00E4-8E53-F5CF-DDCF3A39C54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A6A68802-7C57-B11D-3A61-9553BE901A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D9E74AF-7819-4E60-F8D4-61DBC0F2ABC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6D1FBD91-17CD-07FC-2B8C-18D160C074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E9813CD2-689A-1DA3-5EC5-64320C8657D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D1275F36-F148-5E3E-4CC9-40706AC8318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4918391-0085-6B81-1171-DB1EA938D8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8570EC5-75FA-5C18-9906-BBECF1BDC1B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9EC143-B1B3-5BA8-B483-E406D1DF5F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16B2121A-6C18-9D57-3663-C424FC3CB3E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368BB7B1-4AE5-0BDB-CB07-0FDFA4E3FDF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E30257BA-C02B-5D2D-2223-AE6AA5411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5BBF398-5219-5E65-C0F3-BF7A734C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3610BB3-0E22-F503-4691-21888BB4386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FC35D0FA-43C2-4F58-B60E-D6E201A07E5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F88193E-5B36-C105-629E-59E9FB75B1D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7B586BF-5F99-065A-175D-8DED9A7CE25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AD8139C-22EB-B9A2-1112-60A5D52166E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2A94BEF-93D3-5BCC-1C9F-53585B45EBD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68F9C6B-D45F-32AF-A434-67BCE825434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A89CA4E0-6F25-5770-7BF0-137B5F43FF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D5C8680D-9E26-9564-B0C8-094D352BCF0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66A7D407-A8FD-91A2-9457-E495A780D55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369E7CE5-BFC3-45B2-31FA-3AE7DF1B11B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DBE4A74D-BD9D-D1D4-C98E-B87B5CCAAB6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4ADB200D-BF5F-31C1-3452-49EA3B7302A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E436CD42-5D8B-ECC2-CD1F-5CAE0AF3F89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17ADC26-2104-41D1-EDF3-4F19A7617B5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781CF07B-3BD8-1152-3AC7-97A2AE7FCB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0403FA3-D571-0F86-1FA4-21972537D61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2456FF06-3590-BA18-FAE8-2BD0E1FAED4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D23072A9-A786-E63A-EE05-11AD687FCE7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15E33C9D-5FE8-6379-6EAF-7D5DE5DCA2C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DA2FC61-59E3-38B5-68F2-266F068D21C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06DF947D-F32F-DC4D-6FF5-B1B13F8B59A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CD8AA8D9-E6E4-39BA-E8BE-3BE74368CEE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620C11F-DA56-C529-8871-9519CCB4D1A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F37523FE-D4EE-EE89-DFAB-D28EADF777C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0BBD3409-868E-03CB-8712-7FCE9836B80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98204B18-3039-1300-B2E1-3AA01895A8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0A54F7EC-A5B6-B26B-6BF8-BE2A9CE06EB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89A8FA46-43EE-E896-B1CD-C41B7C12826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49AC623-8C37-1BC9-A32D-71A3DC3C94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E94B2D74-0D1A-91F8-9713-B7DDDB81166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C4D816A8-D22D-309E-16BE-AA7E0143D8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57329596-E218-5F1F-706D-5E865B87C8C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A86CC622-FE57-F1EB-7D26-FB6A0D7C557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D46A528-7A99-0A68-94D4-BB699E3F31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AC61BADE-2D1D-5DD7-3357-0A2BCEF4A6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0593E4CF-A4B2-AA46-F023-F631E50F0C7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369F3241-CA86-A4DF-7A38-77D07B5084E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85B5E6E-7ED4-469C-7CAF-F227F499592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65F50D86-F1D9-510A-09BC-1B68597FD7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4740373-1B77-0B72-9E11-BD8B942D2E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17572273-9678-C8DB-C202-9BBB130435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0168ACF7-12CD-6A9C-E703-59EBFDD52E7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39A0054A-AEB8-D94A-5BE4-BACD60BFF9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C59BD005-E96D-BF70-0ACF-F0FFA8FBBCE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31B93F63-40A0-E921-FBED-E7A300A7AC7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000DC70F-17FB-39B2-EF2F-113CD82A009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E10DBA3E-A0F9-2A54-6EA7-F671FA050B6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1633A077-C821-C342-AA8F-9437BE4D4D1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EB2E520C-6941-8128-9BF2-CEFFF8FE102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F4E8CE4D-1F93-D307-FA3E-16E89D74E4F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48704679-49C1-56F3-66D1-6C8F34504F9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BA64B30D-2703-89F5-877A-BD8531E9ADE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64023CE-7A4F-1E0E-0EEC-57D2AF12071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742F41B1-B2CA-DB40-B916-BA7926C57A8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3A41BF61-1205-BA5E-4573-D1260AF531E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9B149C4-E8A9-74A2-62C2-31DF9A93B7D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190629FA-FC18-275A-7C58-E0B1C2318F2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2CFE844-BE47-7ABF-BE3C-765F203A9B2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9DA9F808-5119-79E5-D847-CB325926B77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853ACEF6-1F53-FB12-F8C1-FA890F3CB12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D8F77F8D-A584-2F8E-1435-8DBA4310AE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9196289E-D1D2-B917-846F-04C800D4B22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40218AE7-AB6E-1130-F05A-30A3A6478A4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97D81C2-55DD-458A-E9A4-C5AB97C8098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09D702D7-B5F9-8E75-12E3-6CD6D6EF958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5751329-C2A7-E8B5-0DE7-F33B01ECB0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8069C948-9506-A62A-D94D-DE85A7196A6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41AFE352-14D9-D692-1349-66CEF2EEC1B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BBFF424-9A6B-C698-C270-F6A715AB33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D9B920ED-31E8-5AD6-6273-0A4A0CD58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77A15165-4FE9-C979-000F-9AB25F6C223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634501FC-7725-E722-917C-BC5315678EC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CAAFD67-2D5C-2437-A19F-2348F6356BA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D86B68A-235A-6598-327E-8FDC6BF7D86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6996922-771D-540D-90FF-C7E83087BF7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E42EA720-808E-2BA9-4D47-AF89776EBC7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F719F2D-B063-717A-7F73-4C5DDFBCA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6C2EDBCA-3D3A-5D17-4A64-F8501EB980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552BBFD0-290E-C0B5-1BFD-42BC02783D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BAA5A9BD-AC1E-974B-E552-7DAC82F216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E8C1F1F-4BAB-9EF3-FBF4-AC966AF9985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C622E39-8475-F351-56E4-B8CD4FDA323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F3CC992-9790-7FEB-F999-3BCD0AA45E8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07E9347-5346-A747-2033-908AA8E6ED4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415BB4-048F-4FF8-86A0-3DC0E83F6F3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7C4045D7-CAC1-7325-294E-34314434609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2FB0607E-C94E-0B41-A078-E937556F517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78574D5E-CD6B-617E-ADE8-802964F06EE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890D4B18-75B7-F53C-F839-8961A4836DF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6400E136-8F4F-F6B5-24C7-81982403AAE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8697E063-4E21-DA92-4703-FF7330E9E46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5715A435-42BB-8AAE-B30D-18A3C4BD592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4C3BCE7-C7D3-0B0A-F18B-F690AFDF16B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81A4DFF3-12D0-747A-3E7A-EDAE4568F23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A294151-0C4A-EF7A-B0C7-BD3F20FD901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2D6F1D17-80D9-FE62-CA68-10B0FC98B3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3D596D49-ED08-5751-C5BA-66428143EF4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AB80761B-2F37-3D8A-F953-18BB5A71C0F6}"/>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BF7CD01E-B544-31FF-DCC5-2EAC22DEDE1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FD8B0068-CAD8-CC34-6BC9-4813706510B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F2D66C-8C3F-C891-2D2F-D1530206814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8E7F173B-CF73-A8CD-570B-8D48B58D5A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C21AE33-17AE-AE54-BC7F-0079300D44E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F20B98-E67B-9AA5-C1BC-5A36EC5CC57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D6C47FB1-4D10-0B43-9384-085BC2C40D5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F179C56-CBBA-D009-2903-601D5DC5DBE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5F29071-29F7-1A1B-938A-71B85EF95DC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B8F96D38-C60E-B32C-6520-E74AEBFE8CA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35CAD52-3D36-6F52-6EAC-35BC7320EAE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CDAAD54-E7EE-718E-876A-E9D3DA86E000}"/>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8DEE0C-3E5B-A203-ED73-8AC2F69EE9A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653C22C-8979-D6EF-E9CA-F52149591AC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41" name="Content Placeholder 1">
            <a:extLst>
              <a:ext uri="{FF2B5EF4-FFF2-40B4-BE49-F238E27FC236}">
                <a16:creationId xmlns:a16="http://schemas.microsoft.com/office/drawing/2014/main" id="{8B90AFA0-ED78-464C-9E1D-E951BFD5651C}"/>
              </a:ext>
            </a:extLst>
          </p:cNvPr>
          <p:cNvSpPr txBox="1">
            <a:spLocks/>
          </p:cNvSpPr>
          <p:nvPr/>
        </p:nvSpPr>
        <p:spPr>
          <a:xfrm>
            <a:off x="838199" y="2139950"/>
            <a:ext cx="10420627" cy="471805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lnSpc>
                <a:spcPct val="107000"/>
              </a:lnSpc>
            </a:pPr>
            <a:r>
              <a:rPr lang="en-US" dirty="0"/>
              <a:t>If </a:t>
            </a:r>
            <a:r>
              <a:rPr lang="en-US" b="1" dirty="0"/>
              <a:t>hand-marked paper ballots</a:t>
            </a:r>
            <a:r>
              <a:rPr lang="en-US" dirty="0"/>
              <a:t> are the primary method of voting and an electronic voting system is used for accessibility purposes, you may offer paper ballots to curbside voters, but should be prepared to provide an electronic voting system for any curbside voters. </a:t>
            </a:r>
          </a:p>
          <a:p>
            <a:pPr>
              <a:lnSpc>
                <a:spcPct val="107000"/>
              </a:lnSpc>
              <a:spcBef>
                <a:spcPts val="0"/>
              </a:spcBef>
            </a:pPr>
            <a:r>
              <a:rPr lang="en-US" sz="2400" dirty="0"/>
              <a:t>Follow any additional instructions provided by the authority conducting the election for curbside voting.</a:t>
            </a:r>
          </a:p>
        </p:txBody>
      </p:sp>
      <p:sp>
        <p:nvSpPr>
          <p:cNvPr id="144" name="Slide Number Placeholder 3">
            <a:extLst>
              <a:ext uri="{FF2B5EF4-FFF2-40B4-BE49-F238E27FC236}">
                <a16:creationId xmlns:a16="http://schemas.microsoft.com/office/drawing/2014/main" id="{FE56FF5E-50B4-49E3-A11A-CF4AF10166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77</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646E8A86-20A9-4D10-94BB-EC02F2727026}"/>
              </a:ext>
            </a:extLst>
          </p:cNvPr>
          <p:cNvSpPr>
            <a:spLocks noGrp="1"/>
          </p:cNvSpPr>
          <p:nvPr>
            <p:ph type="title"/>
          </p:nvPr>
        </p:nvSpPr>
        <p:spPr/>
        <p:txBody>
          <a:bodyPr/>
          <a:lstStyle/>
          <a:p>
            <a:r>
              <a:rPr lang="en-US" dirty="0"/>
              <a:t>Curbside Voting Area</a:t>
            </a:r>
          </a:p>
        </p:txBody>
      </p:sp>
    </p:spTree>
    <p:extLst>
      <p:ext uri="{BB962C8B-B14F-4D97-AF65-F5344CB8AC3E}">
        <p14:creationId xmlns:p14="http://schemas.microsoft.com/office/powerpoint/2010/main" val="2112109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sym typeface="Fira Sans Extra Condensed"/>
              </a:rPr>
              <a:t>Opening a Polling Place</a:t>
            </a:r>
            <a:endPar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endParaRPr>
          </a:p>
        </p:txBody>
      </p:sp>
      <p:grpSp>
        <p:nvGrpSpPr>
          <p:cNvPr id="2" name="Group 1">
            <a:extLst>
              <a:ext uri="{FF2B5EF4-FFF2-40B4-BE49-F238E27FC236}">
                <a16:creationId xmlns:a16="http://schemas.microsoft.com/office/drawing/2014/main" id="{BCBD6908-7889-43C4-BA7C-A8C053889AB5}"/>
              </a:ext>
            </a:extLst>
          </p:cNvPr>
          <p:cNvGrpSpPr/>
          <p:nvPr/>
        </p:nvGrpSpPr>
        <p:grpSpPr>
          <a:xfrm>
            <a:off x="3509452" y="1648728"/>
            <a:ext cx="5173097" cy="3952231"/>
            <a:chOff x="3509452" y="1648728"/>
            <a:chExt cx="5173097" cy="3952231"/>
          </a:xfrm>
        </p:grpSpPr>
        <p:sp>
          <p:nvSpPr>
            <p:cNvPr id="42" name="Google Shape;474;p18">
              <a:extLst>
                <a:ext uri="{FF2B5EF4-FFF2-40B4-BE49-F238E27FC236}">
                  <a16:creationId xmlns:a16="http://schemas.microsoft.com/office/drawing/2014/main" id="{E5B9A2A8-4FE0-47E1-811F-17A2DAC94A1C}"/>
                </a:ext>
              </a:extLst>
            </p:cNvPr>
            <p:cNvSpPr>
              <a:spLocks noChangeAspect="1"/>
            </p:cNvSpPr>
            <p:nvPr/>
          </p:nvSpPr>
          <p:spPr>
            <a:xfrm>
              <a:off x="5752159"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74;p18">
              <a:extLst>
                <a:ext uri="{FF2B5EF4-FFF2-40B4-BE49-F238E27FC236}">
                  <a16:creationId xmlns:a16="http://schemas.microsoft.com/office/drawing/2014/main" id="{359ED3CB-D685-4054-9D12-8FB8B98B3B9D}"/>
                </a:ext>
              </a:extLst>
            </p:cNvPr>
            <p:cNvSpPr>
              <a:spLocks noChangeAspect="1"/>
            </p:cNvSpPr>
            <p:nvPr/>
          </p:nvSpPr>
          <p:spPr>
            <a:xfrm>
              <a:off x="3882335"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7" name="Google Shape;480;p18">
              <a:extLst>
                <a:ext uri="{FF2B5EF4-FFF2-40B4-BE49-F238E27FC236}">
                  <a16:creationId xmlns:a16="http://schemas.microsoft.com/office/drawing/2014/main" id="{59304C3E-7F37-4740-AF58-8E1E480424AC}"/>
                </a:ext>
              </a:extLst>
            </p:cNvPr>
            <p:cNvSpPr>
              <a:spLocks noChangeAspect="1"/>
            </p:cNvSpPr>
            <p:nvPr/>
          </p:nvSpPr>
          <p:spPr>
            <a:xfrm>
              <a:off x="5381137"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2" name="Google Shape;485;p18">
              <a:extLst>
                <a:ext uri="{FF2B5EF4-FFF2-40B4-BE49-F238E27FC236}">
                  <a16:creationId xmlns:a16="http://schemas.microsoft.com/office/drawing/2014/main" id="{A41C7F60-6001-4D92-B8CD-5ADE0BB6BACB}"/>
                </a:ext>
              </a:extLst>
            </p:cNvPr>
            <p:cNvSpPr txBox="1">
              <a:spLocks noChangeAspect="1"/>
            </p:cNvSpPr>
            <p:nvPr/>
          </p:nvSpPr>
          <p:spPr>
            <a:xfrm>
              <a:off x="5373355"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 sz="4000" b="1" dirty="0">
                  <a:solidFill>
                    <a:schemeClr val="bg1"/>
                  </a:solidFill>
                  <a:latin typeface="Fira Sans Extra Condensed"/>
                  <a:ea typeface="Fira Sans Extra Condensed"/>
                  <a:cs typeface="Fira Sans Extra Condensed"/>
                  <a:sym typeface="Fira Sans Extra Condensed"/>
                </a:rPr>
                <a:t>5</a:t>
              </a:r>
              <a:endParaRPr kumimoji="0" sz="4000" b="1" i="0" u="none" strike="noStrike" kern="1200" cap="none" spc="0" normalizeH="0" baseline="0" noProof="0" dirty="0">
                <a:ln>
                  <a:noFill/>
                </a:ln>
                <a:solidFill>
                  <a:schemeClr val="bg1"/>
                </a:solidFill>
                <a:effectLst/>
                <a:uLnTx/>
                <a:uFillTx/>
                <a:latin typeface="Fira Sans Extra Condensed"/>
                <a:ea typeface="Fira Sans Extra Condensed"/>
                <a:cs typeface="Fira Sans Extra Condensed"/>
                <a:sym typeface="Fira Sans Extra Condensed"/>
              </a:endParaRPr>
            </a:p>
          </p:txBody>
        </p:sp>
        <p:sp>
          <p:nvSpPr>
            <p:cNvPr id="54" name="Google Shape;484;p18">
              <a:extLst>
                <a:ext uri="{FF2B5EF4-FFF2-40B4-BE49-F238E27FC236}">
                  <a16:creationId xmlns:a16="http://schemas.microsoft.com/office/drawing/2014/main" id="{BDF450EA-E145-4F9B-B272-23AA8F099400}"/>
                </a:ext>
              </a:extLst>
            </p:cNvPr>
            <p:cNvSpPr txBox="1">
              <a:spLocks noChangeAspect="1"/>
            </p:cNvSpPr>
            <p:nvPr/>
          </p:nvSpPr>
          <p:spPr>
            <a:xfrm>
              <a:off x="5382026" y="3015574"/>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Setup Outside a Polling Place</a:t>
              </a:r>
              <a:endParaRPr kumimoji="0"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55" name="Google Shape;480;p18">
              <a:extLst>
                <a:ext uri="{FF2B5EF4-FFF2-40B4-BE49-F238E27FC236}">
                  <a16:creationId xmlns:a16="http://schemas.microsoft.com/office/drawing/2014/main" id="{ADFBC49F-841B-45F3-BAE4-C551B17C0D4F}"/>
                </a:ext>
              </a:extLst>
            </p:cNvPr>
            <p:cNvSpPr>
              <a:spLocks noChangeAspect="1"/>
            </p:cNvSpPr>
            <p:nvPr/>
          </p:nvSpPr>
          <p:spPr>
            <a:xfrm>
              <a:off x="7249876" y="1648732"/>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7" name="Google Shape;485;p18">
              <a:extLst>
                <a:ext uri="{FF2B5EF4-FFF2-40B4-BE49-F238E27FC236}">
                  <a16:creationId xmlns:a16="http://schemas.microsoft.com/office/drawing/2014/main" id="{26AA79C8-7435-4FBA-A7BC-4AA2FF4E26EF}"/>
                </a:ext>
              </a:extLst>
            </p:cNvPr>
            <p:cNvSpPr txBox="1">
              <a:spLocks noChangeAspect="1"/>
            </p:cNvSpPr>
            <p:nvPr/>
          </p:nvSpPr>
          <p:spPr>
            <a:xfrm>
              <a:off x="7247071"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rPr>
                <a:t>6</a:t>
              </a:r>
              <a:endParaRPr kumimoji="0" sz="4000" b="1" i="0" u="none" strike="noStrike" kern="1200" cap="none" spc="0" normalizeH="0" baseline="0" noProof="0" dirty="0">
                <a:ln>
                  <a:noFill/>
                </a:ln>
                <a:solidFill>
                  <a:srgbClr val="113575"/>
                </a:solidFill>
                <a:effectLst/>
                <a:uLnTx/>
                <a:uFillTx/>
                <a:latin typeface="Fira Sans Extra Condensed"/>
                <a:ea typeface="Fira Sans Extra Condensed"/>
                <a:cs typeface="Fira Sans Extra Condensed"/>
                <a:sym typeface="Fira Sans Extra Condensed"/>
              </a:endParaRPr>
            </a:p>
          </p:txBody>
        </p:sp>
        <p:sp>
          <p:nvSpPr>
            <p:cNvPr id="58" name="Google Shape;480;p18">
              <a:extLst>
                <a:ext uri="{FF2B5EF4-FFF2-40B4-BE49-F238E27FC236}">
                  <a16:creationId xmlns:a16="http://schemas.microsoft.com/office/drawing/2014/main" id="{D144C20E-E9B0-4628-B74D-9770D8A89075}"/>
                </a:ext>
              </a:extLst>
            </p:cNvPr>
            <p:cNvSpPr>
              <a:spLocks noChangeAspect="1"/>
            </p:cNvSpPr>
            <p:nvPr/>
          </p:nvSpPr>
          <p:spPr>
            <a:xfrm>
              <a:off x="3509452" y="1658040"/>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9" name="Google Shape;485;p18">
              <a:extLst>
                <a:ext uri="{FF2B5EF4-FFF2-40B4-BE49-F238E27FC236}">
                  <a16:creationId xmlns:a16="http://schemas.microsoft.com/office/drawing/2014/main" id="{676CA50E-79AB-4A72-A411-A14F1AAD0AEE}"/>
                </a:ext>
              </a:extLst>
            </p:cNvPr>
            <p:cNvSpPr txBox="1">
              <a:spLocks noChangeAspect="1"/>
            </p:cNvSpPr>
            <p:nvPr/>
          </p:nvSpPr>
          <p:spPr>
            <a:xfrm>
              <a:off x="3513268" y="226477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Fira Sans Extra Condensed"/>
                  <a:ea typeface="Fira Sans Extra Condensed"/>
                  <a:cs typeface="Fira Sans Extra Condensed"/>
                  <a:sym typeface="Fira Sans Extra Condensed"/>
                </a:rPr>
                <a:t>4</a:t>
              </a:r>
              <a:endParaRPr kumimoji="0" sz="4000" b="1" i="0" u="none" strike="noStrike" kern="1200" cap="none" spc="0" normalizeH="0" baseline="0" noProof="0" dirty="0">
                <a:ln>
                  <a:noFill/>
                </a:ln>
                <a:solidFill>
                  <a:schemeClr val="bg1"/>
                </a:solidFill>
                <a:effectLst/>
                <a:uLnTx/>
                <a:uFillTx/>
                <a:latin typeface="Fira Sans Extra Condensed"/>
                <a:ea typeface="Fira Sans Extra Condensed"/>
                <a:cs typeface="Fira Sans Extra Condensed"/>
                <a:sym typeface="Fira Sans Extra Condensed"/>
              </a:endParaRPr>
            </a:p>
          </p:txBody>
        </p:sp>
        <p:grpSp>
          <p:nvGrpSpPr>
            <p:cNvPr id="61" name="Group 60">
              <a:extLst>
                <a:ext uri="{FF2B5EF4-FFF2-40B4-BE49-F238E27FC236}">
                  <a16:creationId xmlns:a16="http://schemas.microsoft.com/office/drawing/2014/main" id="{658FD32A-802D-435A-902F-AA5272798743}"/>
                </a:ext>
              </a:extLst>
            </p:cNvPr>
            <p:cNvGrpSpPr>
              <a:grpSpLocks noChangeAspect="1"/>
            </p:cNvGrpSpPr>
            <p:nvPr/>
          </p:nvGrpSpPr>
          <p:grpSpPr>
            <a:xfrm>
              <a:off x="5623126" y="4081425"/>
              <a:ext cx="934215" cy="922010"/>
              <a:chOff x="1010" y="0"/>
              <a:chExt cx="658760" cy="650154"/>
            </a:xfrm>
          </p:grpSpPr>
          <p:pic>
            <p:nvPicPr>
              <p:cNvPr id="64" name="Picture 63">
                <a:extLst>
                  <a:ext uri="{FF2B5EF4-FFF2-40B4-BE49-F238E27FC236}">
                    <a16:creationId xmlns:a16="http://schemas.microsoft.com/office/drawing/2014/main" id="{A0C4F6DA-2F1D-4456-A3F3-184B872DA69E}"/>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329570" y="346256"/>
                <a:ext cx="330200" cy="303898"/>
              </a:xfrm>
              <a:prstGeom prst="rect">
                <a:avLst/>
              </a:prstGeom>
              <a:noFill/>
              <a:ln>
                <a:noFill/>
              </a:ln>
              <a:extLst>
                <a:ext uri="{53640926-AAD7-44D8-BBD7-CCE9431645EC}">
                  <a14:shadowObscured xmlns:a14="http://schemas.microsoft.com/office/drawing/2010/main"/>
                </a:ext>
              </a:extLst>
            </p:spPr>
          </p:pic>
          <p:pic>
            <p:nvPicPr>
              <p:cNvPr id="65" name="Picture 64">
                <a:extLst>
                  <a:ext uri="{FF2B5EF4-FFF2-40B4-BE49-F238E27FC236}">
                    <a16:creationId xmlns:a16="http://schemas.microsoft.com/office/drawing/2014/main" id="{B7E3A9C1-BB54-45BB-B816-EE70E172A7FE}"/>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10" y="0"/>
                <a:ext cx="293255" cy="640715"/>
              </a:xfrm>
              <a:prstGeom prst="rect">
                <a:avLst/>
              </a:prstGeom>
              <a:noFill/>
              <a:ln>
                <a:noFill/>
              </a:ln>
              <a:extLst>
                <a:ext uri="{53640926-AAD7-44D8-BBD7-CCE9431645EC}">
                  <a14:shadowObscured xmlns:a14="http://schemas.microsoft.com/office/drawing/2010/main"/>
                </a:ext>
              </a:extLst>
            </p:spPr>
          </p:pic>
        </p:grpSp>
        <p:pic>
          <p:nvPicPr>
            <p:cNvPr id="63" name="Picture 62">
              <a:extLst>
                <a:ext uri="{FF2B5EF4-FFF2-40B4-BE49-F238E27FC236}">
                  <a16:creationId xmlns:a16="http://schemas.microsoft.com/office/drawing/2014/main" id="{806506CA-7A73-462B-92C8-0360A03FC326}"/>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3732294" y="4078537"/>
              <a:ext cx="986987" cy="914400"/>
            </a:xfrm>
            <a:prstGeom prst="rect">
              <a:avLst/>
            </a:prstGeom>
            <a:noFill/>
            <a:ln>
              <a:noFill/>
            </a:ln>
            <a:extLst>
              <a:ext uri="{53640926-AAD7-44D8-BBD7-CCE9431645EC}">
                <a14:shadowObscured xmlns:a14="http://schemas.microsoft.com/office/drawing/2010/main"/>
              </a:ext>
            </a:extLst>
          </p:spPr>
        </p:pic>
        <p:sp>
          <p:nvSpPr>
            <p:cNvPr id="66" name="Google Shape;484;p18">
              <a:extLst>
                <a:ext uri="{FF2B5EF4-FFF2-40B4-BE49-F238E27FC236}">
                  <a16:creationId xmlns:a16="http://schemas.microsoft.com/office/drawing/2014/main" id="{5BD4A313-AC50-4F24-A59B-AEF3CF706CBC}"/>
                </a:ext>
              </a:extLst>
            </p:cNvPr>
            <p:cNvSpPr txBox="1">
              <a:spLocks noChangeAspect="1"/>
            </p:cNvSpPr>
            <p:nvPr/>
          </p:nvSpPr>
          <p:spPr>
            <a:xfrm>
              <a:off x="3532338" y="3015573"/>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Setup Inside a Polling Place</a:t>
              </a:r>
              <a:endParaRPr kumimoji="0" sz="1400" b="1" i="0" u="none" strike="noStrike" kern="1200" cap="none" spc="0" normalizeH="0" baseline="0" noProof="0" dirty="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pic>
        <p:nvPicPr>
          <p:cNvPr id="20" name="Picture 19">
            <a:extLst>
              <a:ext uri="{FF2B5EF4-FFF2-40B4-BE49-F238E27FC236}">
                <a16:creationId xmlns:a16="http://schemas.microsoft.com/office/drawing/2014/main" id="{947BCB55-0AF5-429C-9313-39FF71AAC468}"/>
              </a:ext>
            </a:extLst>
          </p:cNvPr>
          <p:cNvPicPr>
            <a:picLocks noChangeAspect="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rot="20820000">
            <a:off x="7484427" y="4091923"/>
            <a:ext cx="914400" cy="914400"/>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4270689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1BA3B0-ECBE-BF32-AF0D-2A5A08655B49}"/>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D857878F-A164-8737-B025-D37549B07C57}"/>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BB1DBDA-A6DC-DD7B-72B8-4DAE9DDF5114}"/>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42617F69-D1C2-1BB2-A249-900C359366D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4DFB76E-38DD-2D40-765C-AF8D2D01E72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44238D32-5FB7-E26A-F53E-5FB13C16B76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6D935D41-58F1-70FB-753B-5A765CE47F3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B1C8574E-CB8C-1DBA-F07D-0F4914283CB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E07B8D5F-8E0E-B04F-DFC5-7C22072D972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F997AD42-CB35-6E04-C720-B53AE1BD8BA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64892856-B7E9-E892-5266-ACD7B72EC98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DCA563F5-A05D-5FF3-09DB-72C312206CE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00700C4B-CB38-1B6E-5DCF-0A1854E64A8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2EC42128-6D35-0740-96BC-E3A7B36711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31EF6EF-C812-9AEB-C820-91E09AF98E4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2433324-62BE-83F4-398F-302FDCBE64E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49611CEC-BDAF-93B9-8C8F-EC4575455A6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ABEB4376-709E-784C-50BD-9B5BFA2F8E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C82F53B9-C36F-C8D0-EA6A-F9FDF531981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DC47AAD3-8C7C-B8E0-BF59-A2536081AE9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E678F87-69AC-DBBD-CB8E-B6A4211FF57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F6B6A551-91CB-193B-70A3-367C9D3444F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59C25A95-7FF9-1216-4A5E-5ED452E1863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6A81FF38-E61E-27E4-DEF7-79DC6A38883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1F91058-7DD1-FD88-C11B-E17B89A1121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C600265-6182-AFE9-0697-3F87F7B1EB6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9CA2C30E-363B-3F04-19A4-A35686DDF45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340063E5-5C65-7F9E-7228-F67E347EAD6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57B0D52C-A379-86A9-7A3C-8F8DAA652CD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E549872A-1E1E-0FEA-ABE7-902AFC42373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ED512DF3-1A79-2F95-C596-BE8BF81D6D8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A6439679-B2C6-21FF-ED8C-14D17516164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6E468C80-3463-CC8E-1DEB-473A359BFF1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B994383B-092D-84BD-B3C7-DFE2C6FB11B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A14419A-3B62-1E74-14E5-96E8B45152A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92BCFBE4-37AB-79D7-3F64-0A443D666AD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43AECF3D-01DD-FFD1-7AF5-9BC41ADCB9D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D9277CC5-05DF-ADD2-6D93-2FCC5AA349A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091439B-9FF1-26E9-47E3-A25CBD1F49F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2960F3DE-0212-59C3-8AA6-CA4060F593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824CB30D-06ED-25B2-516E-6487879669E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4B5CA47-DCBB-492C-806A-DC24F127051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AC9CE36E-1115-CC90-2296-B01D28DB9C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F72CCDCD-6AD8-3E80-9466-E5258495CA6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49F6C08F-8FFD-DC1D-24DB-33DD2FC34F6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B0B7311C-A2EA-BD37-6153-7299D42C412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F745F7EB-19B4-7718-4201-AC492DD597F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D63CF4A-E92A-0532-CC42-121960C297C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D1B3C122-2A65-3FEE-6ACA-A112577E6CA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4340CB31-E2E4-AB52-83E5-938573FD4C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F03C031B-EDD1-A388-790F-1409F107CAB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6B4CE2C3-4077-925E-2264-0682CEABC11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4D018F23-A8AE-FC4B-E7E8-3C3F014BC0A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7890DE-096F-A8CB-3632-381FF909234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2E75F75-ECA7-BD33-EF48-192FA9F269E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13E05385-AD71-12D8-54DE-F0BB07B1D92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E69A3EC-ADDF-83BF-01BB-D6F5C7E104B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ABD364E2-9363-9321-734B-44D54F18130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053DD08D-4E5B-359A-332E-CC04A60298E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0764B9B-CE19-B756-30E7-509377ABBAE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3D4EEE22-A0E3-4666-FD72-9942E9A264B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CCDC1387-4D5D-8907-7426-E2EB5978D2D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2EBA6C62-A5BA-ED4D-D24B-6AE44E683E3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3B164780-109A-12C6-7F6D-16A59DB9245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F80F8CF-ECF7-23D6-2F13-7E0912BC8B2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E4421939-1AA1-D0D0-7870-4447110937C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15AC3EE5-3952-1226-1736-6F2BFC16CF0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9DDA9394-EA96-6B30-BF16-DDD836AD0B7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28C4C3D8-6AFB-430C-315E-C28F03249CF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7ED71690-FE53-3780-1F2C-B3C7734C702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AB284180-7BF1-B134-F64D-1C29AE81D50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D05666F3-4D2D-1CBF-5C47-FDB62774B8A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634510B1-135E-6635-21A2-56A5B7D5C73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D2AB739D-90CB-A401-EBC8-6B7CC0F19FC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BDA3D44D-C357-73B2-4278-1EB315E581A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434F975D-D189-5AE7-D6C6-93AE07F66A4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48F43168-FFD0-52C5-6350-A014AF6A371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9E85DDAA-29A6-9651-9BB4-36CECB9FA5A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29A9B85D-4C11-AB96-5D79-F74DB9722C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A962B651-B8D5-E7E0-0098-06E78FB5310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AEF036D2-48EA-2D2D-4712-D67594436A8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B159EAF5-5A16-4C5D-C799-0D0494C28F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6DE13217-A1AE-7EE5-F740-52F554BFECD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B8F42F1-B358-AB8D-A828-4E83B833743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F6A5371B-DCE6-A91E-94A9-18F113673EA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48806A9F-CD04-DAB0-50F2-38173B1CE47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46E79A0-DDC6-06D3-8EFE-1A3D030F883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FFB5777B-E26E-7F64-D81F-31FDCFD5C07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12125E42-7201-0C29-42E8-8EF97B9FB74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1B4BBFE9-01D8-1B34-5B25-3364C612270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0672F00B-968C-DFF7-AB59-FAC681C736C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53162FDE-32D7-7B8E-0934-7CA89F0C1C8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5A962794-4E24-47DF-E891-FE228538D64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9A590E96-2B84-FDB1-FE06-32908175E6E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8D6FC78-0D48-242C-3A41-0B9E2EA6C68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E2C70B59-B7CF-8384-9A82-931A4701888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79B33D68-B53B-13B2-3AAC-179BF7E9D25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436C3853-A3D3-D33A-BB7A-06E5DD480B1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1233BF01-8370-67E6-C814-E8D3A9A5236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439DDA57-7166-DC3F-F0A3-0C0BDD69E45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E1E083A2-808E-5A1C-5CFF-50A3776CB59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259DF001-9E4E-946D-DE26-15E6D4298A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BCE0934B-768C-9D37-2654-4F42BC9F700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BA8CDE0E-5722-359C-9617-03D6E6D2DB8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1F60B511-EAA5-311B-B026-DD3397FEACB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24919393-EA08-C31C-FC16-13F5966E3F0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9C2C118F-7C46-695A-A4A0-27F080B82D6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9B4C55E-5B76-96EF-5B00-88A78243883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91EAAB82-96C7-30CF-629C-091210383C6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C2D55F45-D539-0089-AA1A-2F51A4DC043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8EDAA8F1-2C3A-8A4A-FB87-72C5E19D099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9F2A3042-AE3E-9F83-0ACE-6000E249F7D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A39EEEFA-4178-D9DF-B6CA-EA4EE3A44CC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7F583FD7-947C-7D40-622A-ADF1385569B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3204E60B-AF55-300C-FD96-9C76214E23B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FF85BAD-D458-A750-03FE-97152E0D25D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E4CEA21-DFD6-7687-E87B-D56B1B5098A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E143CB5C-0877-A7D2-7D50-C7E49D16B7E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6034E86D-C24B-3A15-C079-2EA7D5E89BE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97DF0437-3915-B848-0DF9-5CF22609DC8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75B4ACB0-6513-D75E-9424-A936D621B93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F49863C-3E8A-83CD-AB59-9EE19B9FA3B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FC9C11A9-BEB0-EDF5-154A-216ED41589D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39830A8B-C90B-79DB-7581-8BDCE454472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713374BE-9B76-C849-A2D9-CDEA957C46F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nvGrpSpPr>
              <p:cNvPr id="129" name="Group 128">
                <a:extLst>
                  <a:ext uri="{FF2B5EF4-FFF2-40B4-BE49-F238E27FC236}">
                    <a16:creationId xmlns:a16="http://schemas.microsoft.com/office/drawing/2014/main" id="{17B25862-18E4-03E8-743F-0B4ED8EC0A7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FC5917E-F3AD-AC14-AC31-AC7B43D2414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24ED746E-C3EE-A584-266C-9DCD0B3F876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91E6459E-B889-889A-750E-19C9062E4CC5}"/>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CC7B1B1E-7EA2-CA46-53DD-0599810FB3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5423C387-2F9E-6602-C043-4AF9EAC9CDBF}"/>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667ABF93-6A92-A82F-7758-7E6A64F70C5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9" name="Star: 5 Points 21">
                <a:extLst>
                  <a:ext uri="{FF2B5EF4-FFF2-40B4-BE49-F238E27FC236}">
                    <a16:creationId xmlns:a16="http://schemas.microsoft.com/office/drawing/2014/main" id="{48986A8D-803D-F243-2A16-D23BA67EF1F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0" name="Star: 5 Points 30">
                <a:extLst>
                  <a:ext uri="{FF2B5EF4-FFF2-40B4-BE49-F238E27FC236}">
                    <a16:creationId xmlns:a16="http://schemas.microsoft.com/office/drawing/2014/main" id="{B7C999AE-B6DB-27FE-4BE5-0EF2B87D993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pic>
          <p:nvPicPr>
            <p:cNvPr id="151" name="Picture 150">
              <a:extLst>
                <a:ext uri="{FF2B5EF4-FFF2-40B4-BE49-F238E27FC236}">
                  <a16:creationId xmlns:a16="http://schemas.microsoft.com/office/drawing/2014/main" id="{208993F7-7C20-C64B-9AA2-1019258776C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7234C7A-83B1-4D5A-9612-5B8D7C386C6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79</a:t>
            </a:fld>
            <a:endParaRPr lang="en-US" dirty="0">
              <a:solidFill>
                <a:schemeClr val="tx1"/>
              </a:solidFill>
              <a:latin typeface="Calibri" panose="020F0502020204030204"/>
            </a:endParaRPr>
          </a:p>
        </p:txBody>
      </p:sp>
      <p:sp>
        <p:nvSpPr>
          <p:cNvPr id="140" name="Title 1">
            <a:extLst>
              <a:ext uri="{FF2B5EF4-FFF2-40B4-BE49-F238E27FC236}">
                <a16:creationId xmlns:a16="http://schemas.microsoft.com/office/drawing/2014/main" id="{2FFBF675-C9E9-421B-A9BA-C2A464E8BB8B}"/>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3" name="Table 142">
            <a:extLst>
              <a:ext uri="{FF2B5EF4-FFF2-40B4-BE49-F238E27FC236}">
                <a16:creationId xmlns:a16="http://schemas.microsoft.com/office/drawing/2014/main" id="{FC58EBD2-068F-4556-B4D8-BC4ECE99E93B}"/>
              </a:ext>
            </a:extLst>
          </p:cNvPr>
          <p:cNvGraphicFramePr>
            <a:graphicFrameLocks noGrp="1"/>
          </p:cNvGraphicFramePr>
          <p:nvPr>
            <p:extLst>
              <p:ext uri="{D42A27DB-BD31-4B8C-83A1-F6EECF244321}">
                <p14:modId xmlns:p14="http://schemas.microsoft.com/office/powerpoint/2010/main" val="3659974259"/>
              </p:ext>
            </p:extLst>
          </p:nvPr>
        </p:nvGraphicFramePr>
        <p:xfrm>
          <a:off x="1821354" y="2212781"/>
          <a:ext cx="8549292" cy="1584263"/>
        </p:xfrm>
        <a:graphic>
          <a:graphicData uri="http://schemas.openxmlformats.org/drawingml/2006/table">
            <a:tbl>
              <a:tblPr firstRow="1" firstCol="1" bandRow="1"/>
              <a:tblGrid>
                <a:gridCol w="822735">
                  <a:extLst>
                    <a:ext uri="{9D8B030D-6E8A-4147-A177-3AD203B41FA5}">
                      <a16:colId xmlns:a16="http://schemas.microsoft.com/office/drawing/2014/main" val="1618553718"/>
                    </a:ext>
                  </a:extLst>
                </a:gridCol>
                <a:gridCol w="7726557">
                  <a:extLst>
                    <a:ext uri="{9D8B030D-6E8A-4147-A177-3AD203B41FA5}">
                      <a16:colId xmlns:a16="http://schemas.microsoft.com/office/drawing/2014/main" val="2504233199"/>
                    </a:ext>
                  </a:extLst>
                </a:gridCol>
              </a:tblGrid>
              <a:tr h="457200">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open a polling place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183214224"/>
                  </a:ext>
                </a:extLst>
              </a:tr>
              <a:tr h="274320">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procedures to open the polling place.</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20155765"/>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prepare official ballots if using paper or optical/digital scan ballots.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89006900"/>
                  </a:ext>
                </a:extLst>
              </a:tr>
            </a:tbl>
          </a:graphicData>
        </a:graphic>
      </p:graphicFrame>
    </p:spTree>
    <p:extLst>
      <p:ext uri="{BB962C8B-B14F-4D97-AF65-F5344CB8AC3E}">
        <p14:creationId xmlns:p14="http://schemas.microsoft.com/office/powerpoint/2010/main" val="2419369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3E8894-C367-1573-4F21-4F1D38A42DE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C537A0F-FEEA-FD24-2F89-DC2C924920AF}"/>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7510216-6375-357C-5B77-65C92DD1108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CFC7F5C-FED6-88A2-122F-E48BABCF52A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CBD14DE-AED1-692A-D04C-FCBBAEB36D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296202F-6705-E815-1E39-D39914AC18D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611B0AB-B244-F276-2A1D-93E3B96CB91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6443755-7DA4-AB6D-F711-43E53E3DC8B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30CE72E-10D1-6D8D-8E6E-FEC7891CB56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5244877-EFA6-BACD-E10A-B110F0A2425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CA1CBB3-5D30-B4F3-E1ED-1C5A503285C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9250FB9-089D-CDB9-2E0E-D6A02C60B75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617D17B-031D-2873-41E3-9D55F52157D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F2D41C-FC80-54F5-8096-CDEBF491A57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72285E9-5DA4-4635-82EB-029C3605616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E0A873A-8ECE-D74B-A31C-B634E433856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FB05C05-5618-368C-173E-FF32F20AD8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BFB1CF3-7564-F869-31A8-DBE00EE7657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FB3470-A0ED-5CF5-6203-13676C22C15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49B673C-7DA2-FF5B-C4C7-671C0E6235D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5EB7416-CDF5-5B18-AC65-08A5B355DB0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134061D-234C-1F0C-5EE9-2F10242CCF9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4FD743C-706A-C7D2-2187-A2AA73CBF6A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8DD8E50-1BC6-DAC7-3424-0637ABD4E38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80384B1-081D-355E-6EA5-B63E93C54EA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EC868A5-DFC8-84D8-BE38-2736FBE3269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D398B2-CBD5-FA10-E15E-4E5EF5728B5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271CFBE-C990-B49D-D290-474F8723F4D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E55197A-3B99-72FA-879F-50A7000E1D8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92BC5DB-246A-FE8D-4DA1-74B15D7D7C6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DA05F08-7E17-98B4-146E-F218AC85EEF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26F993E-8425-6D74-9531-132C7C57DB3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E0A27F3-B1A1-8279-D3B7-9C82F861F8C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59896B-3729-D320-76B7-CBED845BC7C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1431577-59A2-5CFD-A366-49A54C163C1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4B548E3-5082-FD4B-029F-022DE5F3AEA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1C9C43B-AF39-FB18-1EA0-111A61CD4B8A}"/>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C7B519D-A223-7F05-751A-C8FEA773E16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FB9A916-FCA1-D7F3-62EC-8AAA951844F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2AD4C04-B3AF-B008-96C0-F72207D863C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23B6ED3-13B5-E387-8F56-9796E76674E8}"/>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E900E54-150E-F38D-5247-2D57E3627F9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1DAFB1F-1EFE-1F78-07CD-CF56D484EFF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08C0CE8-64AF-C8FD-5018-18195E5769C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3563D85-0601-57B4-D662-43F3EC5A0E6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CCB0E41-05D9-E9A8-D51E-0012D8217C8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F900EDE-CCF0-AC07-EED5-D737379FF04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301E805-8024-64DF-E1C4-3AD48D8183C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2B950EB-7D69-9383-FE72-5F5A0A378A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5B4795-43D0-0915-C901-C926D61ECE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3EDA070-BDC7-B5FC-A2BD-A62DB0AE418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3EC635D-7DDE-7B14-C2DC-CAC1603C94C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D2B5B04-AE27-8353-E445-BF905941A86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C414E94-9F8F-93FD-FFAE-10027413F2F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819280D-4C23-46FF-395E-FD9E9B7BBE8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C026293-0987-F6A8-FE81-386CF2C2D4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032A0E1-DEF7-5455-6C08-C0946D9E412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12F1E7F-2DCE-59BE-FB03-531645DB406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458AB8-3CDC-B18E-30A7-F8D84986DCB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CAEAAE2-994C-E9C8-45BE-4D7929E05F5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76BC87B-7D47-23E2-DDD7-59AD7A3949F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3DD1DEA-C146-D472-94F7-D41098ECCFF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CC998E1-E67B-8969-A98C-6113D85A6A4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A38AE1A-76B5-2308-FD96-170D69CE4D1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CAEA0C4-3389-1A00-91F1-D7945A36C1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9D12A37-36C3-2549-C1B7-98EE3EABD2B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0B47D2C-6943-A433-FF91-19B22E12BE6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24D9A61-9F2B-0B6C-8264-C2F1B0F5A27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65214C8-0C27-5F2B-97E1-1930D4252B1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DE58B7A-BBEA-4FFE-3E6A-D76C19444F7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B2B56E9-7140-68E6-484D-C4AEE4BF2A8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FF051BD-5969-E58B-BE6C-2F5F96FAB1E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1069CBA-4BF2-5F0B-85B3-A0BF875BD0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F571C220-79B2-F3F2-A3F0-CBC6B269EE8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D1F9DC8-C86B-2A6A-4EF3-4141F58E506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313A630-881C-DCDC-92FE-4E2999A927A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1EAA47C-6D32-A0A7-B66E-8E6FF93E491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26E56C9-F56E-73A5-0FEF-7D48B962870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2D0B6C1-0055-124C-598C-2A774FBD4C6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E14386D-C170-248D-98F8-DE62B81422B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BC3BD44-AE9A-DF5E-2CAE-1DEC5F913C7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39E4652-4217-BD15-5331-108AEEE1454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0537336-88F9-034A-2499-6ECFC87F1DD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3247E29-B932-C6AA-91E2-A7774A9F365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1C02916-229A-8BC5-64A3-252BFD6B5F3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207C1DC-4DAD-A090-E6C1-BE702B24325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C5B9802-64E8-C5C1-7BA5-B9FB9A4FAD7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98308CD-FC27-0A81-DCCF-1DFE005C5C2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B202886-B764-7973-567E-86507EC9843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ECE6AC6-4C3D-FBFE-853A-23FAC4F9243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100B492-7562-BBC6-5FA6-367FA8FC735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42E7F11-96CD-17A9-075B-C4829518DF2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AF28F66-6D2A-1160-BA39-1F93DA71103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D48BAA0-6F2D-A7FC-9AE5-EBB638E341E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23734F9-5850-C616-9CF0-40213E6D0FB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7A6E895-8FE2-5D29-9ED0-82AB6FC33A9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3DA250-F87B-5FCF-36C0-40281A4A291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40F386C-38A1-3FAF-2273-0A76DA9CBE1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3EBF221-489A-4991-D1A9-4FA3C36F3B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CC8FBD4-59FA-22F0-7B71-258A51F1D30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7663AED-3292-CA8A-3A12-707F55FA304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5127A4C-7D71-8BAD-9AD8-1FA6A5AFD2F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C309B9C-EDCF-8975-11FB-A5D2B32973D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4120F5C-C5A2-00D3-2AE2-A2EEABF7A0A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B02FF5D-C7FF-6AFE-5DF6-ACAF2D9B9B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6B2E439-6B7A-22F3-4C29-360D279950F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2374EA6-39E2-8CBE-E722-D7514ADC2E2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58B2B62-EE0E-29FB-C338-A214A8E34E0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3AE2999-605E-CE37-49F7-FD61451E931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5291ECA-F843-7F56-A290-D1FDF0E9118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1E7374B-0B44-59C9-520C-9501CCB74A5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B39237C-3E95-891C-2F41-640A1508EBB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D8E7ED7-F000-57C5-CE9E-9378E2AF573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C05C9F7-42EE-A6FE-3C1E-C53212F3E62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DC457F8-1120-B889-D5A4-5A10C87CD9E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776E74C-1616-F83E-53BF-2E6D134ABD8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A6950EE-C253-80E6-69DF-8C5DD91C9EC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3A2107B-2EDE-DDE1-C39F-50BB23A4C7F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7C2D5B8-3BFC-D601-77E2-EB5453BA786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E124E71-9AC3-98FE-A2B5-5010D6DD1B7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B3DA768-410D-DA06-50C9-7AC6E2DD703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DB84BBA-CDB2-1C43-6719-28E2F7ADC26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33EE906-6BB6-4E2B-E8FA-D9E9D187DA5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AEB7084-6AB2-A99A-9C43-9DE86731983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EB261A8-519D-92F7-AB48-98A0A97C491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D75DEC0-FD95-B348-D30B-AAB5CA44AED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A5BE2D8-0C71-2B62-6510-4A5F4D22501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88E7E24-49B5-6DFE-39A3-D95711D6CD4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FE2DEBE-6C63-C792-552B-B90EF8186D9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7B592B7-1A1A-013B-5AC2-05DC83D772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99C6E3F9-A2CB-9738-228C-65A63A4E9FC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2E87F93-4B53-56DD-B165-B689E146015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FA227EE-C974-F13A-5688-9E7578C454E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844150-53B0-6AA1-4300-566CDDA46EF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2D2675B9-8216-4F1A-A88E-77E2775D7A4F}"/>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1" name="Slide Number Placeholder 3">
            <a:extLst>
              <a:ext uri="{FF2B5EF4-FFF2-40B4-BE49-F238E27FC236}">
                <a16:creationId xmlns:a16="http://schemas.microsoft.com/office/drawing/2014/main" id="{B69D64DC-7F94-4B00-813B-F28843CE483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92A137A2-5E98-440A-9F4B-B6162156B0C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Required Oaths</a:t>
            </a:r>
          </a:p>
        </p:txBody>
      </p:sp>
      <p:sp>
        <p:nvSpPr>
          <p:cNvPr id="145" name="Content Placeholder 256">
            <a:extLst>
              <a:ext uri="{FF2B5EF4-FFF2-40B4-BE49-F238E27FC236}">
                <a16:creationId xmlns:a16="http://schemas.microsoft.com/office/drawing/2014/main" id="{ED9E0EBD-6003-4458-8D48-C9F25E3468DE}"/>
              </a:ext>
            </a:extLst>
          </p:cNvPr>
          <p:cNvSpPr txBox="1">
            <a:spLocks/>
          </p:cNvSpPr>
          <p:nvPr/>
        </p:nvSpPr>
        <p:spPr>
          <a:xfrm>
            <a:off x="838199" y="2223699"/>
            <a:ext cx="10515600" cy="331315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Alternate Presiding Judge</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not already completed during any in-person training, complete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Statement of Officer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23-3) and have one of the persons listed in Sec. 1.016 administer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6"/>
              </a:rPr>
              <a:t>Constitutional Oath of Office</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7-2).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Then, read aloud and complete, with the presiding judge and election clerks,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7"/>
              </a:rPr>
              <a:t>Oath of Election Officer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7-1).</a:t>
            </a:r>
            <a:r>
              <a:rPr kumimoji="0" lang="en-US" sz="2400" b="0" i="0" u="none" strike="noStrike" kern="1200" cap="none" spc="0" normalizeH="0" baseline="3000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Following administration of the oaths, the alternate presiding judge will be issued identification to wear while working the election.</a:t>
            </a:r>
          </a:p>
        </p:txBody>
      </p:sp>
      <p:sp>
        <p:nvSpPr>
          <p:cNvPr id="142" name="Slide Number Placeholder 3">
            <a:extLst>
              <a:ext uri="{FF2B5EF4-FFF2-40B4-BE49-F238E27FC236}">
                <a16:creationId xmlns:a16="http://schemas.microsoft.com/office/drawing/2014/main" id="{E6D59651-56B0-40F3-B100-C381BB5A560F}"/>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4.1A</a:t>
            </a:r>
          </a:p>
        </p:txBody>
      </p:sp>
    </p:spTree>
    <p:extLst>
      <p:ext uri="{BB962C8B-B14F-4D97-AF65-F5344CB8AC3E}">
        <p14:creationId xmlns:p14="http://schemas.microsoft.com/office/powerpoint/2010/main" val="2998115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89730B-EE66-C9A4-1B0D-4829535DA219}"/>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5FC0FCE3-DCF6-35F6-74C3-B14143BFA98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D3B0BDE9-A779-E0DF-1A79-8A74BDBD881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428F635-C645-9F3E-D3F6-711108F3CC1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484C124-F166-EDB2-00E6-0CB2B636A5D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4001F81-8A39-CC6F-39E8-2E37BA81B31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D0183440-CE64-4334-9748-A1898B94C02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7F19626-4150-CEFB-BEF2-8FE01095FC2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9043B8E5-C7E2-F214-8C0A-DF96A5A8BF1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FDD1E50D-A206-CFFA-EE0F-64762662B1B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C558058C-FA0C-704A-001B-DA4D441B6DA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AAD5B0F-47D4-A70C-9831-7F6FFCB2ABF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7B7FF211-2994-4394-8888-D7FE93487EB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AC13D86B-8229-4EA6-4310-A67693BE4D5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FB03BAD5-D766-0ADB-ADED-1B1D81F2795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AD388A7A-6CDF-C5CB-99D2-A27754EF347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EEAE989-888B-A6F7-1733-45A08F97CB7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79EA068E-4A0A-398D-EAF6-AA83AFCC45A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0040A523-E889-D0B8-48B6-79039225810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9C6DEB0B-0258-EA95-58D6-1C279F4FA45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8EBAF1F3-CE7D-4AFB-F5A2-5DB536272D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580295F9-3741-2B77-0449-ADA77448506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5168EB96-7297-9072-B309-FFC221D6732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870E9F76-B823-3CD5-CF80-2F99753BB82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8A049DC-3F08-691A-C7EF-6139B14F8E20}"/>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375B20CC-6F3E-C730-ACED-10E1F90C06E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274F3B31-7C29-01BE-F9B2-7FD4E783884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4681919A-27F2-508D-040C-6EC53FDDA75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FC29D58E-AA34-F6D9-FB88-34307C0FB98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BE74043C-236B-9DAC-EEDB-5B7C22842EB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F8FBBB20-DD33-C8E6-755D-32F4335E14B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1F1F046E-EFCC-3E08-C70C-A9C16A6A4E1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5A1E18BA-EE1E-BA65-9DF7-AAD1BFE43B6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A4108C82-E2CD-B49E-9DD8-F95AF98B55C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C52BB631-0738-E635-3650-E8CF110B7A7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255D09-C2BC-6189-A0CD-113123233F4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CA4420DA-07E0-C2B7-A77B-DB54B32FDE0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EA9D5449-16DE-3E4B-2BB0-7E0A6D6333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A589790E-EE38-AD4C-AEC0-2C7EEA07927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D497E7D7-922B-D38F-76ED-64CC8C33DAF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756A2DF1-E780-F16B-FBC0-9141265F0DD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530D3C3-5B12-856C-0357-09E0EEB2BE3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AB4353F4-B784-18E5-C4B1-FC8AA1CDFAD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C263ECCB-AF67-B92C-E30E-923CC4BDA44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4427893-AF2E-EF95-38D6-474A55448582}"/>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04404AFA-C672-E3BC-C092-D8E776575E1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91BDC32B-1F04-5CCC-6FA4-8ACDC30FDBB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A67E680E-6548-E8A1-D3F4-445A3C80610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E891C993-02A2-0EFC-3A66-7DD886BD66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D8DF09CB-D045-A37D-2E57-DD0BB2A1A1D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3143275B-C30C-6CD9-9B62-92448B57F17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C33CC994-BA4D-FBC7-AAE9-788FD8C2067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26F28B15-F8C5-2BEE-7D57-DA9E94C9743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421D6108-7C12-3B57-917A-9F2F94AD9B3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7113BCFB-2BE2-1D0B-EC3F-1B3B41CF03F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28026A15-893D-DB3F-AB26-6C740946E37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0297886-4B5E-ADE3-6378-281DCF86D1A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94EEB6A3-20FD-EF80-5455-F939E217833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2376FCC4-48DB-D74E-4FB6-ACB64608383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353AF69-7F07-A2C3-5CF8-52A24F245CA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C33697B5-23F0-38C1-18A6-70DA9868F5C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E32F6581-2DC9-1BF0-7544-4DD67B21C59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6EA21D5-DD11-7938-25F6-391537189B6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58FD40B7-4E8B-B948-2B99-2F19D4655C7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F601260F-6196-BD11-DD19-E3B604E5A8A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F24640B5-4042-67FF-0EBC-F530B6BAEB9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2235F6C5-43D1-AC03-3B43-1FFFC06C330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CAD0FE8E-D226-A1EB-3FD6-21AFE62A757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620EF597-EBC9-8844-FEDF-73264625B02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B8D85022-4479-8711-324C-2434FF36B44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E872C26E-3227-424C-ED44-5826190AE3E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D68E3BB4-2022-742C-E432-429DC3588AE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1DA79F5A-66F7-876F-9AAE-11F6BFC8B64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A7C2DDC9-70F6-B504-2864-F3378370BF4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50435A27-6371-397E-D2DB-A09A2E47B36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EC862A1D-9702-3BA9-8893-CA0CD2757CF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AB944277-676B-B256-4CF9-605F12416A0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1A65F6F-C30F-A306-AF59-0012CA4EF187}"/>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C21EB46A-2052-A0BD-EEA9-2F31BD008D5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B92E4FE7-F5EE-A0E7-EBE5-6A18C5A8591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ABEC352B-5DBB-3388-7691-0EE0763B69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37452540-94B4-9949-DE33-6739BF038A0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213538FA-9EBA-E532-FF04-43137D87D70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A5BE73FF-3AE6-E346-1984-C573DE2241A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D2AD924E-51A6-6A42-3F60-B6B60A5D6FF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B0CE3282-7D25-B2AD-4256-BD0F92A47FA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74CB7F60-226D-9AEF-BE8A-8D729C86928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D2FA11DF-68F2-E850-2585-92602FD52AA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DA45680E-D697-B252-F7EE-B371E8645C8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44CD46A2-A4ED-25D8-7C93-182286ACDA4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830E8AFA-15E1-90D7-4E63-30BB12EA5F6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261061F4-6241-C65C-106B-FB611E8A479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0245231-848D-CF1C-2C81-111F9133DA0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88E821C6-1245-7F91-F395-EAE7239D4B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F9FA5E62-C5DB-FEF0-61BF-250969A211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D0C65BF-4A23-E32C-8FEC-E81C964A62D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60330733-C6F7-4DE5-7E23-90D67354532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E6764CD8-244D-11ED-FB1C-96C0F7F3990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A2008EB-4481-1E68-DFA6-9B72FB0D68D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582D38DA-1BDD-BBA0-C46C-E0A9D0FC728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DC3FDEDF-4EA5-9B7E-2670-1F91D33C100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6642D24B-7898-DC40-3DBE-AF98F1B8B49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D875B3BF-86A4-AA44-CEE1-15CBBAF4E86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3707FC25-66FC-A6DD-E931-E4521499D19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EE7B892-AC6A-B26A-10F7-484118D9FD3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DF6B7B0E-9208-6FB7-5F69-5969C40284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36D3812B-95E7-A972-54EC-6E05280B5ED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BE5C983-6515-D459-4CB5-9E50B6BD038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3BE51AB1-AA8A-E201-E801-4E1D05060F7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13E877A3-FB36-FFB4-97A4-B2AC675FC22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B9C1662B-86EA-927F-1B8B-5AA58247448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034DBA2F-D6F0-70F0-29C7-3157A182121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CE03B787-E6D1-186A-662E-23AA36591F7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40C042E-F616-53DD-1D83-C57FF37D080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019B16FC-C368-203B-6F07-405C0A8DE9C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D77DFF83-72B9-6B17-C51E-B9D41E0BB80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049409D3-F316-3100-28DE-413CB35FF6D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689F7A4-65E5-AA36-BA2D-17C7AE0FAE4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A7DF1E5C-0D15-CFD8-34C9-44A1F494C1A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118AE90E-3189-9235-F089-BA054F1B28A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EFE730E3-FA46-147E-4598-15AA26D287C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B154EC8-259B-10A6-4A93-945DA0F4305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6636EB88-4822-1BB0-F999-8D8DC5D3C0E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74D3CEE-D221-5C12-5F9B-B5E671C8F9C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DF7340DE-8A4D-4F9E-7831-EA57F49F793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AC874CD-3349-4EB3-C6F2-D205DDBFA66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40F2FC-C644-B122-E28E-8F08218FAFD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1DB790DC-6914-A03A-C647-D2E28657D21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415181F-4FB3-3A69-E343-D246E8216B46}"/>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E831A6F8-1FC7-D4F3-439E-2DA27164C1C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1012F8DA-825D-48BE-A428-677729692F0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ADDF002B-ADD5-AA8B-9F3A-D8C0E32A1F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4DB734C4-AB25-05CE-6239-718BDE15B4B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D625E836-AFAD-FD6F-976A-A9170DE07E8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30D8DB39-1C4F-F730-BED3-931FC7C98A2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922E761D-ACDD-1117-9B52-2F97CE9D80CC}"/>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Slide Number Placeholder 3">
            <a:extLst>
              <a:ext uri="{FF2B5EF4-FFF2-40B4-BE49-F238E27FC236}">
                <a16:creationId xmlns:a16="http://schemas.microsoft.com/office/drawing/2014/main" id="{7FC3EB7F-3030-42D5-AF64-898DCC94799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80</a:t>
            </a:fld>
            <a:endParaRPr lang="en-US" dirty="0">
              <a:solidFill>
                <a:schemeClr val="tx1"/>
              </a:solidFill>
              <a:latin typeface="Calibri" panose="020F0502020204030204"/>
            </a:endParaRPr>
          </a:p>
        </p:txBody>
      </p:sp>
      <p:sp>
        <p:nvSpPr>
          <p:cNvPr id="256" name="Title 255">
            <a:extLst>
              <a:ext uri="{FF2B5EF4-FFF2-40B4-BE49-F238E27FC236}">
                <a16:creationId xmlns:a16="http://schemas.microsoft.com/office/drawing/2014/main" id="{399BA1F0-2624-480A-824F-EE8CC8C459E0}"/>
              </a:ext>
            </a:extLst>
          </p:cNvPr>
          <p:cNvSpPr>
            <a:spLocks noGrp="1"/>
          </p:cNvSpPr>
          <p:nvPr>
            <p:ph type="title"/>
          </p:nvPr>
        </p:nvSpPr>
        <p:spPr/>
        <p:txBody>
          <a:bodyPr/>
          <a:lstStyle/>
          <a:p>
            <a:r>
              <a:rPr lang="en-US" dirty="0"/>
              <a:t>Opening the Polling Place</a:t>
            </a:r>
          </a:p>
        </p:txBody>
      </p:sp>
      <p:sp>
        <p:nvSpPr>
          <p:cNvPr id="258" name="Content Placeholder 257">
            <a:extLst>
              <a:ext uri="{FF2B5EF4-FFF2-40B4-BE49-F238E27FC236}">
                <a16:creationId xmlns:a16="http://schemas.microsoft.com/office/drawing/2014/main" id="{7CF12F4B-AABF-49DC-B4E2-07BB8E008B2F}"/>
              </a:ext>
            </a:extLst>
          </p:cNvPr>
          <p:cNvSpPr>
            <a:spLocks noGrp="1"/>
          </p:cNvSpPr>
          <p:nvPr>
            <p:ph idx="1"/>
          </p:nvPr>
        </p:nvSpPr>
        <p:spPr>
          <a:xfrm>
            <a:off x="838200" y="2272683"/>
            <a:ext cx="10648950" cy="5265737"/>
          </a:xfrm>
        </p:spPr>
        <p:txBody>
          <a:bodyPr/>
          <a:lstStyle/>
          <a:p>
            <a:pPr marL="0" indent="0">
              <a:lnSpc>
                <a:spcPct val="107000"/>
              </a:lnSpc>
              <a:buNone/>
            </a:pPr>
            <a:r>
              <a:rPr lang="en-US" b="1" dirty="0"/>
              <a:t>ePollbook and MiFi</a:t>
            </a:r>
          </a:p>
          <a:p>
            <a:pPr>
              <a:lnSpc>
                <a:spcPct val="107000"/>
              </a:lnSpc>
            </a:pPr>
            <a:r>
              <a:rPr lang="en-US" dirty="0"/>
              <a:t>Follow instructions provided by the authority conducting the election for setting up each ePollbook. If you do not have instructions on how to set up the equipment or experience any technical issues, notify the election authority as soon as possible. The following steps may be different for each voting system vendor.</a:t>
            </a:r>
          </a:p>
          <a:p>
            <a:pPr marL="914400" lvl="1" indent="-457200">
              <a:lnSpc>
                <a:spcPct val="107000"/>
              </a:lnSpc>
              <a:buFont typeface="+mj-lt"/>
              <a:buAutoNum type="arabicPeriod"/>
            </a:pPr>
            <a:r>
              <a:rPr lang="en-US" dirty="0"/>
              <a:t>If each ePollbook and MiFi was placed into a supply cabinet/carrier overnight, verify the seal.</a:t>
            </a:r>
          </a:p>
          <a:p>
            <a:pPr marL="1257300" lvl="2" indent="-342900">
              <a:lnSpc>
                <a:spcPct val="107000"/>
              </a:lnSpc>
            </a:pPr>
            <a:r>
              <a:rPr lang="en-US" dirty="0"/>
              <a:t>Document chain of custody.</a:t>
            </a:r>
          </a:p>
          <a:p>
            <a:pPr marL="914400" lvl="1" indent="-457200">
              <a:lnSpc>
                <a:spcPct val="107000"/>
              </a:lnSpc>
              <a:buFont typeface="+mj-lt"/>
              <a:buAutoNum type="arabicPeriod"/>
            </a:pPr>
            <a:r>
              <a:rPr lang="en-US" dirty="0"/>
              <a:t>Turn on each ePollbook and follow instructions provided by the election authority.</a:t>
            </a:r>
          </a:p>
          <a:p>
            <a:pPr>
              <a:lnSpc>
                <a:spcPct val="107000"/>
              </a:lnSpc>
            </a:pPr>
            <a:endParaRPr lang="en-US" dirty="0"/>
          </a:p>
        </p:txBody>
      </p:sp>
    </p:spTree>
    <p:extLst>
      <p:ext uri="{BB962C8B-B14F-4D97-AF65-F5344CB8AC3E}">
        <p14:creationId xmlns:p14="http://schemas.microsoft.com/office/powerpoint/2010/main" val="1034141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C2495-411A-0269-1327-636935ACB61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AA403E4-C0BD-DB7A-786E-2970ABC6E44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072588E-1796-ADD5-4B99-B3F406A709C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C60588B-292E-DB4A-C101-195B9655D82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A21FAEB-A423-E039-7384-37EBDB96C16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E892D488-AFD6-FA20-7F75-C7D9AE1A74D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98AA5FF5-77BB-045C-295E-5251377DF1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9785C225-7E6C-3D31-32E3-0C2EFD15749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8C16E9D9-8706-390E-0347-0136CE89B90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4027B916-C316-C2F8-CA04-945E5B669C1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17FCDF07-2153-26A4-2A34-37A335980CE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CD32D144-66C3-9235-5EC2-3802BA16B54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630F7344-E22F-02E2-5160-9CEFACA7168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9BD16A12-6051-F26F-AE53-064425B62A3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722DA34B-E8FD-F671-FF33-BD4C9D5FDC4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EF573C9-0361-509C-2A18-A928D7A3AE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06FC56-FD14-F950-8831-FC408FDB59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0FA58E20-A318-ED6D-4402-6AC17768F05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F4364BB9-EC4A-8C13-8B14-6C2112FC75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B4EE8064-6BFC-D9DD-5001-02FD196473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2E242-E42A-34C8-7384-4305D746F7E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246C8B2-0183-8981-589A-16BF771C1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031DCF6-BC24-1383-032C-5F197923CF8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D4BA34E-15E0-1E7F-B868-DC032C9F46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A57B85F8-C854-B21F-89B2-B82BC0C96DD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62DC56F0-FE8B-330E-7437-4B34794C27C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D9A6E190-2DD9-1576-740C-814E818109E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8BF84564-A0DF-24C4-5AE6-1202190411B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D1A0714E-7B22-2744-FA18-7A643A3CF2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899B96F-D2C3-F0F8-FA87-9F4C3BFD1E8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1719282C-4D04-C379-073C-4D8B6B007E6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18790262-3F85-888E-73A1-AC01EF92744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6683382C-C4CC-1D43-9BFC-DDC65AA3484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28A6450C-7F4F-4AA8-04CC-8735FB78EBE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FFEF3CC7-67CD-6F92-65A5-77BE77AAC34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E1E5D0DC-A432-1A76-5929-EA45FC147E4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15A8FF0-7D93-B462-9486-DDFF82DC9CA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8873B926-A146-986D-9519-D4DB42C9FAF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D5BAAE54-1319-DEA4-F138-AF8599FE4A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6A0F866-6DAB-3D3F-9C28-B3BD96DAF6E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B723011-4110-C32A-B854-2A1DCD60563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81B5E19-7980-3DDA-CC5E-4B7B526D344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F94398F1-2016-C3D6-1DAF-F44665FBED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B800373-31EE-8F29-AEE7-5018AF39657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012FFA67-90AC-D076-F8BB-AB4C6AB0453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8B6E9DF7-0EC4-8DBD-0717-3C11AEB7DB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969D664E-7C96-6D2C-0A34-9F2B3A79139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E0927967-DC34-E226-844D-181344E3842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6BB9378E-53DB-FA3B-F6BB-73638F3A667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3E74B6B-ABF6-2027-2AF0-0624517933D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7AAE4629-E344-BA0E-A4AD-F12DD36C6B8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825F7CD9-000C-C82B-A362-F11C44DBFD8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1464F454-2EF7-F5FB-194D-A199FDAB604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D4D4D81F-6812-3F72-3F9C-4F3D666AF2E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CF53FDE6-37B4-A891-D57A-D0A9ED08075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F5D1AFB-B786-70DC-0794-D83401D34AD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2E3393E-39E3-9B83-0369-4DDE66114A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3AC4FF8C-326B-0162-27FC-D887771218E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E1F72AAF-7A09-BCAC-5DB3-CD496CA9A99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403E0F-6BB1-D62C-B832-CDE9E697405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5A7D636-FB85-770F-3622-93A3F675006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D28897A6-15A1-08FA-3CFB-0906D1ED2FE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42659883-4538-4723-271C-1A726C3C0D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1D094532-7BE9-EA7F-F265-FD67C222C94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39D0A95-9A59-5D58-09D9-1DF54AFC465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F923E050-350C-D81B-FB22-8252A44C372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F849924D-8148-2BF2-70DD-D224F86365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FDB6C954-368E-968F-9514-4309E652579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AB5F87E-6003-E241-272F-DB1F56B9CF7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69D78C0E-77A3-CED9-89ED-1A7D49570FD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C86247FA-0CEA-94F6-A985-A5562BE00F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AD601CDD-0592-7BDB-D790-9648173E317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51FE21C0-8B9F-1BD1-3424-12E9076595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1E732E-5F38-8413-9EF2-5EBED4ADF1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832E62F9-A94D-5766-E7FA-D3D5BA257A9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DB6EC030-D630-F542-E7B2-72CD3727404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6B50120E-E9D9-6863-9FCD-5A09E7A3B5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E5CF7C75-00C5-BF32-F611-B4919F9D47D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CA2CE6A-F1E3-6786-9E21-E2C42BA5BFE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BA9882A-A3C9-BEBD-B930-EA9A10DE5BB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3F909D15-7A54-9CF1-08E0-24C0FBD55E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0145787-1D25-1067-6F40-315E0834DB7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86F5118D-B9D1-71A9-E805-B334A0BFCD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7D95ECB-0921-5BBB-0233-F4FF1C59ED8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0B325EB4-A485-213F-C9A9-6CDD15DE1CC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CDA8E4E3-7F8A-17DB-24EA-7D08CA2F05C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51615ED-0B88-33A0-D475-F4BC1BBCE45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92B87F6-CD94-A0AF-E2A3-AB5F00FD726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DAE36038-B073-F828-6FF8-C08668AE396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B705187A-2E4E-642B-1614-2B42F839E7F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ABD583DB-C156-52DB-FF01-A9C216AC623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77B6D71E-1BEA-5677-9990-816D1FA7DE4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60F6976D-3D87-40C6-38AD-8CF2433A06B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8F23FEEF-5F34-2B5C-E280-869A0A48E66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5AD55AEE-7426-96B4-DE60-414F07DF1AD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8027E261-49F8-62E7-C298-69C38124E3B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568C9183-D149-6EEC-D2FE-31DD63D5B85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883D23EE-ADA1-152D-E371-A64F23CBF58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F1A887D3-69A2-B776-6D7D-C7D04E839FC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B03EEB8A-602C-5145-7BB3-65A004C60A5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4BD1D96-47DF-9307-F675-1BFB4C91CCF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DA0380D7-8638-5F29-4909-45248BD6E0B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7D907B3F-8080-461D-D4B9-035C68A0F4E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57916E7-0B1A-D16E-9F73-62F19502738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C2836162-FEC2-3B27-BCFB-6DA3CC8BD24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75484F14-0C7D-0A83-0950-FEC6DF083E5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3F817D-18FB-B962-6CF7-D0939AAE2CF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86B24CE-421D-F227-C725-E435F6E5FB9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8F9C197-67C6-EF01-6E90-E84AF486E7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D758C033-90D5-2E59-AB19-60B235663E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B1E1BC69-29C0-599C-41C6-E004A725968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B18F9B60-8256-AE50-1647-60E782FFDB6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C3C19E91-CFE7-A616-3396-38DF7C52CDF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813D3151-8882-5515-EF42-5275519CD9F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718F4EEB-BFAF-6393-886A-F078744903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3E8E5C5-C206-A275-34CF-9EFAAF93C1E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4199206D-F431-C124-0198-E551477DEDE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8C0BC9AC-E9C6-5CF8-E961-1496745B1AB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167556DE-608A-7D01-0DDD-4D848EAB1DC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7FF7B43-13FA-470C-1259-A6FC38442F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05C447-896E-F4CA-6AAB-5B96B8F12BE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EFBD9D78-0456-862F-5A10-4F60F575222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15FA0B6D-DDE6-38A7-C56A-BD3606489FB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6D5D0604-2FE4-E69B-BD8A-C175853B005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4321298-9DDE-43C2-B42E-1474857624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0ED4667-BC58-6243-45B9-1C488A9297B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5478F68A-E320-DED2-6146-6093DE90C19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D17787C-D39C-D9BC-FEEF-D09A30115603}"/>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612638-B709-2ABE-DA8C-3087AF69030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2278719E-644B-207F-346D-F65FE936986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B6DD1E7-C741-9397-95C3-04DE94A9606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76D027A-43E6-5F12-7980-06D6C69FCE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23727F-950E-B59A-E71F-D1A01D0F5C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F7A9C056-6DF1-3461-905D-C0B5243580F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214BA494-6503-6BFE-81A6-7D7E28D3B451}"/>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B0EE9C8D-3E11-123C-142D-8246EC2B5A4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414BDF4-5AEC-43EA-A062-460D9990B76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81</a:t>
            </a:fld>
            <a:endParaRPr lang="en-US" dirty="0">
              <a:latin typeface="Calibri" panose="020F0502020204030204"/>
            </a:endParaRPr>
          </a:p>
        </p:txBody>
      </p:sp>
      <p:sp>
        <p:nvSpPr>
          <p:cNvPr id="143" name="Title 255">
            <a:extLst>
              <a:ext uri="{FF2B5EF4-FFF2-40B4-BE49-F238E27FC236}">
                <a16:creationId xmlns:a16="http://schemas.microsoft.com/office/drawing/2014/main" id="{4DB4EE35-39CA-436F-8F74-00F2630DB049}"/>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E564B13B-F574-4E11-8025-96EB00A98E6B}"/>
              </a:ext>
            </a:extLst>
          </p:cNvPr>
          <p:cNvSpPr>
            <a:spLocks noGrp="1"/>
          </p:cNvSpPr>
          <p:nvPr>
            <p:ph idx="1"/>
          </p:nvPr>
        </p:nvSpPr>
        <p:spPr>
          <a:xfrm>
            <a:off x="838200" y="2272683"/>
            <a:ext cx="10515600" cy="4411272"/>
          </a:xfrm>
        </p:spPr>
        <p:txBody>
          <a:bodyPr/>
          <a:lstStyle/>
          <a:p>
            <a:pPr marL="0" indent="0">
              <a:lnSpc>
                <a:spcPct val="107000"/>
              </a:lnSpc>
              <a:buNone/>
            </a:pPr>
            <a:r>
              <a:rPr lang="en-US" b="1" dirty="0"/>
              <a:t>Official List of Registered Voters (OLRV)</a:t>
            </a:r>
          </a:p>
          <a:p>
            <a:pPr>
              <a:lnSpc>
                <a:spcPct val="107000"/>
              </a:lnSpc>
            </a:pPr>
            <a:r>
              <a:rPr lang="en-US" dirty="0"/>
              <a:t>Follow instructions provided by the authority conducting the election for using a paper form of Official List of Registered Voters (OLRV). Place the OLRV on the check-in table ready to qualify voters. </a:t>
            </a:r>
          </a:p>
          <a:p>
            <a:pPr marL="914400" lvl="1" indent="-457200">
              <a:lnSpc>
                <a:spcPct val="107000"/>
              </a:lnSpc>
              <a:buFont typeface="+mj-lt"/>
              <a:buAutoNum type="arabicPeriod"/>
            </a:pPr>
            <a:r>
              <a:rPr lang="en-US" dirty="0"/>
              <a:t>Confirm the list of registered voters reflects the correct assigned precincts.</a:t>
            </a:r>
          </a:p>
          <a:p>
            <a:pPr marL="914400" lvl="1" indent="-457200">
              <a:lnSpc>
                <a:spcPct val="107000"/>
              </a:lnSpc>
              <a:buFont typeface="+mj-lt"/>
              <a:buAutoNum type="arabicPeriod"/>
            </a:pPr>
            <a:r>
              <a:rPr lang="en-US" dirty="0"/>
              <a:t>Prepare a few combination forms pre-filled with election details (i.e., name, date, polling place).</a:t>
            </a:r>
          </a:p>
          <a:p>
            <a:pPr marL="1257300" lvl="2" indent="-342900">
              <a:lnSpc>
                <a:spcPct val="107000"/>
              </a:lnSpc>
            </a:pPr>
            <a:r>
              <a:rPr lang="en-US" b="1" dirty="0"/>
              <a:t>Early Voting: </a:t>
            </a:r>
            <a:r>
              <a:rPr lang="en-US" u="sng" dirty="0">
                <a:hlinkClick r:id="rId5"/>
              </a:rPr>
              <a:t>Combination Form for Early Voting By Personal Appearance ‑ Application, Poll List, Affidavits</a:t>
            </a:r>
            <a:r>
              <a:rPr lang="en-US" dirty="0"/>
              <a:t> (Form 7-61)</a:t>
            </a:r>
          </a:p>
          <a:p>
            <a:pPr marL="1257300" lvl="2" indent="-342900">
              <a:lnSpc>
                <a:spcPct val="107000"/>
              </a:lnSpc>
            </a:pPr>
            <a:r>
              <a:rPr lang="en-US" b="1" dirty="0"/>
              <a:t>Election Day: </a:t>
            </a:r>
            <a:r>
              <a:rPr lang="en-US" u="sng" dirty="0">
                <a:hlinkClick r:id="rId6"/>
              </a:rPr>
              <a:t>Combination Form</a:t>
            </a:r>
            <a:r>
              <a:rPr lang="en-US" dirty="0"/>
              <a:t> (Form 7-59) </a:t>
            </a:r>
          </a:p>
        </p:txBody>
      </p:sp>
    </p:spTree>
    <p:extLst>
      <p:ext uri="{BB962C8B-B14F-4D97-AF65-F5344CB8AC3E}">
        <p14:creationId xmlns:p14="http://schemas.microsoft.com/office/powerpoint/2010/main" val="35285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C2495-411A-0269-1327-636935ACB61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AA403E4-C0BD-DB7A-786E-2970ABC6E44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072588E-1796-ADD5-4B99-B3F406A709C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C60588B-292E-DB4A-C101-195B9655D82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A21FAEB-A423-E039-7384-37EBDB96C16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E892D488-AFD6-FA20-7F75-C7D9AE1A74D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98AA5FF5-77BB-045C-295E-5251377DF1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9785C225-7E6C-3D31-32E3-0C2EFD15749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8C16E9D9-8706-390E-0347-0136CE89B90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4027B916-C316-C2F8-CA04-945E5B669C1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17FCDF07-2153-26A4-2A34-37A335980CE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CD32D144-66C3-9235-5EC2-3802BA16B54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630F7344-E22F-02E2-5160-9CEFACA7168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9BD16A12-6051-F26F-AE53-064425B62A3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722DA34B-E8FD-F671-FF33-BD4C9D5FDC4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EF573C9-0361-509C-2A18-A928D7A3AE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06FC56-FD14-F950-8831-FC408FDB59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0FA58E20-A318-ED6D-4402-6AC17768F05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F4364BB9-EC4A-8C13-8B14-6C2112FC75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B4EE8064-6BFC-D9DD-5001-02FD196473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2E242-E42A-34C8-7384-4305D746F7E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246C8B2-0183-8981-589A-16BF771C1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031DCF6-BC24-1383-032C-5F197923CF8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D4BA34E-15E0-1E7F-B868-DC032C9F46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A57B85F8-C854-B21F-89B2-B82BC0C96DD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62DC56F0-FE8B-330E-7437-4B34794C27C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D9A6E190-2DD9-1576-740C-814E818109E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8BF84564-A0DF-24C4-5AE6-1202190411B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D1A0714E-7B22-2744-FA18-7A643A3CF2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899B96F-D2C3-F0F8-FA87-9F4C3BFD1E8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1719282C-4D04-C379-073C-4D8B6B007E6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18790262-3F85-888E-73A1-AC01EF92744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6683382C-C4CC-1D43-9BFC-DDC65AA3484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28A6450C-7F4F-4AA8-04CC-8735FB78EBE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FFEF3CC7-67CD-6F92-65A5-77BE77AAC34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E1E5D0DC-A432-1A76-5929-EA45FC147E4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15A8FF0-7D93-B462-9486-DDFF82DC9CA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8873B926-A146-986D-9519-D4DB42C9FAF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D5BAAE54-1319-DEA4-F138-AF8599FE4A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6A0F866-6DAB-3D3F-9C28-B3BD96DAF6E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B723011-4110-C32A-B854-2A1DCD60563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81B5E19-7980-3DDA-CC5E-4B7B526D344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F94398F1-2016-C3D6-1DAF-F44665FBED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B800373-31EE-8F29-AEE7-5018AF39657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012FFA67-90AC-D076-F8BB-AB4C6AB0453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8B6E9DF7-0EC4-8DBD-0717-3C11AEB7DB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969D664E-7C96-6D2C-0A34-9F2B3A79139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E0927967-DC34-E226-844D-181344E3842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6BB9378E-53DB-FA3B-F6BB-73638F3A667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3E74B6B-ABF6-2027-2AF0-0624517933D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7AAE4629-E344-BA0E-A4AD-F12DD36C6B8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825F7CD9-000C-C82B-A362-F11C44DBFD8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1464F454-2EF7-F5FB-194D-A199FDAB604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D4D4D81F-6812-3F72-3F9C-4F3D666AF2E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CF53FDE6-37B4-A891-D57A-D0A9ED08075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F5D1AFB-B786-70DC-0794-D83401D34AD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2E3393E-39E3-9B83-0369-4DDE66114A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3AC4FF8C-326B-0162-27FC-D887771218E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E1F72AAF-7A09-BCAC-5DB3-CD496CA9A99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403E0F-6BB1-D62C-B832-CDE9E697405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5A7D636-FB85-770F-3622-93A3F675006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D28897A6-15A1-08FA-3CFB-0906D1ED2FE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42659883-4538-4723-271C-1A726C3C0D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1D094532-7BE9-EA7F-F265-FD67C222C94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39D0A95-9A59-5D58-09D9-1DF54AFC465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F923E050-350C-D81B-FB22-8252A44C372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F849924D-8148-2BF2-70DD-D224F86365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FDB6C954-368E-968F-9514-4309E652579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AB5F87E-6003-E241-272F-DB1F56B9CF7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69D78C0E-77A3-CED9-89ED-1A7D49570FD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C86247FA-0CEA-94F6-A985-A5562BE00F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AD601CDD-0592-7BDB-D790-9648173E317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51FE21C0-8B9F-1BD1-3424-12E9076595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1E732E-5F38-8413-9EF2-5EBED4ADF1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832E62F9-A94D-5766-E7FA-D3D5BA257A9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DB6EC030-D630-F542-E7B2-72CD3727404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6B50120E-E9D9-6863-9FCD-5A09E7A3B5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E5CF7C75-00C5-BF32-F611-B4919F9D47D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CA2CE6A-F1E3-6786-9E21-E2C42BA5BFE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BA9882A-A3C9-BEBD-B930-EA9A10DE5BB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3F909D15-7A54-9CF1-08E0-24C0FBD55E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0145787-1D25-1067-6F40-315E0834DB7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86F5118D-B9D1-71A9-E805-B334A0BFCD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7D95ECB-0921-5BBB-0233-F4FF1C59ED8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0B325EB4-A485-213F-C9A9-6CDD15DE1CC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CDA8E4E3-7F8A-17DB-24EA-7D08CA2F05C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51615ED-0B88-33A0-D475-F4BC1BBCE45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92B87F6-CD94-A0AF-E2A3-AB5F00FD726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DAE36038-B073-F828-6FF8-C08668AE396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B705187A-2E4E-642B-1614-2B42F839E7F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ABD583DB-C156-52DB-FF01-A9C216AC623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77B6D71E-1BEA-5677-9990-816D1FA7DE4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60F6976D-3D87-40C6-38AD-8CF2433A06B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8F23FEEF-5F34-2B5C-E280-869A0A48E66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5AD55AEE-7426-96B4-DE60-414F07DF1AD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8027E261-49F8-62E7-C298-69C38124E3B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568C9183-D149-6EEC-D2FE-31DD63D5B85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883D23EE-ADA1-152D-E371-A64F23CBF58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F1A887D3-69A2-B776-6D7D-C7D04E839FC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B03EEB8A-602C-5145-7BB3-65A004C60A5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4BD1D96-47DF-9307-F675-1BFB4C91CCF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DA0380D7-8638-5F29-4909-45248BD6E0B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7D907B3F-8080-461D-D4B9-035C68A0F4E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57916E7-0B1A-D16E-9F73-62F19502738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C2836162-FEC2-3B27-BCFB-6DA3CC8BD24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75484F14-0C7D-0A83-0950-FEC6DF083E5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3F817D-18FB-B962-6CF7-D0939AAE2CF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86B24CE-421D-F227-C725-E435F6E5FB9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8F9C197-67C6-EF01-6E90-E84AF486E7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D758C033-90D5-2E59-AB19-60B235663E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B1E1BC69-29C0-599C-41C6-E004A725968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B18F9B60-8256-AE50-1647-60E782FFDB6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C3C19E91-CFE7-A616-3396-38DF7C52CDF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813D3151-8882-5515-EF42-5275519CD9F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718F4EEB-BFAF-6393-886A-F078744903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3E8E5C5-C206-A275-34CF-9EFAAF93C1E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4199206D-F431-C124-0198-E551477DEDE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8C0BC9AC-E9C6-5CF8-E961-1496745B1AB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167556DE-608A-7D01-0DDD-4D848EAB1DC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7FF7B43-13FA-470C-1259-A6FC38442F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05C447-896E-F4CA-6AAB-5B96B8F12BE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EFBD9D78-0456-862F-5A10-4F60F575222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15FA0B6D-DDE6-38A7-C56A-BD3606489FB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6D5D0604-2FE4-E69B-BD8A-C175853B005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4321298-9DDE-43C2-B42E-1474857624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0ED4667-BC58-6243-45B9-1C488A9297B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5478F68A-E320-DED2-6146-6093DE90C19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D17787C-D39C-D9BC-FEEF-D09A30115603}"/>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612638-B709-2ABE-DA8C-3087AF69030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2278719E-644B-207F-346D-F65FE936986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B6DD1E7-C741-9397-95C3-04DE94A9606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76D027A-43E6-5F12-7980-06D6C69FCE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23727F-950E-B59A-E71F-D1A01D0F5C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F7A9C056-6DF1-3461-905D-C0B5243580F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214BA494-6503-6BFE-81A6-7D7E28D3B451}"/>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B0EE9C8D-3E11-123C-142D-8246EC2B5A4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414BDF4-5AEC-43EA-A062-460D9990B76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82</a:t>
            </a:fld>
            <a:endParaRPr lang="en-US" dirty="0">
              <a:latin typeface="Calibri" panose="020F0502020204030204"/>
            </a:endParaRPr>
          </a:p>
        </p:txBody>
      </p:sp>
      <p:sp>
        <p:nvSpPr>
          <p:cNvPr id="143" name="Title 255">
            <a:extLst>
              <a:ext uri="{FF2B5EF4-FFF2-40B4-BE49-F238E27FC236}">
                <a16:creationId xmlns:a16="http://schemas.microsoft.com/office/drawing/2014/main" id="{4DB4EE35-39CA-436F-8F74-00F2630DB049}"/>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E564B13B-F574-4E11-8025-96EB00A98E6B}"/>
              </a:ext>
            </a:extLst>
          </p:cNvPr>
          <p:cNvSpPr>
            <a:spLocks noGrp="1"/>
          </p:cNvSpPr>
          <p:nvPr>
            <p:ph idx="1"/>
          </p:nvPr>
        </p:nvSpPr>
        <p:spPr>
          <a:xfrm>
            <a:off x="838200" y="2272683"/>
            <a:ext cx="5450257" cy="2050690"/>
          </a:xfrm>
        </p:spPr>
        <p:txBody>
          <a:bodyPr/>
          <a:lstStyle/>
          <a:p>
            <a:pPr marL="0" indent="0">
              <a:lnSpc>
                <a:spcPct val="107000"/>
              </a:lnSpc>
              <a:spcBef>
                <a:spcPts val="0"/>
              </a:spcBef>
              <a:buNone/>
            </a:pPr>
            <a:r>
              <a:rPr lang="en-US" b="1" dirty="0">
                <a:hlinkClick r:id="rId5"/>
              </a:rPr>
              <a:t>Combination Form for Early Voting by Personal Appearance</a:t>
            </a:r>
            <a:r>
              <a:rPr lang="en-US" b="1" dirty="0"/>
              <a:t> </a:t>
            </a:r>
            <a:r>
              <a:rPr lang="en-US" dirty="0"/>
              <a:t>(Form 7-61)</a:t>
            </a:r>
          </a:p>
          <a:p>
            <a:pPr>
              <a:lnSpc>
                <a:spcPct val="107000"/>
              </a:lnSpc>
              <a:spcBef>
                <a:spcPts val="0"/>
              </a:spcBef>
            </a:pPr>
            <a:r>
              <a:rPr lang="en-US" dirty="0"/>
              <a:t>If not using an ePollbook, this form serves as the poll list of voters appearing to vote in person during </a:t>
            </a:r>
            <a:r>
              <a:rPr lang="en-US" b="1" dirty="0"/>
              <a:t>early voting</a:t>
            </a:r>
            <a:r>
              <a:rPr lang="en-US" dirty="0"/>
              <a:t>.</a:t>
            </a:r>
          </a:p>
        </p:txBody>
      </p:sp>
      <p:graphicFrame>
        <p:nvGraphicFramePr>
          <p:cNvPr id="142" name="Table 141">
            <a:extLst>
              <a:ext uri="{FF2B5EF4-FFF2-40B4-BE49-F238E27FC236}">
                <a16:creationId xmlns:a16="http://schemas.microsoft.com/office/drawing/2014/main" id="{2C5F53FA-460A-486B-A8C0-10F55B97B12A}"/>
              </a:ext>
            </a:extLst>
          </p:cNvPr>
          <p:cNvGraphicFramePr>
            <a:graphicFrameLocks noGrp="1"/>
          </p:cNvGraphicFramePr>
          <p:nvPr>
            <p:extLst>
              <p:ext uri="{D42A27DB-BD31-4B8C-83A1-F6EECF244321}">
                <p14:modId xmlns:p14="http://schemas.microsoft.com/office/powerpoint/2010/main" val="344117010"/>
              </p:ext>
            </p:extLst>
          </p:nvPr>
        </p:nvGraphicFramePr>
        <p:xfrm>
          <a:off x="7805418" y="1427131"/>
          <a:ext cx="2847975" cy="1556576"/>
        </p:xfrm>
        <a:graphic>
          <a:graphicData uri="http://schemas.openxmlformats.org/drawingml/2006/table">
            <a:tbl>
              <a:tblPr firstRow="1" firstCol="1" bandRow="1"/>
              <a:tblGrid>
                <a:gridCol w="914400">
                  <a:extLst>
                    <a:ext uri="{9D8B030D-6E8A-4147-A177-3AD203B41FA5}">
                      <a16:colId xmlns:a16="http://schemas.microsoft.com/office/drawing/2014/main" val="161638892"/>
                    </a:ext>
                  </a:extLst>
                </a:gridCol>
                <a:gridCol w="1933575">
                  <a:extLst>
                    <a:ext uri="{9D8B030D-6E8A-4147-A177-3AD203B41FA5}">
                      <a16:colId xmlns:a16="http://schemas.microsoft.com/office/drawing/2014/main" val="2522303814"/>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014755030"/>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60496671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4DB72"/>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4DB72"/>
                    </a:solidFill>
                  </a:tcPr>
                </a:tc>
                <a:extLst>
                  <a:ext uri="{0D108BD9-81ED-4DB2-BD59-A6C34878D82A}">
                    <a16:rowId xmlns:a16="http://schemas.microsoft.com/office/drawing/2014/main" val="383236295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766626839"/>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Voter’s Assistant</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2088464375"/>
                  </a:ext>
                </a:extLst>
              </a:tr>
            </a:tbl>
          </a:graphicData>
        </a:graphic>
      </p:graphicFrame>
      <p:pic>
        <p:nvPicPr>
          <p:cNvPr id="144" name="Picture 143">
            <a:extLst>
              <a:ext uri="{FF2B5EF4-FFF2-40B4-BE49-F238E27FC236}">
                <a16:creationId xmlns:a16="http://schemas.microsoft.com/office/drawing/2014/main" id="{D71C4525-F534-423E-9C19-895E7B54D38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651124" y="3097282"/>
            <a:ext cx="5189220" cy="320040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669986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C2495-411A-0269-1327-636935ACB61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AA403E4-C0BD-DB7A-786E-2970ABC6E44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072588E-1796-ADD5-4B99-B3F406A709C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C60588B-292E-DB4A-C101-195B9655D82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A21FAEB-A423-E039-7384-37EBDB96C16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E892D488-AFD6-FA20-7F75-C7D9AE1A74D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98AA5FF5-77BB-045C-295E-5251377DF1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9785C225-7E6C-3D31-32E3-0C2EFD15749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8C16E9D9-8706-390E-0347-0136CE89B90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4027B916-C316-C2F8-CA04-945E5B669C1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17FCDF07-2153-26A4-2A34-37A335980CE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CD32D144-66C3-9235-5EC2-3802BA16B54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630F7344-E22F-02E2-5160-9CEFACA7168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9BD16A12-6051-F26F-AE53-064425B62A3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722DA34B-E8FD-F671-FF33-BD4C9D5FDC4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EEF573C9-0361-509C-2A18-A928D7A3AE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F706FC56-FD14-F950-8831-FC408FDB59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0FA58E20-A318-ED6D-4402-6AC17768F05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F4364BB9-EC4A-8C13-8B14-6C2112FC75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B4EE8064-6BFC-D9DD-5001-02FD196473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2E242-E42A-34C8-7384-4305D746F7E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246C8B2-0183-8981-589A-16BF771C1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031DCF6-BC24-1383-032C-5F197923CF8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5D4BA34E-15E0-1E7F-B868-DC032C9F46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A57B85F8-C854-B21F-89B2-B82BC0C96DD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62DC56F0-FE8B-330E-7437-4B34794C27C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D9A6E190-2DD9-1576-740C-814E818109E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8BF84564-A0DF-24C4-5AE6-1202190411B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D1A0714E-7B22-2744-FA18-7A643A3CF2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899B96F-D2C3-F0F8-FA87-9F4C3BFD1E8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1719282C-4D04-C379-073C-4D8B6B007E6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18790262-3F85-888E-73A1-AC01EF92744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6683382C-C4CC-1D43-9BFC-DDC65AA3484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28A6450C-7F4F-4AA8-04CC-8735FB78EBE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FFEF3CC7-67CD-6F92-65A5-77BE77AAC34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E1E5D0DC-A432-1A76-5929-EA45FC147E4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15A8FF0-7D93-B462-9486-DDFF82DC9CA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8873B926-A146-986D-9519-D4DB42C9FAF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D5BAAE54-1319-DEA4-F138-AF8599FE4A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6A0F866-6DAB-3D3F-9C28-B3BD96DAF6E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B723011-4110-C32A-B854-2A1DCD60563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81B5E19-7980-3DDA-CC5E-4B7B526D344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F94398F1-2016-C3D6-1DAF-F44665FBED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B800373-31EE-8F29-AEE7-5018AF39657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012FFA67-90AC-D076-F8BB-AB4C6AB0453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8B6E9DF7-0EC4-8DBD-0717-3C11AEB7DB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969D664E-7C96-6D2C-0A34-9F2B3A79139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E0927967-DC34-E226-844D-181344E3842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6BB9378E-53DB-FA3B-F6BB-73638F3A667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3E74B6B-ABF6-2027-2AF0-0624517933D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7AAE4629-E344-BA0E-A4AD-F12DD36C6B8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825F7CD9-000C-C82B-A362-F11C44DBFD8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1464F454-2EF7-F5FB-194D-A199FDAB604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D4D4D81F-6812-3F72-3F9C-4F3D666AF2E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CF53FDE6-37B4-A891-D57A-D0A9ED08075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AF5D1AFB-B786-70DC-0794-D83401D34AD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42E3393E-39E3-9B83-0369-4DDE66114A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3AC4FF8C-326B-0162-27FC-D887771218E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E1F72AAF-7A09-BCAC-5DB3-CD496CA9A99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F403E0F-6BB1-D62C-B832-CDE9E697405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5A7D636-FB85-770F-3622-93A3F675006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D28897A6-15A1-08FA-3CFB-0906D1ED2FE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42659883-4538-4723-271C-1A726C3C0D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1D094532-7BE9-EA7F-F265-FD67C222C94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839D0A95-9A59-5D58-09D9-1DF54AFC465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F923E050-350C-D81B-FB22-8252A44C372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F849924D-8148-2BF2-70DD-D224F86365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FDB6C954-368E-968F-9514-4309E652579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AB5F87E-6003-E241-272F-DB1F56B9CF7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69D78C0E-77A3-CED9-89ED-1A7D49570FD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C86247FA-0CEA-94F6-A985-A5562BE00F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AD601CDD-0592-7BDB-D790-9648173E317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51FE21C0-8B9F-1BD1-3424-12E9076595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471E732E-5F38-8413-9EF2-5EBED4ADF1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832E62F9-A94D-5766-E7FA-D3D5BA257A9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DB6EC030-D630-F542-E7B2-72CD3727404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6B50120E-E9D9-6863-9FCD-5A09E7A3B5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E5CF7C75-00C5-BF32-F611-B4919F9D47D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CA2CE6A-F1E3-6786-9E21-E2C42BA5BFE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0BA9882A-A3C9-BEBD-B930-EA9A10DE5BB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3F909D15-7A54-9CF1-08E0-24C0FBD55E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A0145787-1D25-1067-6F40-315E0834DB7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86F5118D-B9D1-71A9-E805-B334A0BFCD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7D95ECB-0921-5BBB-0233-F4FF1C59ED8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0B325EB4-A485-213F-C9A9-6CDD15DE1CC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CDA8E4E3-7F8A-17DB-24EA-7D08CA2F05C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51615ED-0B88-33A0-D475-F4BC1BBCE45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292B87F6-CD94-A0AF-E2A3-AB5F00FD726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DAE36038-B073-F828-6FF8-C08668AE396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B705187A-2E4E-642B-1614-2B42F839E7F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ABD583DB-C156-52DB-FF01-A9C216AC623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77B6D71E-1BEA-5677-9990-816D1FA7DE4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60F6976D-3D87-40C6-38AD-8CF2433A06B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8F23FEEF-5F34-2B5C-E280-869A0A48E66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5AD55AEE-7426-96B4-DE60-414F07DF1AD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8027E261-49F8-62E7-C298-69C38124E3B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568C9183-D149-6EEC-D2FE-31DD63D5B85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883D23EE-ADA1-152D-E371-A64F23CBF58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F1A887D3-69A2-B776-6D7D-C7D04E839FC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B03EEB8A-602C-5145-7BB3-65A004C60A5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74BD1D96-47DF-9307-F675-1BFB4C91CCF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DA0380D7-8638-5F29-4909-45248BD6E0B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7D907B3F-8080-461D-D4B9-035C68A0F4E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157916E7-0B1A-D16E-9F73-62F19502738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C2836162-FEC2-3B27-BCFB-6DA3CC8BD24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75484F14-0C7D-0A83-0950-FEC6DF083E5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393F817D-18FB-B962-6CF7-D0939AAE2CF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86B24CE-421D-F227-C725-E435F6E5FB9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8F9C197-67C6-EF01-6E90-E84AF486E7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D758C033-90D5-2E59-AB19-60B235663E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B1E1BC69-29C0-599C-41C6-E004A725968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B18F9B60-8256-AE50-1647-60E782FFDB6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C3C19E91-CFE7-A616-3396-38DF7C52CDF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813D3151-8882-5515-EF42-5275519CD9F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718F4EEB-BFAF-6393-886A-F078744903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3E8E5C5-C206-A275-34CF-9EFAAF93C1E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4199206D-F431-C124-0198-E551477DEDE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8C0BC9AC-E9C6-5CF8-E961-1496745B1AB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167556DE-608A-7D01-0DDD-4D848EAB1DC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7FF7B43-13FA-470C-1259-A6FC38442F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2405C447-896E-F4CA-6AAB-5B96B8F12BE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EFBD9D78-0456-862F-5A10-4F60F575222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15FA0B6D-DDE6-38A7-C56A-BD3606489FB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6D5D0604-2FE4-E69B-BD8A-C175853B005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4321298-9DDE-43C2-B42E-1474857624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0ED4667-BC58-6243-45B9-1C488A9297B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5478F68A-E320-DED2-6146-6093DE90C19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D17787C-D39C-D9BC-FEEF-D09A30115603}"/>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612638-B709-2ABE-DA8C-3087AF69030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2278719E-644B-207F-346D-F65FE936986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3B6DD1E7-C741-9397-95C3-04DE94A9606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276D027A-43E6-5F12-7980-06D6C69FCE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2623727F-950E-B59A-E71F-D1A01D0F5C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F7A9C056-6DF1-3461-905D-C0B5243580F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214BA494-6503-6BFE-81A6-7D7E28D3B451}"/>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B0EE9C8D-3E11-123C-142D-8246EC2B5A4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414BDF4-5AEC-43EA-A062-460D9990B76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83</a:t>
            </a:fld>
            <a:endParaRPr lang="en-US" dirty="0">
              <a:latin typeface="Calibri" panose="020F0502020204030204"/>
            </a:endParaRPr>
          </a:p>
        </p:txBody>
      </p:sp>
      <p:sp>
        <p:nvSpPr>
          <p:cNvPr id="143" name="Title 255">
            <a:extLst>
              <a:ext uri="{FF2B5EF4-FFF2-40B4-BE49-F238E27FC236}">
                <a16:creationId xmlns:a16="http://schemas.microsoft.com/office/drawing/2014/main" id="{4DB4EE35-39CA-436F-8F74-00F2630DB049}"/>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E564B13B-F574-4E11-8025-96EB00A98E6B}"/>
              </a:ext>
            </a:extLst>
          </p:cNvPr>
          <p:cNvSpPr>
            <a:spLocks noGrp="1"/>
          </p:cNvSpPr>
          <p:nvPr>
            <p:ph idx="1"/>
          </p:nvPr>
        </p:nvSpPr>
        <p:spPr>
          <a:xfrm>
            <a:off x="838200" y="2272683"/>
            <a:ext cx="5450257" cy="2050690"/>
          </a:xfrm>
        </p:spPr>
        <p:txBody>
          <a:bodyPr/>
          <a:lstStyle/>
          <a:p>
            <a:pPr marL="0" indent="0">
              <a:lnSpc>
                <a:spcPct val="107000"/>
              </a:lnSpc>
              <a:spcBef>
                <a:spcPts val="0"/>
              </a:spcBef>
              <a:buNone/>
            </a:pPr>
            <a:r>
              <a:rPr lang="en-US" b="1" dirty="0">
                <a:hlinkClick r:id="rId5"/>
              </a:rPr>
              <a:t>Combination Form for Election Day</a:t>
            </a:r>
            <a:r>
              <a:rPr lang="en-US" b="1" dirty="0"/>
              <a:t>            </a:t>
            </a:r>
            <a:r>
              <a:rPr lang="en-US" dirty="0"/>
              <a:t>(Form 7-59)</a:t>
            </a:r>
          </a:p>
          <a:p>
            <a:pPr>
              <a:lnSpc>
                <a:spcPct val="107000"/>
              </a:lnSpc>
              <a:spcBef>
                <a:spcPts val="0"/>
              </a:spcBef>
            </a:pPr>
            <a:r>
              <a:rPr lang="en-US" dirty="0"/>
              <a:t>If not using an ePollbook, this form serves as the poll list of voters appearing to vote in person on </a:t>
            </a:r>
            <a:r>
              <a:rPr lang="en-US" b="1" dirty="0"/>
              <a:t>election day</a:t>
            </a:r>
            <a:r>
              <a:rPr lang="en-US" dirty="0"/>
              <a:t>.</a:t>
            </a:r>
          </a:p>
        </p:txBody>
      </p:sp>
      <p:graphicFrame>
        <p:nvGraphicFramePr>
          <p:cNvPr id="142" name="Table 141">
            <a:extLst>
              <a:ext uri="{FF2B5EF4-FFF2-40B4-BE49-F238E27FC236}">
                <a16:creationId xmlns:a16="http://schemas.microsoft.com/office/drawing/2014/main" id="{2C5F53FA-460A-486B-A8C0-10F55B97B12A}"/>
              </a:ext>
            </a:extLst>
          </p:cNvPr>
          <p:cNvGraphicFramePr>
            <a:graphicFrameLocks noGrp="1"/>
          </p:cNvGraphicFramePr>
          <p:nvPr>
            <p:extLst/>
          </p:nvPr>
        </p:nvGraphicFramePr>
        <p:xfrm>
          <a:off x="7805418" y="1427131"/>
          <a:ext cx="2847975" cy="1556576"/>
        </p:xfrm>
        <a:graphic>
          <a:graphicData uri="http://schemas.openxmlformats.org/drawingml/2006/table">
            <a:tbl>
              <a:tblPr firstRow="1" firstCol="1" bandRow="1"/>
              <a:tblGrid>
                <a:gridCol w="914400">
                  <a:extLst>
                    <a:ext uri="{9D8B030D-6E8A-4147-A177-3AD203B41FA5}">
                      <a16:colId xmlns:a16="http://schemas.microsoft.com/office/drawing/2014/main" val="161638892"/>
                    </a:ext>
                  </a:extLst>
                </a:gridCol>
                <a:gridCol w="1933575">
                  <a:extLst>
                    <a:ext uri="{9D8B030D-6E8A-4147-A177-3AD203B41FA5}">
                      <a16:colId xmlns:a16="http://schemas.microsoft.com/office/drawing/2014/main" val="2522303814"/>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014755030"/>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60496671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4DB72"/>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4DB72"/>
                    </a:solidFill>
                  </a:tcPr>
                </a:tc>
                <a:extLst>
                  <a:ext uri="{0D108BD9-81ED-4DB2-BD59-A6C34878D82A}">
                    <a16:rowId xmlns:a16="http://schemas.microsoft.com/office/drawing/2014/main" val="383236295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766626839"/>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Voter’s Assistant</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2088464375"/>
                  </a:ext>
                </a:extLst>
              </a:tr>
            </a:tbl>
          </a:graphicData>
        </a:graphic>
      </p:graphicFrame>
      <p:pic>
        <p:nvPicPr>
          <p:cNvPr id="145" name="Picture 144">
            <a:extLst>
              <a:ext uri="{FF2B5EF4-FFF2-40B4-BE49-F238E27FC236}">
                <a16:creationId xmlns:a16="http://schemas.microsoft.com/office/drawing/2014/main" id="{D32F64D5-C3A5-4F0A-97EF-057511687E61}"/>
              </a:ext>
            </a:extLst>
          </p:cNvPr>
          <p:cNvPicPr/>
          <p:nvPr/>
        </p:nvPicPr>
        <p:blipFill rotWithShape="1">
          <a:blip r:embed="rId6" cstate="print">
            <a:extLst>
              <a:ext uri="{28A0092B-C50C-407E-A947-70E740481C1C}">
                <a14:useLocalDpi xmlns:a14="http://schemas.microsoft.com/office/drawing/2010/main" val="0"/>
              </a:ext>
            </a:extLst>
          </a:blip>
          <a:srcRect l="1188" r="1353"/>
          <a:stretch/>
        </p:blipFill>
        <p:spPr bwMode="auto">
          <a:xfrm>
            <a:off x="6656943" y="3101704"/>
            <a:ext cx="5212080" cy="2980055"/>
          </a:xfrm>
          <a:prstGeom prst="rect">
            <a:avLst/>
          </a:prstGeom>
          <a:ln w="9525" cap="flat" cmpd="sng" algn="ctr">
            <a:solidFill>
              <a:sysClr val="windowText" lastClr="000000"/>
            </a:solidFill>
            <a:prstDash val="solid"/>
            <a:round/>
            <a:headEnd type="none" w="med" len="med"/>
            <a:tailEnd type="none" w="med" len="med"/>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spTree>
    <p:extLst>
      <p:ext uri="{BB962C8B-B14F-4D97-AF65-F5344CB8AC3E}">
        <p14:creationId xmlns:p14="http://schemas.microsoft.com/office/powerpoint/2010/main" val="1695151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84</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15600" cy="3823739"/>
          </a:xfrm>
        </p:spPr>
        <p:txBody>
          <a:bodyPr/>
          <a:lstStyle/>
          <a:p>
            <a:pPr marL="0" indent="0">
              <a:lnSpc>
                <a:spcPct val="107000"/>
              </a:lnSpc>
              <a:buNone/>
            </a:pPr>
            <a:r>
              <a:rPr lang="en-US" b="1" dirty="0"/>
              <a:t>Ballot Marking Devices</a:t>
            </a:r>
          </a:p>
          <a:p>
            <a:pPr>
              <a:lnSpc>
                <a:spcPct val="107000"/>
              </a:lnSpc>
            </a:pPr>
            <a:r>
              <a:rPr lang="en-US" dirty="0"/>
              <a:t>Follow instructions provided by the authority conducting the election for setting up each piece of equipment. If you do not have instructions on how to set up the equipment or if you experience any technical issues, notify the election authority as soon as possible. On </a:t>
            </a:r>
            <a:r>
              <a:rPr lang="en-US" b="1" dirty="0"/>
              <a:t>election day</a:t>
            </a:r>
            <a:r>
              <a:rPr lang="en-US" dirty="0"/>
              <a:t>, two election officers must work together to perform all chain of custody tasks on each piece of voting equipment. The following steps may be different for each voting system vendor.</a:t>
            </a:r>
          </a:p>
          <a:p>
            <a:pPr marL="914400" lvl="1" indent="-457200">
              <a:lnSpc>
                <a:spcPct val="107000"/>
              </a:lnSpc>
              <a:buFont typeface="+mj-lt"/>
              <a:buAutoNum type="arabicPeriod"/>
            </a:pPr>
            <a:r>
              <a:rPr lang="en-US" dirty="0"/>
              <a:t>The election judge must inspect each Ballot Marking Device (BMD) to ensure that all locks and seals are properly affixed to the devices. </a:t>
            </a:r>
          </a:p>
        </p:txBody>
      </p:sp>
    </p:spTree>
    <p:extLst>
      <p:ext uri="{BB962C8B-B14F-4D97-AF65-F5344CB8AC3E}">
        <p14:creationId xmlns:p14="http://schemas.microsoft.com/office/powerpoint/2010/main" val="3829661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85</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76944" cy="3951979"/>
          </a:xfrm>
        </p:spPr>
        <p:txBody>
          <a:bodyPr/>
          <a:lstStyle/>
          <a:p>
            <a:pPr marL="0" indent="0">
              <a:lnSpc>
                <a:spcPct val="107000"/>
              </a:lnSpc>
              <a:buNone/>
            </a:pPr>
            <a:r>
              <a:rPr lang="en-US" b="1" dirty="0"/>
              <a:t>Ballot Marking Devices</a:t>
            </a:r>
          </a:p>
          <a:p>
            <a:pPr marL="914400" lvl="1" indent="-457200">
              <a:lnSpc>
                <a:spcPct val="107000"/>
              </a:lnSpc>
              <a:buFont typeface="+mj-lt"/>
              <a:buAutoNum type="arabicPeriod" startAt="2"/>
            </a:pPr>
            <a:r>
              <a:rPr lang="en-US" dirty="0"/>
              <a:t>The election judge must verify and document the serial numbers of the equipment in use at the polling place.</a:t>
            </a:r>
          </a:p>
          <a:p>
            <a:pPr marL="1257300" lvl="2" indent="-342900">
              <a:lnSpc>
                <a:spcPct val="107000"/>
              </a:lnSpc>
            </a:pPr>
            <a:r>
              <a:rPr lang="en-US" dirty="0"/>
              <a:t>Look for evidence of tampering. </a:t>
            </a:r>
          </a:p>
          <a:p>
            <a:pPr marL="914400" lvl="1" indent="-457200">
              <a:lnSpc>
                <a:spcPct val="107000"/>
              </a:lnSpc>
              <a:buFont typeface="+mj-lt"/>
              <a:buAutoNum type="arabicPeriod" startAt="3"/>
            </a:pPr>
            <a:r>
              <a:rPr lang="en-US" dirty="0"/>
              <a:t>Use the toggle switch to turn the surge protector on.</a:t>
            </a:r>
          </a:p>
          <a:p>
            <a:pPr marL="914400" lvl="1" indent="-457200">
              <a:lnSpc>
                <a:spcPct val="107000"/>
              </a:lnSpc>
              <a:buFont typeface="+mj-lt"/>
              <a:buAutoNum type="arabicPeriod" startAt="3"/>
            </a:pPr>
            <a:r>
              <a:rPr lang="en-US" dirty="0"/>
              <a:t>Once the BMD is on, follow specific instructions provided by the authority conducting the election. </a:t>
            </a:r>
          </a:p>
          <a:p>
            <a:pPr marL="1257300" lvl="2" indent="-342900">
              <a:lnSpc>
                <a:spcPct val="107000"/>
              </a:lnSpc>
            </a:pPr>
            <a:r>
              <a:rPr lang="en-US" dirty="0"/>
              <a:t>Check the accuracy of the date and time on applicable equipment. </a:t>
            </a:r>
          </a:p>
        </p:txBody>
      </p:sp>
    </p:spTree>
    <p:extLst>
      <p:ext uri="{BB962C8B-B14F-4D97-AF65-F5344CB8AC3E}">
        <p14:creationId xmlns:p14="http://schemas.microsoft.com/office/powerpoint/2010/main" val="3103038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86</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420627" cy="2243050"/>
          </a:xfrm>
        </p:spPr>
        <p:txBody>
          <a:bodyPr/>
          <a:lstStyle/>
          <a:p>
            <a:pPr marL="0" indent="0">
              <a:lnSpc>
                <a:spcPct val="107000"/>
              </a:lnSpc>
              <a:buNone/>
            </a:pPr>
            <a:r>
              <a:rPr lang="en-US" b="1" dirty="0"/>
              <a:t>Ballot Marking Devices</a:t>
            </a:r>
          </a:p>
          <a:p>
            <a:pPr marL="914400" lvl="1" indent="-457200">
              <a:lnSpc>
                <a:spcPct val="107000"/>
              </a:lnSpc>
              <a:buFont typeface="+mj-lt"/>
              <a:buAutoNum type="arabicPeriod" startAt="5"/>
            </a:pPr>
            <a:r>
              <a:rPr lang="en-US" dirty="0"/>
              <a:t>Periodically check for evidence of tampering during the election. Ensure the uniquely identified tamper-resistant or tamper-evident seal is still intact. </a:t>
            </a:r>
          </a:p>
          <a:p>
            <a:pPr>
              <a:lnSpc>
                <a:spcPct val="107000"/>
              </a:lnSpc>
            </a:pPr>
            <a:endParaRPr lang="en-US" dirty="0"/>
          </a:p>
        </p:txBody>
      </p:sp>
    </p:spTree>
    <p:extLst>
      <p:ext uri="{BB962C8B-B14F-4D97-AF65-F5344CB8AC3E}">
        <p14:creationId xmlns:p14="http://schemas.microsoft.com/office/powerpoint/2010/main" val="93940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87</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15600" cy="4218912"/>
          </a:xfrm>
        </p:spPr>
        <p:txBody>
          <a:bodyPr/>
          <a:lstStyle/>
          <a:p>
            <a:pPr marL="0" indent="0">
              <a:lnSpc>
                <a:spcPct val="107000"/>
              </a:lnSpc>
              <a:buNone/>
            </a:pPr>
            <a:r>
              <a:rPr lang="en-US" b="1" dirty="0"/>
              <a:t>Ballot Tabulator</a:t>
            </a:r>
          </a:p>
          <a:p>
            <a:pPr>
              <a:lnSpc>
                <a:spcPct val="107000"/>
              </a:lnSpc>
            </a:pPr>
            <a:r>
              <a:rPr lang="en-US" dirty="0"/>
              <a:t>Follow instructions provided by the authority conducting the election regarding whether to set up the ballot tabulator the day prior or the morning of opening the polling place. If you do not have instructions on how to set up the equipment or experience any technical issues, notify the election authority as soon as possible. On </a:t>
            </a:r>
            <a:r>
              <a:rPr lang="en-US" b="1" dirty="0"/>
              <a:t>election day</a:t>
            </a:r>
            <a:r>
              <a:rPr lang="en-US" dirty="0"/>
              <a:t>, two election officers must work together to perform all chain of custody tasks on each piece of voting equipment. The following steps may be different for each voting system vendor.</a:t>
            </a:r>
          </a:p>
          <a:p>
            <a:pPr marL="914400" lvl="1" indent="-457200">
              <a:lnSpc>
                <a:spcPct val="107000"/>
              </a:lnSpc>
              <a:buFont typeface="+mj-lt"/>
              <a:buAutoNum type="arabicPeriod"/>
            </a:pPr>
            <a:r>
              <a:rPr lang="en-US" dirty="0"/>
              <a:t>The election judge must inspect the ballot tabulator to ensure that all locks and seals are properly affixed to the ballot tabulator.</a:t>
            </a:r>
          </a:p>
        </p:txBody>
      </p:sp>
    </p:spTree>
    <p:extLst>
      <p:ext uri="{BB962C8B-B14F-4D97-AF65-F5344CB8AC3E}">
        <p14:creationId xmlns:p14="http://schemas.microsoft.com/office/powerpoint/2010/main" val="1375628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88</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15600" cy="4411272"/>
          </a:xfrm>
        </p:spPr>
        <p:txBody>
          <a:bodyPr/>
          <a:lstStyle/>
          <a:p>
            <a:pPr marL="0" indent="0">
              <a:lnSpc>
                <a:spcPct val="107000"/>
              </a:lnSpc>
              <a:buNone/>
            </a:pPr>
            <a:r>
              <a:rPr lang="en-US" b="1" dirty="0"/>
              <a:t>Ballot Tabulator</a:t>
            </a:r>
          </a:p>
          <a:p>
            <a:pPr marL="914400" lvl="1" indent="-457200">
              <a:lnSpc>
                <a:spcPct val="107000"/>
              </a:lnSpc>
              <a:buFont typeface="+mj-lt"/>
              <a:buAutoNum type="arabicPeriod" startAt="2"/>
            </a:pPr>
            <a:r>
              <a:rPr lang="en-US" dirty="0"/>
              <a:t>The election judge must verify and document the serial numbers of the equipment in use at the polling place.</a:t>
            </a:r>
          </a:p>
          <a:p>
            <a:pPr marL="1257300" lvl="2" indent="-342900">
              <a:lnSpc>
                <a:spcPct val="107000"/>
              </a:lnSpc>
            </a:pPr>
            <a:r>
              <a:rPr lang="en-US" dirty="0"/>
              <a:t>Look for evidence of tampering. </a:t>
            </a:r>
          </a:p>
          <a:p>
            <a:pPr marL="914400" lvl="1" indent="-457200">
              <a:lnSpc>
                <a:spcPct val="107000"/>
              </a:lnSpc>
              <a:buFont typeface="+mj-lt"/>
              <a:buAutoNum type="arabicPeriod" startAt="2"/>
            </a:pPr>
            <a:r>
              <a:rPr lang="en-US" dirty="0"/>
              <a:t>Use the toggle switch to turn the surge protector on.</a:t>
            </a:r>
          </a:p>
          <a:p>
            <a:pPr marL="914400" lvl="1" indent="-457200">
              <a:lnSpc>
                <a:spcPct val="107000"/>
              </a:lnSpc>
              <a:buFont typeface="+mj-lt"/>
              <a:buAutoNum type="arabicPeriod" startAt="2"/>
            </a:pPr>
            <a:r>
              <a:rPr lang="en-US" dirty="0"/>
              <a:t>Once the ballot tabulator is on, follow specific instructions provided by the authority conducting the election. </a:t>
            </a:r>
          </a:p>
          <a:p>
            <a:pPr marL="1257300" lvl="2" indent="-342900">
              <a:lnSpc>
                <a:spcPct val="107000"/>
              </a:lnSpc>
            </a:pPr>
            <a:r>
              <a:rPr lang="en-US" dirty="0"/>
              <a:t>Check the accuracy of the date and time on applicable equipment. </a:t>
            </a:r>
          </a:p>
          <a:p>
            <a:pPr marL="1257300" lvl="2" indent="-342900">
              <a:lnSpc>
                <a:spcPct val="107000"/>
              </a:lnSpc>
            </a:pPr>
            <a:r>
              <a:rPr lang="en-US" dirty="0"/>
              <a:t>Print zero tapes and verify each candidate or measure on the tape is set to zero.</a:t>
            </a:r>
          </a:p>
        </p:txBody>
      </p:sp>
    </p:spTree>
    <p:extLst>
      <p:ext uri="{BB962C8B-B14F-4D97-AF65-F5344CB8AC3E}">
        <p14:creationId xmlns:p14="http://schemas.microsoft.com/office/powerpoint/2010/main" val="1769406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89</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15600" cy="3492687"/>
          </a:xfrm>
        </p:spPr>
        <p:txBody>
          <a:bodyPr/>
          <a:lstStyle/>
          <a:p>
            <a:pPr marL="0" indent="0">
              <a:lnSpc>
                <a:spcPct val="107000"/>
              </a:lnSpc>
              <a:buNone/>
            </a:pPr>
            <a:r>
              <a:rPr lang="en-US" b="1" dirty="0"/>
              <a:t>Ballot Tabulator</a:t>
            </a:r>
          </a:p>
          <a:p>
            <a:pPr marL="1257300" lvl="2" indent="-342900">
              <a:lnSpc>
                <a:spcPct val="107000"/>
              </a:lnSpc>
            </a:pPr>
            <a:r>
              <a:rPr lang="en-US" dirty="0"/>
              <a:t>The presiding judge and alternate judge, and not more than two poll watchers, if present, must sign the zero tape.</a:t>
            </a:r>
          </a:p>
          <a:p>
            <a:pPr marL="1257300" lvl="2" indent="-342900">
              <a:lnSpc>
                <a:spcPct val="107000"/>
              </a:lnSpc>
            </a:pPr>
            <a:r>
              <a:rPr lang="en-US" dirty="0"/>
              <a:t>The zero tapes must be placed in a secure location to be returned with the election records.</a:t>
            </a:r>
          </a:p>
          <a:p>
            <a:pPr marL="914400" lvl="1" indent="-457200">
              <a:lnSpc>
                <a:spcPct val="107000"/>
              </a:lnSpc>
              <a:buFont typeface="+mj-lt"/>
              <a:buAutoNum type="arabicPeriod" startAt="5"/>
            </a:pPr>
            <a:r>
              <a:rPr lang="en-US" dirty="0"/>
              <a:t>Set out "I Voted" stickers.</a:t>
            </a:r>
          </a:p>
          <a:p>
            <a:pPr marL="914400" lvl="1" indent="-457200">
              <a:lnSpc>
                <a:spcPct val="107000"/>
              </a:lnSpc>
              <a:buFont typeface="+mj-lt"/>
              <a:buAutoNum type="arabicPeriod" startAt="5"/>
            </a:pPr>
            <a:r>
              <a:rPr lang="en-US" dirty="0"/>
              <a:t>Periodically check for evidence of tampering during the election. Ensure the uniquely identified tamper-resistant or tamper-evident seal is still intact. </a:t>
            </a:r>
          </a:p>
        </p:txBody>
      </p:sp>
    </p:spTree>
    <p:extLst>
      <p:ext uri="{BB962C8B-B14F-4D97-AF65-F5344CB8AC3E}">
        <p14:creationId xmlns:p14="http://schemas.microsoft.com/office/powerpoint/2010/main" val="1637784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905A3E-331D-AD95-55C7-E133B74EBB7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AD9ADDE-1266-E952-D32B-1411BD5E8B9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BBB391B-9280-FC6F-BDEC-2C5D19514A6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4550CE86-1878-B438-C28E-F0641AC2FB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F5F65F6-334E-7F6B-4B80-8DB0100CF03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23BB856-76D9-D7D5-6ACC-57311EDFD6B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A9A3DEA-759E-E060-5B17-89DA960B8A3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95D6702-CD98-70B2-FA40-DD06B84D6B1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54F3A63-C60A-CF8D-C051-5EB82579EE2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C63322B-B289-2F39-97BB-B7DB964BBF3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0184591-530E-0AE9-7A93-2A82BB39D7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DE2C7BB-3947-A2BC-BA86-F90D40615B0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346329-5D84-5CFD-AC31-47CE16D2F51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1BBAD28-DD86-FD65-0574-FD28D32A5AB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558EF05-FA78-88CC-EC80-06A75758E4F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986AF1B-2AE8-B25D-92CE-E744B81FA40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EC9AB1-04C1-5BFB-AC09-63DE69F3E5F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3112964-3E75-712A-1581-26AE6F98937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BF61C74-EDA1-DA5E-E023-F41B7ECF871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C32AD0B-EDD1-344B-9DAF-40338B5EFE9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D380745-086F-1976-F67A-170CAD191E2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7E6A41B-0B5E-1ADF-D202-108D66B75A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F9576DA-4B4F-3FFD-575F-D6A7ED77252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8CAACCE-4EC6-2295-B393-6212CE44124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866B173-6760-B41D-3B3B-90A38E51792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114E678-12A3-83F0-478E-485C4701EED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DB279FF-F430-EF85-01DB-BBB37546885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08762A2E-A3CA-6861-3A86-EA2110C1C6A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1F0E9C5-5204-0F2C-0AA7-4ED5EC634B5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082B830-564C-6219-4D44-6E5670F808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251E202-E4BA-7D9E-889A-54457F89E29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ECA121F-EFB3-14C6-BCCD-63BB6F34057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33E4703-1B83-9CFC-004A-FB48A28B4AD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79380E4-6F4C-B823-2DD5-4B0473B0DFA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98B93BF-90F3-35A0-385B-3DA93C321A2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F34F287-9343-6E07-526A-01C563FBD4C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E9B3A6D-F465-0F4F-638F-EC9D28F8870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76A1056-0495-2D65-5A3F-80D1E651BBB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FD2E57-0C04-7981-BAF9-E9EA46381CA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6BD87D-7EE3-70B0-1C2F-23B5A3E1843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218F582-1BC1-350B-2C4C-AD20B961AE4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7D27734-02BD-9353-A7E4-30281084389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7817750-4042-20E8-1475-E5767C35579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B536013-98EE-2F3D-320C-0F12BD131B2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EFE596BC-85FE-D69F-86FB-EAE0F95E934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9EAD74E-08B3-B43E-45C4-2822A44EAF8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09710AE-12FC-B216-4FA1-64A8BCF96B7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A8F3224-CA35-0019-DC7E-DD64438D398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9C72080-9415-1C68-C154-26A29383F3C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8223408-0863-3CF1-DC5A-0D1FEE7F118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614BA2B-3854-D3F3-A9D6-B5A66C1FF8D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F76DE0C-2121-DB29-27EA-855F367038E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B4BAEF5-883E-758F-5B4F-031A79399D1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6F20B48-5D03-A537-C7F8-8BB74FFDE23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706924A-68BF-7560-95F4-AFCD5777DD2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61DDB5B-C50A-A378-0098-944675ABBA5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347D431-0C9D-B08F-E4BF-CCFCA6DE1A8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686CC71-482F-1833-A3DF-D09494C44D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FD6C710-D0FE-F480-C3BF-A76147C46C7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B630AC4-1EE7-5289-67FA-803ADFFA181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A391AF0-8FCE-39AD-8870-66D4CF59D90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0EA76EF-6992-2689-E62E-E1913FA8044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B03246E-DEEC-E5EB-048D-28C321CF6E4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B7F1480-26B0-7EB6-3D4C-4880C7F11CC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E23DB42-B683-6BAE-824E-9355536357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92715E1-87E5-A226-7289-33B3CC31E9B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C5CE233-4C04-C489-6901-2F55E8D9D7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04E1F35-05DA-49D9-3785-F89D7FD5463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9DAE58D-00F2-0897-AFD7-92E44EB4BF6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9DE36F-497D-1B5D-B606-2A78E349F41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D2BCCDB-4174-C1C6-E7F1-3BCE44032F1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C75E4FD-1A96-6F35-4E76-EFD025DF64B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CA7E6D-9275-D987-4815-C2986A350E4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16BC424-8F7F-8DB2-DAD6-BB76993DA2B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AF1D66F-8CE4-119F-55F0-91F8992269C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42E6C04-EF27-7E9E-D401-947E1027C8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3EAEECB-D88C-6EE6-099C-18C55FC1BE4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6D82AFB-DEE0-2A08-1993-659E794AF56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C854EAA-E436-DFE8-3671-23A43E78F1D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3B102B15-72B6-5D4F-60D5-9A1FE7B953B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08FE63E-DB73-CDD1-9C35-C37DAEBCA5F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CBAE544-BBF9-512A-DBEB-9A100613CB8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DFAE37E-C373-955B-7389-7ECC0C8D6EF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99751B19-2A85-3AF7-BEF3-7D58A030E14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4AE4514-42ED-522A-9600-4DC3F5C1B3C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3668818-CF4A-D636-BC65-7F6C358CACB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B140D56-04BB-2BFA-067A-61743C145ED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E7EFC5-52AC-6EF5-854C-7B12748F9B3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8B2A999-21C6-BA04-7A26-668D3B00A2A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CD6EAFD-4DC5-8011-2529-3D9EF12EB21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46D3656-25E3-DF98-7ADA-8F15E1F68A5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9BA9FF3-B1ED-B745-614D-6A76F2C546E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BA54E99-1AD5-39DB-5B12-AD61DA6CBC7D}"/>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BCB4F82-1C18-B388-DF1F-5B2A4707FA1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B1806D5-5DFF-928F-D11A-CC2C5C7C710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35A7C0-4E30-63B2-4C9A-37550305D35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0C020E8-40FB-D899-BF6C-42B8F5EDE9C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25E3C21-4818-4C89-184C-29C90C85F07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4F25C50-7EB8-1018-8575-996386DC0B4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D910D2C-CCC6-C9D0-8AFA-4103622C420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8F45F34-D7B9-3D50-69EB-B91A8981526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B783692-2E7D-E674-16E5-A6DFAAEDC5E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73BC1CB-7802-F128-499C-1DA01F1D33E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3E5F3F6-FDE5-D3DF-8B34-102093AD811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A820B10-CBB7-6265-6295-5A79480B5AB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9FFF478-4F5E-C1F8-180D-98355484B67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13EA631-0674-8BCE-AAC1-E12F4786483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2CDA304-621F-5A27-465A-46AEE89B1E0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3D0933-099E-9154-2F09-A35A59CF81D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BC202CD-3560-2166-2BBF-8D2CF87CFB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333B030-89C9-A3AA-9CED-C18D6C42808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733967C-A846-34C9-3B7A-BE580C5067F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1AEF0C9-9B33-969B-E296-8CAFD4162B6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CD26938-9236-3514-E1A6-73F1D5F1BDD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35591-0084-F68E-7256-BAF45EA0B41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4F344F9-2414-1EC2-CD1F-A0580B961B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BD397E5-4453-FBCE-BB06-274E7339493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AEC21AB-BFB2-6775-C4D2-6E198835B88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4C5264C-ACBB-BDE6-3BAB-5B805FDB316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A2470BE-EC4E-2736-5415-5C1D4636DD8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2986EA7-7C1A-AC8C-A0C2-9196149DF45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425FE89-9E35-6CB9-7D6D-E79E7002A4B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6401949-73DA-BD7C-A7E8-BEBAAB0C1C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8A62FCE-C051-9420-94CE-D3A91DB131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DAD6FCD-DA7F-3F7D-6D61-080E0D1C1FB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81592FF-C183-4134-6FA5-21274B8646A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649F18B-3372-6609-F124-2620507C5CD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019857B-34C9-A86D-415F-CC94FDF4AAB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4E60C82-6A7F-4668-7CC5-1C8B26202C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44C23FF-7614-66C0-FA19-058004C29EB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0AD04CD-817E-1B7F-628A-6A4AD6D0214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0AA9517-876D-7B7C-8CA3-51A205971BA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B9EDE49-6D26-C7CC-298A-7ECD2FAE3FD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1D13EF8-6086-6E1C-F97F-0D6ED1ABCA0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2290345E-E228-A3EB-DA89-3C3148DB129F}"/>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1" name="Slide Number Placeholder 3">
            <a:extLst>
              <a:ext uri="{FF2B5EF4-FFF2-40B4-BE49-F238E27FC236}">
                <a16:creationId xmlns:a16="http://schemas.microsoft.com/office/drawing/2014/main" id="{6E3A9BFF-34F3-431A-9BC3-1923B8CAB43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ADF3A839-1ADB-43D0-AAE2-679D54071AF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Required Oaths</a:t>
            </a:r>
          </a:p>
        </p:txBody>
      </p:sp>
      <p:sp>
        <p:nvSpPr>
          <p:cNvPr id="145" name="Content Placeholder 256">
            <a:extLst>
              <a:ext uri="{FF2B5EF4-FFF2-40B4-BE49-F238E27FC236}">
                <a16:creationId xmlns:a16="http://schemas.microsoft.com/office/drawing/2014/main" id="{D7A5DB94-6C42-42B1-82CF-03BD460D4971}"/>
              </a:ext>
            </a:extLst>
          </p:cNvPr>
          <p:cNvSpPr txBox="1">
            <a:spLocks/>
          </p:cNvSpPr>
          <p:nvPr/>
        </p:nvSpPr>
        <p:spPr>
          <a:xfrm>
            <a:off x="838199" y="2223699"/>
            <a:ext cx="10515600" cy="331315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60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Clerks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not already completed during any in-person training, read aloud and complete, with the presiding judge and alternate presiding judge, the </a:t>
            </a:r>
            <a:r>
              <a:rPr kumimoji="0" lang="en-US" sz="2400"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Oath of Election Officer</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(Form 7-1).</a:t>
            </a:r>
            <a:endParaRPr kumimoji="0" lang="en-US" sz="2400" b="0" i="0" u="none" strike="noStrike" kern="1200" cap="none" spc="0" normalizeH="0" baseline="3000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Election clerks who arrive after the oath is made must repeat the oath aloud before performing any election duties.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Following administration of the oath, clerks will be issued identification to wear displayed while working the election.</a:t>
            </a:r>
          </a:p>
        </p:txBody>
      </p:sp>
      <p:sp>
        <p:nvSpPr>
          <p:cNvPr id="142" name="Slide Number Placeholder 3">
            <a:extLst>
              <a:ext uri="{FF2B5EF4-FFF2-40B4-BE49-F238E27FC236}">
                <a16:creationId xmlns:a16="http://schemas.microsoft.com/office/drawing/2014/main" id="{5B749C2B-2EFF-45F2-B128-E81DE62CC456}"/>
              </a:ext>
            </a:extLst>
          </p:cNvPr>
          <p:cNvSpPr>
            <a:spLocks noGrp="1"/>
          </p:cNvSpPr>
          <p:nvPr>
            <p:ph type="sldNum" sz="quarter" idx="4"/>
          </p:nvPr>
        </p:nvSpPr>
        <p:spPr>
          <a:xfrm>
            <a:off x="9154900" y="642492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4.1A</a:t>
            </a:r>
          </a:p>
        </p:txBody>
      </p:sp>
    </p:spTree>
    <p:extLst>
      <p:ext uri="{BB962C8B-B14F-4D97-AF65-F5344CB8AC3E}">
        <p14:creationId xmlns:p14="http://schemas.microsoft.com/office/powerpoint/2010/main" val="4212289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90</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15600" cy="3685048"/>
          </a:xfrm>
        </p:spPr>
        <p:txBody>
          <a:bodyPr/>
          <a:lstStyle/>
          <a:p>
            <a:pPr marL="0" indent="0">
              <a:lnSpc>
                <a:spcPct val="107000"/>
              </a:lnSpc>
              <a:buNone/>
            </a:pPr>
            <a:r>
              <a:rPr lang="en-US" b="1" dirty="0"/>
              <a:t>Ballot Box (Paper Ballots)</a:t>
            </a:r>
          </a:p>
          <a:p>
            <a:pPr>
              <a:lnSpc>
                <a:spcPct val="107000"/>
              </a:lnSpc>
            </a:pPr>
            <a:r>
              <a:rPr lang="en-US" dirty="0"/>
              <a:t>Follow instructions provided by the authority conducting the election.</a:t>
            </a:r>
          </a:p>
          <a:p>
            <a:pPr marL="914400" lvl="1" indent="-457200">
              <a:lnSpc>
                <a:spcPct val="107000"/>
              </a:lnSpc>
              <a:buFont typeface="+mj-lt"/>
              <a:buAutoNum type="arabicPeriod"/>
            </a:pPr>
            <a:r>
              <a:rPr lang="en-US" dirty="0"/>
              <a:t>Open and inspect the ballot box to ensure it is empty. </a:t>
            </a:r>
          </a:p>
          <a:p>
            <a:pPr marL="914400" lvl="1" indent="-457200">
              <a:lnSpc>
                <a:spcPct val="107000"/>
              </a:lnSpc>
              <a:buFont typeface="+mj-lt"/>
              <a:buAutoNum type="arabicPeriod"/>
            </a:pPr>
            <a:r>
              <a:rPr lang="en-US" dirty="0"/>
              <a:t>Apply and verify all seals. </a:t>
            </a:r>
          </a:p>
          <a:p>
            <a:pPr marL="1257300" lvl="2" indent="-342900">
              <a:lnSpc>
                <a:spcPct val="107000"/>
              </a:lnSpc>
            </a:pPr>
            <a:r>
              <a:rPr lang="en-US" dirty="0"/>
              <a:t>Document chain of custody.</a:t>
            </a:r>
          </a:p>
          <a:p>
            <a:pPr marL="914400" lvl="1" indent="-457200">
              <a:lnSpc>
                <a:spcPct val="107000"/>
              </a:lnSpc>
              <a:buFont typeface="+mj-lt"/>
              <a:buAutoNum type="arabicPeriod"/>
            </a:pPr>
            <a:r>
              <a:rPr lang="en-US" dirty="0"/>
              <a:t>Set out "I Voted" stickers</a:t>
            </a:r>
          </a:p>
          <a:p>
            <a:pPr marL="914400" lvl="1" indent="-457200">
              <a:lnSpc>
                <a:spcPct val="107000"/>
              </a:lnSpc>
              <a:buFont typeface="+mj-lt"/>
              <a:buAutoNum type="arabicPeriod"/>
            </a:pPr>
            <a:r>
              <a:rPr lang="en-US" dirty="0"/>
              <a:t>Periodically check for evidence of tampering during the election. Ensure the uniquely identified tamper-resistant or tamper-evident seal is still intact. </a:t>
            </a:r>
          </a:p>
        </p:txBody>
      </p:sp>
    </p:spTree>
    <p:extLst>
      <p:ext uri="{BB962C8B-B14F-4D97-AF65-F5344CB8AC3E}">
        <p14:creationId xmlns:p14="http://schemas.microsoft.com/office/powerpoint/2010/main" val="2344380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C87F8-7B86-B936-B496-D040CBFBA47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E2697A2-3BE4-12ED-667F-39537AC79F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6769F50-BF05-EAC4-D048-6C7BAFC502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EFCB5C4-E5E3-FCE0-5606-435DCF9A9FB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2877E38E-2A42-0BCF-DE4E-2648ED6F3DD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56564204-93E4-7073-CB85-4B3C22FC4A4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D7ED2E20-4A38-82E6-0C33-23601E8DFBE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C5FE60DC-7860-5AF9-DA6E-011C6A68510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9A8A396B-85DF-6714-FE36-A449B5BA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8A297C35-F7EB-69F9-4E97-751F9722E29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BBEBA07B-D5A6-9B27-AD63-FFDDD828F63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AB3EBDA1-204E-7C69-A885-AA3998DA1B2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5BFF1D48-23B0-A356-A769-54C9B693D77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4B919F66-A51E-6CF1-9A83-84AC996E762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1BA70600-8D2A-85D1-6E80-2DA5BD0C87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31699BDF-2E07-47B8-82BB-E3CD1A01BF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003914AE-CF8E-07B7-F92A-0BE4F50476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B3DC4A07-F9C6-B4F1-D529-79DADC831D5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257F8526-587F-D3E3-50D4-C48F8F35E7B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F0A45F88-9F18-1747-F500-88D72016A5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0FBEE7A5-D85B-D430-48E3-4E03CE79972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DF836D28-8A9E-597B-4E80-E6A9B198B4A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00ED2AFB-8053-B9A5-6956-057E948FB81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B4686E13-E06D-58E2-0CB0-7BBA65F587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041A603F-4F09-AD64-E043-E58A79A9DA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7071C30-C4CC-FA77-9323-9BD88AF0543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01A8C10E-7FC7-2ED8-94BA-DE2AA2E83E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C47D2262-4DBC-034C-4F27-A03CB1EE458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1C05CFAC-9887-7EC5-1133-071B575B12A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5ACCFDDB-D0BE-6C02-828E-A89C12AADC1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5714C450-D40D-9780-6C8D-BF356A0F700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73601011-00C3-0A0D-DF56-3AF7DE42098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3FB572CE-CB60-4465-3C98-5E7B0B3250C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3B69A45-679F-5A30-3226-14475C878B8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4E4CF835-3877-64E6-040E-74B5DBC5B0F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20A8EA78-CDFF-C65F-2EF0-F2C15029578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D7215C1-C297-0336-33A7-30CFE5B5A77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69A5CA3-78A8-7CD3-9035-21F6B94D4BA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BDD80CED-92C9-5989-614D-5A75AFEAB05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10591806-FEE4-F653-97CC-948B86BBE7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B0A0B535-F5B9-5BE1-EA1F-7929F5A8447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6785D37-0CA2-DACE-2455-59B8041AEB7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88FCCEB8-E5B6-4C1C-9EBC-9160A4C998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24D9488D-E99B-4FFE-D65B-410E34D8938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C8071924-5AC8-D296-7C6C-A2C926B831B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CD0D77F5-496A-82F8-8A7C-4ED06579928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489D4CC-02F2-F055-E4CC-B9FD94C1DB6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B3C1C1E4-4897-7575-B184-2E16629F59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7DAE509A-8F12-D484-6ECF-A0FB0A6F1BC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A23514F6-2030-B520-98B5-A3DBDAABC9E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9507659C-81E7-F452-F150-56AF7319D29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488EDD1A-9145-3424-3996-69C5423B930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2B1D4CDA-2760-48A8-C7D7-3CA3B2643D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A6129EA9-5204-0FF2-069A-FEC2408958E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6F234518-C9FC-5A2E-E3F7-66B829F139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D36DC4A0-F9B9-F9AF-4C9F-84337ED1E0E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2A886C2-8F69-0399-683B-F74A25BD1C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5A54F020-475E-7347-203B-327D4A37723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9A3198C4-4954-B4D6-F128-16E1D80A1A6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D47F64AA-69C0-7E5C-CE14-AF8457D593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C3C31BB4-0A04-2291-8954-310560D038E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621CC423-C1B5-D291-C781-6641E715730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716C157A-7F44-69A3-CBAC-E5589C5547D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CD81945B-B386-BB5B-616D-158254A3F5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593F013A-65DE-188F-9A6B-7AF969A98A3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76106484-659C-28D3-F029-20EA6217A9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493382D5-401F-BB93-7B74-4117DE412CD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4B8DF3E7-5E53-133D-0F6B-B256DCEB60E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6FB17E1C-1E6F-88E4-DB61-CD317A2D8C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2201A70E-56F5-B19A-F257-B1864C4127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5C28750D-CF47-C60B-4BEE-A4AEA6C4CD1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6F45AAA3-C3C5-EB2B-8CB1-FA7B1B129B9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C3078C16-34E1-4434-6FFD-09434A6389D6}"/>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36F88B73-3935-73D9-BA8D-25399534F58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0FBFCB3C-105D-70FC-A88F-EA75B838665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18EB3EF8-17DC-FBFF-98FB-7904A8ECE49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EDA34417-35AF-31FC-8AD1-146DCAD1EDE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5368F96D-ADBA-74E2-D70F-BC37AF75FE7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F66094D9-9C7F-0468-3FCA-7BC5ACF2318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ADE44F5-8FE5-E607-FABD-5C6E8AD6C77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5729846-3E00-7AC4-BFD3-5FEB8CD9E18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4298A609-2A11-8EC6-013B-BB6E9A2BDCF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39C3F259-274C-B1CB-7381-AE245740CB4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EC92722F-FC67-E70C-ED5C-7D315153D2E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A4628145-ADF9-A17B-BC69-F2FBA7BEB74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5DB846C1-973E-05BF-8FB6-D85ED24115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314BE10F-BED6-A70D-1A13-B5A52F6D279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B1B5CB31-D751-4D89-57C8-7A5704C0106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B11F48B9-BAF7-BE26-0C52-72D6C940901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9E302176-B0B7-19CC-0D2C-F345DED0206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6BDF01DC-E50B-FE72-E7A3-6F826E7AABC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CFBC4004-1C6D-8178-016E-094A8DBF0CC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4DE7855B-01D2-A8A6-AC94-8D02331D7AE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4101E25E-F75A-29EA-A35A-D45B27E45E0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25BFFC38-C924-7E0F-D692-8E06205E022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BDBDB272-2B27-2171-6C00-47FB0E1765B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F21C3884-DB2F-4834-A657-05754E45EDC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D0AFCD48-B5A9-BD4E-470C-178B7421508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6BF2CA7B-C0F5-C714-930E-E971F8BA90F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7D0FC1AC-8D39-A593-BE35-D81DDC9C097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B3CED196-58CF-EB41-CA79-7AAD0DC1B70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5FE18402-E959-866E-0D47-C2A2D5CA30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88F3403-6A5A-71B4-216D-86A0BAEADDD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7B1425E6-2743-5A8F-5611-2789A95AE49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B934A571-2B10-4301-E7DE-C0698655F3D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A3C55C93-D77F-B76D-96A6-D510DA6F124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F7E9F8E0-E02E-8A4A-72D2-02F83562F40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2FC62C67-9769-D197-8F68-0CB5209801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6642B8E-5A84-B23A-D5D4-E879F4CBF05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18789EE4-381E-6234-405C-4C9E5463E87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78F93C3E-7F82-EB58-93E3-0845EF0D4D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482327DA-ABEF-2A06-3852-CADD28BDE44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A4B6807D-6C95-F73B-EB91-079816451AA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A87C8415-3768-5005-1CA3-9DB9BE786C1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37F0097D-1D5D-B212-40D6-46A4A3392A2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D77893B3-3A04-19D5-0EEC-22099675C3B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80BDB963-A0D9-F7BB-6C9C-1322E368884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CF6A62B0-1002-9A48-1334-09E1F75C5AA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46F536FA-C5DC-57FA-DD3F-D2CBFFDDFE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8A8DFDB2-CF47-96C2-0B74-E417D6D3891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E5620977-1235-919C-AB2C-5EFA59EF137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CB3DCF7F-F324-531C-C8D0-CFAC974FCEE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939FA5EB-9328-CF12-3AFC-78D92DF7A7E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38A6FA4E-0F52-D049-6743-C37519FBDB5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04D4000-2C7E-C4FC-C182-96806758E3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4A0FBC6-4EFE-8889-A0D2-68E99475615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47BE975E-483B-4978-BDA4-55F138DDA9A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34D745C-4530-7F18-7BE5-35738F6B7022}"/>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74042AE-986C-FE29-A3D1-4149CEC09B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0F1C73D8-BAC9-6073-85FA-04DC9539590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B9055BC4-0B1E-DB38-20AD-8C731C6008E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895A0700-C0E5-173B-8C14-884F00814C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AB204392-B29C-7B4A-0D72-2D3970D359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DAE270FD-741E-77F1-CAE0-8CB23D9261B7}"/>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711C3EA9-341A-C6E1-B805-42B5CB1BC384}"/>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Slide Number Placeholder 3">
            <a:extLst>
              <a:ext uri="{FF2B5EF4-FFF2-40B4-BE49-F238E27FC236}">
                <a16:creationId xmlns:a16="http://schemas.microsoft.com/office/drawing/2014/main" id="{97A6DC1C-0159-0F55-1E29-92E624054FC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6.1A</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6E7A7FA2-F953-43B5-8CA1-51B88CB2144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91</a:t>
            </a:fld>
            <a:endParaRPr lang="en-US" dirty="0">
              <a:latin typeface="Calibri" panose="020F0502020204030204"/>
            </a:endParaRPr>
          </a:p>
        </p:txBody>
      </p:sp>
      <p:sp>
        <p:nvSpPr>
          <p:cNvPr id="143" name="Title 255">
            <a:extLst>
              <a:ext uri="{FF2B5EF4-FFF2-40B4-BE49-F238E27FC236}">
                <a16:creationId xmlns:a16="http://schemas.microsoft.com/office/drawing/2014/main" id="{6F305549-6994-428B-9E5D-D6FBCF80784D}"/>
              </a:ext>
            </a:extLst>
          </p:cNvPr>
          <p:cNvSpPr>
            <a:spLocks noGrp="1"/>
          </p:cNvSpPr>
          <p:nvPr>
            <p:ph type="title"/>
          </p:nvPr>
        </p:nvSpPr>
        <p:spPr>
          <a:xfrm>
            <a:off x="838200" y="1297181"/>
            <a:ext cx="10515600" cy="723057"/>
          </a:xfrm>
        </p:spPr>
        <p:txBody>
          <a:bodyPr/>
          <a:lstStyle/>
          <a:p>
            <a:r>
              <a:rPr lang="en-US" dirty="0"/>
              <a:t>Opening the Polling Place</a:t>
            </a:r>
          </a:p>
        </p:txBody>
      </p:sp>
      <p:sp>
        <p:nvSpPr>
          <p:cNvPr id="259" name="Content Placeholder 258">
            <a:extLst>
              <a:ext uri="{FF2B5EF4-FFF2-40B4-BE49-F238E27FC236}">
                <a16:creationId xmlns:a16="http://schemas.microsoft.com/office/drawing/2014/main" id="{00DF4040-D9EB-48A4-A553-CC446547582F}"/>
              </a:ext>
            </a:extLst>
          </p:cNvPr>
          <p:cNvSpPr>
            <a:spLocks noGrp="1"/>
          </p:cNvSpPr>
          <p:nvPr>
            <p:ph idx="1"/>
          </p:nvPr>
        </p:nvSpPr>
        <p:spPr>
          <a:xfrm>
            <a:off x="838200" y="2272683"/>
            <a:ext cx="10515600" cy="4585317"/>
          </a:xfrm>
        </p:spPr>
        <p:txBody>
          <a:bodyPr/>
          <a:lstStyle/>
          <a:p>
            <a:pPr marL="0" indent="0">
              <a:lnSpc>
                <a:spcPct val="107000"/>
              </a:lnSpc>
              <a:spcBef>
                <a:spcPts val="0"/>
              </a:spcBef>
              <a:buNone/>
            </a:pPr>
            <a:r>
              <a:rPr lang="en-US" b="1" dirty="0"/>
              <a:t>Ballot Box (Paper Ballots)</a:t>
            </a:r>
          </a:p>
          <a:p>
            <a:pPr>
              <a:lnSpc>
                <a:spcPct val="107000"/>
              </a:lnSpc>
              <a:spcBef>
                <a:spcPts val="0"/>
              </a:spcBef>
            </a:pPr>
            <a:r>
              <a:rPr lang="en-US" dirty="0"/>
              <a:t>If you are going to be hand-counting the regular paper ballots during the day, you will have received more than one ballot box to rotate in and out of the polling place. Ballot Boxes Nos. 1 and 2 are used on a rotating basis for the deposit of ballots by the voters. Lock Ballot Box No. 1 and place it in the area established for depositing voted ballots. </a:t>
            </a:r>
          </a:p>
          <a:p>
            <a:pPr>
              <a:lnSpc>
                <a:spcPct val="107000"/>
              </a:lnSpc>
              <a:spcBef>
                <a:spcPts val="0"/>
              </a:spcBef>
            </a:pPr>
            <a:r>
              <a:rPr lang="en-US" dirty="0"/>
              <a:t>When either Ballot Box No. 1 or No. 2 containing marked ballots is delivered to the election officers counting the ballots, the other box must be immediately made available for the deposit of marked ballots. Each time the ballot boxes are changed, make sure the ballot box replacing the ballot box containing the voted ballots is empty and locked before it is put into place for use by voters.</a:t>
            </a:r>
          </a:p>
        </p:txBody>
      </p:sp>
    </p:spTree>
    <p:extLst>
      <p:ext uri="{BB962C8B-B14F-4D97-AF65-F5344CB8AC3E}">
        <p14:creationId xmlns:p14="http://schemas.microsoft.com/office/powerpoint/2010/main" val="3296362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7D851-4915-A043-6EB2-69D71856919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6E61576-1B04-AE6E-0941-C97FD023226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9CD0E2EA-CC6E-1B93-B729-1B1B5420C46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7C7BCD0-C435-C22E-B1CB-DD6DBE2E5B1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084CB1-0A11-283C-A7D0-86CEDDEFF4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008C0E38-A2F8-14E8-9404-CE84E708F5F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0AAB52A8-3A26-A616-B420-A3EFB5F6FC1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FCFEAEB-9174-4D1B-5E19-B2303B21B8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D5217458-B486-8FB3-FBA6-D979CA54BF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704BB442-42A7-62BC-AE4A-C0CA15A6E6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3D9A53EA-137F-E67F-39A6-EEFD0F16A4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95F6194-17DC-D4D3-7057-369D491F14C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056EE9E0-7C47-5963-E1FE-5B380AF2178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331E1D03-669D-965F-40B6-340AD93236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359ACC95-F115-5D02-9A81-628D4A3271C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35A03B45-3FF2-7C68-5F43-FAE6015CFC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48A1EC83-B0E9-FBAF-9AB7-A8E6C23FB20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98603E3B-E0B3-BECF-FEF3-CD337A65349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4C09A86A-60B2-755B-3D74-D00EB81BE8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8CC614EB-976A-4939-141F-1001344A51E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3560445D-6764-54BF-2480-DE91143E29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2CE73197-A04C-DEFD-B776-A12C5EC960A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AC26703F-1252-C458-9B57-9FFF378C9D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175FA3F-01F7-5678-CCD6-573927B5106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F21744C0-DCB9-3530-DA16-209833469D1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8429AAD-E1E4-8DD2-12B3-A9C0373CFF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C6ADD10-3048-47E9-1F14-A71EB90A559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2D04620-EE5D-A3F6-5EDD-B7D933CCDD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2931619F-F163-91D8-FD4A-375F465A413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219DD47D-4AB5-12B9-81DA-9E7DA4EB6B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0BA43255-8F2B-58F3-340B-BD819C2111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EE1440CE-446B-A508-DB91-64B4A7EB175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AD1392AC-8AA8-033F-9CDD-CDFD0ED01E4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4B25B1EB-17C6-1334-6509-ACA60285AD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9629077E-F502-9D5A-B258-88765690888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7A21E919-199D-3646-A9C9-090C9D46CC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30E501A1-35C1-456C-B557-3B4E878F583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59D4721C-AC00-4F10-6EF5-620E6ED3DC9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40DB691-C504-774E-2D7C-A551AD9E5D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6B7BE36-C23B-0E54-B043-582F0533D67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F0FF06A3-807E-6667-61D0-E0544ED3E3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63DE133E-40AA-A7FF-3A12-0D2292ECF0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E56358A-1BEE-4F91-6CC7-2FE2EDB250D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103F0C05-FAC7-1FF8-894C-FDC54DACFDA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DA8D15CB-6CAF-8CF0-D305-ACF818570B6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EE846E94-B368-A476-A288-42C6591595D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49276519-2BE2-5E07-7B0E-E77B9C262F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EB7281F6-AA61-7B3F-7D98-2AE91BE536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2B940BE3-C27F-7DE3-0E1F-DCFABD493EA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AFE375BE-76D8-0EB4-0B80-9F6F3712575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53BCE3F-6849-27A6-8BCB-E59BD28E155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682A8CD-A462-EED7-1F82-D81E5E12CDE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BE60999A-0FA6-251B-8C07-8667C8663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67660966-E051-03C3-85F7-A350511D52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B111D8E7-E2E8-CD93-7A2B-60AB9F9C7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20C5CC30-FC5B-895F-6AA8-8C7ED31FCDF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C42A327F-4A2F-7241-7CF6-9696308FA76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8276EB4-DE8B-224D-D1BE-F1941F56F9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60D9C0AB-684A-D7D7-E4B9-9297CC12C3B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24D435D2-908E-BACA-4EAD-F7D77B8824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79C2598-5ACD-774E-91E7-6C76AF0A25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7895099-AB6E-6CE9-F159-5F42ECF697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213E634-A547-4C1B-7AB5-7E9F0210D2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A423D1F9-4B30-4B5B-1478-2B566EA036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2CC4D672-263F-625E-9C9B-F35A70C9D12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0A536B9A-F64A-B7DE-523B-06D60D3805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6189DE5C-F105-3F04-AFE0-1B93102351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185875EF-2FCE-6D45-B473-ABB45DC629C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C632AD48-7417-A40C-E05D-5F21F640090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79E20CA6-B183-B3D6-2C11-6D8A548093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EC5BA3D6-62E1-083A-61A5-534AB8A6D6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93C82B61-A21C-7E6E-4731-6ED1FA9663B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231E01DB-2738-0C9A-D647-99AF4975043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92C237A0-EAF9-7BE0-74F8-B2A5CA45F72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6041ACB2-D10F-F7AD-6FBD-4A217B64E5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DBEBF3E4-FA90-D972-71B4-B593E3CC5E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BF5C4D4B-96B5-9ACB-59D5-90E8A6AB62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26146FF-6315-A4C5-B52D-AE71F7D9ABC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CC15C928-00AE-423E-2CF1-32CA16CD2F1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BB483498-EBE6-DB85-C0E7-6C8BC280BF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8ED3B22E-7521-9F6B-9270-EAA31CEBE2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D21BD8DB-335C-525D-F792-42E69212BD9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F7901F88-D328-58EF-ED40-C823FD213AB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EC7BCE74-51FB-92A8-9FBE-3C04E5D8E01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90A603B-4E1D-43B9-CC7B-ADA1A165B3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12C514D2-122B-C123-6F08-C1044B526C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ADA6F30C-5B7C-C06C-59F7-96DDB8EE150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B2DC97B-AE15-268E-7172-ED174281642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DEEF66CD-F95F-A5E2-C218-D1B57E2FBC9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925CC753-C7C6-B4C3-67A3-BD1D2B612D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E46551E3-0671-29C6-7C79-2E08A5EB9C4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DB5A35C-225E-889F-8F03-BDCDA20F884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2B34DE8C-79E8-CFDC-9593-6F61AE91A65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8A9F57CF-F2BC-FC4D-0326-44D549C52EB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F52A07C6-A85C-047B-E6B8-5BC39C81A8A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F83965D-99AE-1D4E-E284-97C7FC4F6D6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FDAF6D1A-8865-EFDC-DEBC-501F753D242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A385E9A6-2418-1047-EC4E-B6671728DA0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1AA08D3-AE04-A19A-F225-A47572B66C3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E2FDE29F-930C-AD2D-77C5-26FDE81DA5A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90B6CF95-1B70-67AF-B8F7-3F18DD2E27A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ADE83189-1E14-2050-CE12-38CCCDA676C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3F0AD35-8EB5-58F8-DFCC-FDFF14EB4CD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5821E50-2415-C0DC-0ABE-050610B4658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CB4CB84-51C1-58AD-48D4-24B4834D63D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022A47A-A837-8BDF-FB8D-D49580E063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F6CEF508-9CA1-B5C4-ED4B-D8BCBFA1226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46046F4B-F454-637C-06ED-1D6AD9EC31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1E31B29-B9D2-CB24-F941-490010E64DA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A0CC538-CB99-A16A-AB67-17B0BF2335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43861AF0-C7BE-AD55-3B64-463CAAD51FA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0F022CBF-AEDB-CFC9-8CBC-2AB94AB6142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05685B2E-3B49-9ED4-0302-CEC174879A6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54927FB0-16BC-2285-EC32-3D90C607C13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9D2F61D6-69BB-B2BD-4D7C-9F26C4257C1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8EFB1FAE-3D3A-B436-DC2B-FE898AED5E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74413DB4-CC66-B730-3395-5D605D2F7E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259E0081-D655-8AC8-344F-947EF5E51C5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A03E78E2-EA4A-6770-F3B3-F9AAABB52B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766F816F-7697-BFFE-2728-21FB277757E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3E5C59A4-CDBB-EC31-180E-C9919AE9B8D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8BF02103-6968-03C4-8974-573D0B97FEC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B0E42F3C-969D-5BC0-D356-BC84A9F3BEC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3693483-A190-FCC5-D115-565EF3BB71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7DACB434-646F-7D82-81BC-EA39013267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79C45A-2B34-C1AD-BDAE-6D69F5B63A1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73D3C49-E942-11DD-15DF-D7E46357E1A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26A3B9C8-F304-D7F2-C1B0-EF53E83E4D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E3E0F-C475-026E-8735-49DAA21D883F}"/>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483A66-C61B-C3F0-D3EA-021EB7498E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3C582B71-3545-95BA-ADC1-53F2D3DA3F1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8606091-E3A1-F182-CEA4-662C6876AD1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B6A7A7E5-77D4-9FC3-8C37-9C4F89480A8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BB994C0A-A812-3148-12F9-876178FF3C2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C8105985-4C89-AA77-1F5E-061F8E20FCD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52152FAC-00CB-28C9-B30F-F893048D8246}"/>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Slide Number Placeholder 3">
            <a:extLst>
              <a:ext uri="{FF2B5EF4-FFF2-40B4-BE49-F238E27FC236}">
                <a16:creationId xmlns:a16="http://schemas.microsoft.com/office/drawing/2014/main" id="{75D3D1C4-9A80-447E-A320-97A9AC82218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92</a:t>
            </a:fld>
            <a:endParaRPr lang="en-US" dirty="0">
              <a:latin typeface="Calibri" panose="020F0502020204030204"/>
            </a:endParaRPr>
          </a:p>
        </p:txBody>
      </p:sp>
      <p:sp>
        <p:nvSpPr>
          <p:cNvPr id="256" name="Title 255">
            <a:extLst>
              <a:ext uri="{FF2B5EF4-FFF2-40B4-BE49-F238E27FC236}">
                <a16:creationId xmlns:a16="http://schemas.microsoft.com/office/drawing/2014/main" id="{818C898F-6366-4ED8-9FEF-5B5A1248EF1E}"/>
              </a:ext>
            </a:extLst>
          </p:cNvPr>
          <p:cNvSpPr>
            <a:spLocks noGrp="1"/>
          </p:cNvSpPr>
          <p:nvPr>
            <p:ph type="title"/>
          </p:nvPr>
        </p:nvSpPr>
        <p:spPr/>
        <p:txBody>
          <a:bodyPr/>
          <a:lstStyle/>
          <a:p>
            <a:r>
              <a:rPr lang="en-US" dirty="0"/>
              <a:t>Prepare Official Ballots</a:t>
            </a:r>
          </a:p>
        </p:txBody>
      </p:sp>
      <p:sp>
        <p:nvSpPr>
          <p:cNvPr id="258" name="Content Placeholder 257">
            <a:extLst>
              <a:ext uri="{FF2B5EF4-FFF2-40B4-BE49-F238E27FC236}">
                <a16:creationId xmlns:a16="http://schemas.microsoft.com/office/drawing/2014/main" id="{0FEE336A-E597-42D1-BA06-AC8100D0AA81}"/>
              </a:ext>
            </a:extLst>
          </p:cNvPr>
          <p:cNvSpPr>
            <a:spLocks noGrp="1"/>
          </p:cNvSpPr>
          <p:nvPr>
            <p:ph idx="1"/>
          </p:nvPr>
        </p:nvSpPr>
        <p:spPr>
          <a:xfrm>
            <a:off x="838200" y="2272683"/>
            <a:ext cx="10515600" cy="3823739"/>
          </a:xfrm>
        </p:spPr>
        <p:txBody>
          <a:bodyPr/>
          <a:lstStyle/>
          <a:p>
            <a:pPr>
              <a:lnSpc>
                <a:spcPct val="107000"/>
              </a:lnSpc>
            </a:pPr>
            <a:r>
              <a:rPr lang="en-US" dirty="0"/>
              <a:t>Follow instructions provided by the authority conducting the election. Before voters are handed official ballots, election judges or clerks must prepare the ballot paper by following these steps:</a:t>
            </a:r>
          </a:p>
          <a:p>
            <a:pPr marL="914400" lvl="1" indent="-457200">
              <a:lnSpc>
                <a:spcPct val="107000"/>
              </a:lnSpc>
              <a:buFont typeface="+mj-lt"/>
              <a:buAutoNum type="arabicPeriod"/>
            </a:pPr>
            <a:r>
              <a:rPr lang="en-US" dirty="0"/>
              <a:t>Election judges must record the number of ballots received:</a:t>
            </a:r>
          </a:p>
          <a:p>
            <a:pPr marL="1257300" lvl="2" indent="-342900">
              <a:lnSpc>
                <a:spcPct val="107000"/>
              </a:lnSpc>
            </a:pPr>
            <a:r>
              <a:rPr lang="en-US" b="1" dirty="0"/>
              <a:t>Early Voting: </a:t>
            </a:r>
            <a:r>
              <a:rPr lang="en-US" u="sng" dirty="0">
                <a:hlinkClick r:id="rId5"/>
              </a:rPr>
              <a:t>Register of Official Ballots for Early Voting in Main Location</a:t>
            </a:r>
            <a:r>
              <a:rPr lang="en-US" dirty="0"/>
              <a:t> (Form 7-14) or </a:t>
            </a:r>
            <a:r>
              <a:rPr lang="en-US" u="sng" dirty="0">
                <a:hlinkClick r:id="rId6"/>
              </a:rPr>
              <a:t>Register of Official Ballots for Branch Early Voting</a:t>
            </a:r>
            <a:r>
              <a:rPr lang="en-US" dirty="0"/>
              <a:t> (Form 7-15)</a:t>
            </a:r>
          </a:p>
          <a:p>
            <a:pPr marL="1257300" lvl="2" indent="-342900">
              <a:lnSpc>
                <a:spcPct val="107000"/>
              </a:lnSpc>
            </a:pPr>
            <a:r>
              <a:rPr lang="en-US" b="1" dirty="0"/>
              <a:t>Election Day: </a:t>
            </a:r>
            <a:r>
              <a:rPr lang="en-US" u="sng" dirty="0">
                <a:hlinkClick r:id="rId7"/>
              </a:rPr>
              <a:t>Combined Ballot Register of Official Ballots and Ballot and Seal Certificate</a:t>
            </a:r>
            <a:r>
              <a:rPr lang="en-US" dirty="0"/>
              <a:t> (Form 7-26) or </a:t>
            </a:r>
            <a:r>
              <a:rPr lang="en-US" u="sng" dirty="0">
                <a:hlinkClick r:id="rId8"/>
              </a:rPr>
              <a:t>Register of Official Ballots</a:t>
            </a:r>
            <a:r>
              <a:rPr lang="en-US" dirty="0"/>
              <a:t> (Form 7-23)</a:t>
            </a:r>
          </a:p>
        </p:txBody>
      </p:sp>
    </p:spTree>
    <p:extLst>
      <p:ext uri="{BB962C8B-B14F-4D97-AF65-F5344CB8AC3E}">
        <p14:creationId xmlns:p14="http://schemas.microsoft.com/office/powerpoint/2010/main" val="374635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7D851-4915-A043-6EB2-69D71856919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6E61576-1B04-AE6E-0941-C97FD023226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9CD0E2EA-CC6E-1B93-B729-1B1B5420C46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7C7BCD0-C435-C22E-B1CB-DD6DBE2E5B1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084CB1-0A11-283C-A7D0-86CEDDEFF4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008C0E38-A2F8-14E8-9404-CE84E708F5F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0AAB52A8-3A26-A616-B420-A3EFB5F6FC1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FCFEAEB-9174-4D1B-5E19-B2303B21B8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D5217458-B486-8FB3-FBA6-D979CA54BF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704BB442-42A7-62BC-AE4A-C0CA15A6E6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3D9A53EA-137F-E67F-39A6-EEFD0F16A4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95F6194-17DC-D4D3-7057-369D491F14C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056EE9E0-7C47-5963-E1FE-5B380AF2178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331E1D03-669D-965F-40B6-340AD93236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359ACC95-F115-5D02-9A81-628D4A3271C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35A03B45-3FF2-7C68-5F43-FAE6015CFC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48A1EC83-B0E9-FBAF-9AB7-A8E6C23FB20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98603E3B-E0B3-BECF-FEF3-CD337A65349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4C09A86A-60B2-755B-3D74-D00EB81BE8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8CC614EB-976A-4939-141F-1001344A51E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3560445D-6764-54BF-2480-DE91143E29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2CE73197-A04C-DEFD-B776-A12C5EC960A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AC26703F-1252-C458-9B57-9FFF378C9D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175FA3F-01F7-5678-CCD6-573927B5106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F21744C0-DCB9-3530-DA16-209833469D1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8429AAD-E1E4-8DD2-12B3-A9C0373CFF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C6ADD10-3048-47E9-1F14-A71EB90A559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2D04620-EE5D-A3F6-5EDD-B7D933CCDD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2931619F-F163-91D8-FD4A-375F465A413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219DD47D-4AB5-12B9-81DA-9E7DA4EB6B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0BA43255-8F2B-58F3-340B-BD819C2111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EE1440CE-446B-A508-DB91-64B4A7EB175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AD1392AC-8AA8-033F-9CDD-CDFD0ED01E4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4B25B1EB-17C6-1334-6509-ACA60285AD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9629077E-F502-9D5A-B258-88765690888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7A21E919-199D-3646-A9C9-090C9D46CC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30E501A1-35C1-456C-B557-3B4E878F583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59D4721C-AC00-4F10-6EF5-620E6ED3DC9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40DB691-C504-774E-2D7C-A551AD9E5D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6B7BE36-C23B-0E54-B043-582F0533D67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F0FF06A3-807E-6667-61D0-E0544ED3E3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63DE133E-40AA-A7FF-3A12-0D2292ECF0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E56358A-1BEE-4F91-6CC7-2FE2EDB250D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103F0C05-FAC7-1FF8-894C-FDC54DACFDA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DA8D15CB-6CAF-8CF0-D305-ACF818570B6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EE846E94-B368-A476-A288-42C6591595D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49276519-2BE2-5E07-7B0E-E77B9C262F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EB7281F6-AA61-7B3F-7D98-2AE91BE536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2B940BE3-C27F-7DE3-0E1F-DCFABD493EA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AFE375BE-76D8-0EB4-0B80-9F6F3712575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53BCE3F-6849-27A6-8BCB-E59BD28E155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682A8CD-A462-EED7-1F82-D81E5E12CDE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BE60999A-0FA6-251B-8C07-8667C8663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67660966-E051-03C3-85F7-A350511D52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B111D8E7-E2E8-CD93-7A2B-60AB9F9C7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20C5CC30-FC5B-895F-6AA8-8C7ED31FCDF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C42A327F-4A2F-7241-7CF6-9696308FA76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8276EB4-DE8B-224D-D1BE-F1941F56F9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60D9C0AB-684A-D7D7-E4B9-9297CC12C3B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24D435D2-908E-BACA-4EAD-F7D77B8824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79C2598-5ACD-774E-91E7-6C76AF0A25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7895099-AB6E-6CE9-F159-5F42ECF697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213E634-A547-4C1B-7AB5-7E9F0210D2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A423D1F9-4B30-4B5B-1478-2B566EA036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2CC4D672-263F-625E-9C9B-F35A70C9D12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0A536B9A-F64A-B7DE-523B-06D60D3805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6189DE5C-F105-3F04-AFE0-1B93102351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185875EF-2FCE-6D45-B473-ABB45DC629C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C632AD48-7417-A40C-E05D-5F21F640090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79E20CA6-B183-B3D6-2C11-6D8A548093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EC5BA3D6-62E1-083A-61A5-534AB8A6D6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93C82B61-A21C-7E6E-4731-6ED1FA9663B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231E01DB-2738-0C9A-D647-99AF4975043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92C237A0-EAF9-7BE0-74F8-B2A5CA45F72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6041ACB2-D10F-F7AD-6FBD-4A217B64E5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DBEBF3E4-FA90-D972-71B4-B593E3CC5E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BF5C4D4B-96B5-9ACB-59D5-90E8A6AB62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26146FF-6315-A4C5-B52D-AE71F7D9ABC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CC15C928-00AE-423E-2CF1-32CA16CD2F1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BB483498-EBE6-DB85-C0E7-6C8BC280BF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8ED3B22E-7521-9F6B-9270-EAA31CEBE2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D21BD8DB-335C-525D-F792-42E69212BD9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F7901F88-D328-58EF-ED40-C823FD213AB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EC7BCE74-51FB-92A8-9FBE-3C04E5D8E01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90A603B-4E1D-43B9-CC7B-ADA1A165B3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12C514D2-122B-C123-6F08-C1044B526C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ADA6F30C-5B7C-C06C-59F7-96DDB8EE150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B2DC97B-AE15-268E-7172-ED174281642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DEEF66CD-F95F-A5E2-C218-D1B57E2FBC9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925CC753-C7C6-B4C3-67A3-BD1D2B612D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E46551E3-0671-29C6-7C79-2E08A5EB9C4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DB5A35C-225E-889F-8F03-BDCDA20F884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2B34DE8C-79E8-CFDC-9593-6F61AE91A65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8A9F57CF-F2BC-FC4D-0326-44D549C52EB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F52A07C6-A85C-047B-E6B8-5BC39C81A8A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F83965D-99AE-1D4E-E284-97C7FC4F6D6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FDAF6D1A-8865-EFDC-DEBC-501F753D242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A385E9A6-2418-1047-EC4E-B6671728DA0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1AA08D3-AE04-A19A-F225-A47572B66C3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E2FDE29F-930C-AD2D-77C5-26FDE81DA5A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90B6CF95-1B70-67AF-B8F7-3F18DD2E27A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ADE83189-1E14-2050-CE12-38CCCDA676C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3F0AD35-8EB5-58F8-DFCC-FDFF14EB4CD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5821E50-2415-C0DC-0ABE-050610B4658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CB4CB84-51C1-58AD-48D4-24B4834D63D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022A47A-A837-8BDF-FB8D-D49580E063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F6CEF508-9CA1-B5C4-ED4B-D8BCBFA1226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46046F4B-F454-637C-06ED-1D6AD9EC31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1E31B29-B9D2-CB24-F941-490010E64DA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A0CC538-CB99-A16A-AB67-17B0BF2335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43861AF0-C7BE-AD55-3B64-463CAAD51FA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0F022CBF-AEDB-CFC9-8CBC-2AB94AB6142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05685B2E-3B49-9ED4-0302-CEC174879A6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54927FB0-16BC-2285-EC32-3D90C607C13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9D2F61D6-69BB-B2BD-4D7C-9F26C4257C1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8EFB1FAE-3D3A-B436-DC2B-FE898AED5E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74413DB4-CC66-B730-3395-5D605D2F7E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259E0081-D655-8AC8-344F-947EF5E51C5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A03E78E2-EA4A-6770-F3B3-F9AAABB52B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766F816F-7697-BFFE-2728-21FB277757E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3E5C59A4-CDBB-EC31-180E-C9919AE9B8D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8BF02103-6968-03C4-8974-573D0B97FEC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B0E42F3C-969D-5BC0-D356-BC84A9F3BEC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3693483-A190-FCC5-D115-565EF3BB71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7DACB434-646F-7D82-81BC-EA39013267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79C45A-2B34-C1AD-BDAE-6D69F5B63A1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73D3C49-E942-11DD-15DF-D7E46357E1A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26A3B9C8-F304-D7F2-C1B0-EF53E83E4D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E3E0F-C475-026E-8735-49DAA21D883F}"/>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483A66-C61B-C3F0-D3EA-021EB7498E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3C582B71-3545-95BA-ADC1-53F2D3DA3F1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8606091-E3A1-F182-CEA4-662C6876AD1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B6A7A7E5-77D4-9FC3-8C37-9C4F89480A8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BB994C0A-A812-3148-12F9-876178FF3C2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C8105985-4C89-AA77-1F5E-061F8E20FCD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52152FAC-00CB-28C9-B30F-F893048D8246}"/>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Slide Number Placeholder 3">
            <a:extLst>
              <a:ext uri="{FF2B5EF4-FFF2-40B4-BE49-F238E27FC236}">
                <a16:creationId xmlns:a16="http://schemas.microsoft.com/office/drawing/2014/main" id="{75D3D1C4-9A80-447E-A320-97A9AC82218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93</a:t>
            </a:fld>
            <a:endParaRPr lang="en-US" dirty="0">
              <a:latin typeface="Calibri" panose="020F0502020204030204"/>
            </a:endParaRPr>
          </a:p>
        </p:txBody>
      </p:sp>
      <p:sp>
        <p:nvSpPr>
          <p:cNvPr id="256" name="Title 255">
            <a:extLst>
              <a:ext uri="{FF2B5EF4-FFF2-40B4-BE49-F238E27FC236}">
                <a16:creationId xmlns:a16="http://schemas.microsoft.com/office/drawing/2014/main" id="{818C898F-6366-4ED8-9FEF-5B5A1248EF1E}"/>
              </a:ext>
            </a:extLst>
          </p:cNvPr>
          <p:cNvSpPr>
            <a:spLocks noGrp="1"/>
          </p:cNvSpPr>
          <p:nvPr>
            <p:ph type="title"/>
          </p:nvPr>
        </p:nvSpPr>
        <p:spPr/>
        <p:txBody>
          <a:bodyPr/>
          <a:lstStyle/>
          <a:p>
            <a:r>
              <a:rPr lang="en-US" dirty="0"/>
              <a:t>Prepare Official Ballots</a:t>
            </a:r>
          </a:p>
        </p:txBody>
      </p:sp>
      <p:sp>
        <p:nvSpPr>
          <p:cNvPr id="258" name="Content Placeholder 257">
            <a:extLst>
              <a:ext uri="{FF2B5EF4-FFF2-40B4-BE49-F238E27FC236}">
                <a16:creationId xmlns:a16="http://schemas.microsoft.com/office/drawing/2014/main" id="{0FEE336A-E597-42D1-BA06-AC8100D0AA81}"/>
              </a:ext>
            </a:extLst>
          </p:cNvPr>
          <p:cNvSpPr>
            <a:spLocks noGrp="1"/>
          </p:cNvSpPr>
          <p:nvPr>
            <p:ph idx="1"/>
          </p:nvPr>
        </p:nvSpPr>
        <p:spPr>
          <a:xfrm>
            <a:off x="838200" y="2272683"/>
            <a:ext cx="10515600" cy="3695499"/>
          </a:xfrm>
        </p:spPr>
        <p:txBody>
          <a:bodyPr/>
          <a:lstStyle/>
          <a:p>
            <a:pPr marL="914400" lvl="1" indent="-457200">
              <a:lnSpc>
                <a:spcPct val="107000"/>
              </a:lnSpc>
              <a:buFont typeface="+mj-lt"/>
              <a:buAutoNum type="arabicPeriod" startAt="2"/>
            </a:pPr>
            <a:r>
              <a:rPr lang="en-US" dirty="0"/>
              <a:t>Locate the lowest range of numbered ballots from packs of ballots cards.</a:t>
            </a:r>
          </a:p>
          <a:p>
            <a:pPr marL="1257300" lvl="2" indent="-342900">
              <a:lnSpc>
                <a:spcPct val="107000"/>
              </a:lnSpc>
            </a:pPr>
            <a:r>
              <a:rPr lang="en-US" dirty="0"/>
              <a:t>Do not open every pack unless needed.</a:t>
            </a:r>
          </a:p>
          <a:p>
            <a:pPr marL="914400" lvl="1" indent="-457200">
              <a:lnSpc>
                <a:spcPct val="107000"/>
              </a:lnSpc>
              <a:spcBef>
                <a:spcPts val="0"/>
              </a:spcBef>
              <a:buFont typeface="+mj-lt"/>
              <a:buAutoNum type="arabicPeriod" startAt="3"/>
            </a:pPr>
            <a:r>
              <a:rPr lang="en-US" dirty="0"/>
              <a:t>Inspect the ballots to ensure they are properly printed and numbered.</a:t>
            </a:r>
          </a:p>
          <a:p>
            <a:pPr marL="914400" lvl="1" indent="-457200">
              <a:lnSpc>
                <a:spcPct val="107000"/>
              </a:lnSpc>
              <a:spcBef>
                <a:spcPts val="0"/>
              </a:spcBef>
              <a:buFont typeface="+mj-lt"/>
              <a:buAutoNum type="arabicPeriod" startAt="3"/>
            </a:pPr>
            <a:r>
              <a:rPr lang="en-US" dirty="0"/>
              <a:t>Remove ballots that are not numbered or that are defectively printed, and count them. </a:t>
            </a:r>
          </a:p>
          <a:p>
            <a:pPr marL="1257300" lvl="2" indent="-342900">
              <a:lnSpc>
                <a:spcPct val="107000"/>
              </a:lnSpc>
              <a:spcBef>
                <a:spcPts val="0"/>
              </a:spcBef>
            </a:pPr>
            <a:r>
              <a:rPr lang="en-US" dirty="0"/>
              <a:t>Enter the number on the relevant Register of Official Ballots and place in Ballot Box No. 4.</a:t>
            </a:r>
          </a:p>
          <a:p>
            <a:pPr marL="914400" lvl="1" indent="-457200">
              <a:lnSpc>
                <a:spcPct val="107000"/>
              </a:lnSpc>
              <a:spcBef>
                <a:spcPts val="0"/>
              </a:spcBef>
              <a:buFont typeface="+mj-lt"/>
              <a:buAutoNum type="arabicPeriod" startAt="3"/>
            </a:pPr>
            <a:r>
              <a:rPr lang="en-US" dirty="0"/>
              <a:t>Sign an adequate number of ballot paper. Numbers are determined by the authority conducting the election.</a:t>
            </a:r>
          </a:p>
        </p:txBody>
      </p:sp>
    </p:spTree>
    <p:extLst>
      <p:ext uri="{BB962C8B-B14F-4D97-AF65-F5344CB8AC3E}">
        <p14:creationId xmlns:p14="http://schemas.microsoft.com/office/powerpoint/2010/main" val="2124501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7D851-4915-A043-6EB2-69D71856919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6E61576-1B04-AE6E-0941-C97FD023226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9CD0E2EA-CC6E-1B93-B729-1B1B5420C46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7C7BCD0-C435-C22E-B1CB-DD6DBE2E5B1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084CB1-0A11-283C-A7D0-86CEDDEFF4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008C0E38-A2F8-14E8-9404-CE84E708F5F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0AAB52A8-3A26-A616-B420-A3EFB5F6FC1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FCFEAEB-9174-4D1B-5E19-B2303B21B8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D5217458-B486-8FB3-FBA6-D979CA54BF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704BB442-42A7-62BC-AE4A-C0CA15A6E6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3D9A53EA-137F-E67F-39A6-EEFD0F16A4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95F6194-17DC-D4D3-7057-369D491F14C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056EE9E0-7C47-5963-E1FE-5B380AF2178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331E1D03-669D-965F-40B6-340AD93236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359ACC95-F115-5D02-9A81-628D4A3271C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35A03B45-3FF2-7C68-5F43-FAE6015CFC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48A1EC83-B0E9-FBAF-9AB7-A8E6C23FB20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98603E3B-E0B3-BECF-FEF3-CD337A65349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4C09A86A-60B2-755B-3D74-D00EB81BE8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8CC614EB-976A-4939-141F-1001344A51E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3560445D-6764-54BF-2480-DE91143E29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2CE73197-A04C-DEFD-B776-A12C5EC960A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AC26703F-1252-C458-9B57-9FFF378C9D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175FA3F-01F7-5678-CCD6-573927B5106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F21744C0-DCB9-3530-DA16-209833469D1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8429AAD-E1E4-8DD2-12B3-A9C0373CFF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C6ADD10-3048-47E9-1F14-A71EB90A559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2D04620-EE5D-A3F6-5EDD-B7D933CCDD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2931619F-F163-91D8-FD4A-375F465A413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219DD47D-4AB5-12B9-81DA-9E7DA4EB6B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0BA43255-8F2B-58F3-340B-BD819C2111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EE1440CE-446B-A508-DB91-64B4A7EB175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AD1392AC-8AA8-033F-9CDD-CDFD0ED01E4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4B25B1EB-17C6-1334-6509-ACA60285AD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9629077E-F502-9D5A-B258-88765690888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7A21E919-199D-3646-A9C9-090C9D46CC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30E501A1-35C1-456C-B557-3B4E878F583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59D4721C-AC00-4F10-6EF5-620E6ED3DC9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40DB691-C504-774E-2D7C-A551AD9E5D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6B7BE36-C23B-0E54-B043-582F0533D67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F0FF06A3-807E-6667-61D0-E0544ED3E3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63DE133E-40AA-A7FF-3A12-0D2292ECF0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E56358A-1BEE-4F91-6CC7-2FE2EDB250D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103F0C05-FAC7-1FF8-894C-FDC54DACFDA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DA8D15CB-6CAF-8CF0-D305-ACF818570B6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EE846E94-B368-A476-A288-42C6591595D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49276519-2BE2-5E07-7B0E-E77B9C262F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EB7281F6-AA61-7B3F-7D98-2AE91BE536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2B940BE3-C27F-7DE3-0E1F-DCFABD493EA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AFE375BE-76D8-0EB4-0B80-9F6F3712575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53BCE3F-6849-27A6-8BCB-E59BD28E155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682A8CD-A462-EED7-1F82-D81E5E12CDE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BE60999A-0FA6-251B-8C07-8667C8663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67660966-E051-03C3-85F7-A350511D52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B111D8E7-E2E8-CD93-7A2B-60AB9F9C7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20C5CC30-FC5B-895F-6AA8-8C7ED31FCDF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C42A327F-4A2F-7241-7CF6-9696308FA76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8276EB4-DE8B-224D-D1BE-F1941F56F9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60D9C0AB-684A-D7D7-E4B9-9297CC12C3B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24D435D2-908E-BACA-4EAD-F7D77B8824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79C2598-5ACD-774E-91E7-6C76AF0A25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7895099-AB6E-6CE9-F159-5F42ECF697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213E634-A547-4C1B-7AB5-7E9F0210D2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A423D1F9-4B30-4B5B-1478-2B566EA036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2CC4D672-263F-625E-9C9B-F35A70C9D12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0A536B9A-F64A-B7DE-523B-06D60D3805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6189DE5C-F105-3F04-AFE0-1B93102351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185875EF-2FCE-6D45-B473-ABB45DC629C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C632AD48-7417-A40C-E05D-5F21F640090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79E20CA6-B183-B3D6-2C11-6D8A548093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EC5BA3D6-62E1-083A-61A5-534AB8A6D6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93C82B61-A21C-7E6E-4731-6ED1FA9663B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231E01DB-2738-0C9A-D647-99AF4975043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92C237A0-EAF9-7BE0-74F8-B2A5CA45F72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6041ACB2-D10F-F7AD-6FBD-4A217B64E5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DBEBF3E4-FA90-D972-71B4-B593E3CC5E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BF5C4D4B-96B5-9ACB-59D5-90E8A6AB62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26146FF-6315-A4C5-B52D-AE71F7D9ABC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CC15C928-00AE-423E-2CF1-32CA16CD2F1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BB483498-EBE6-DB85-C0E7-6C8BC280BF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8ED3B22E-7521-9F6B-9270-EAA31CEBE2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D21BD8DB-335C-525D-F792-42E69212BD9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F7901F88-D328-58EF-ED40-C823FD213AB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EC7BCE74-51FB-92A8-9FBE-3C04E5D8E01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90A603B-4E1D-43B9-CC7B-ADA1A165B3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12C514D2-122B-C123-6F08-C1044B526C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ADA6F30C-5B7C-C06C-59F7-96DDB8EE150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B2DC97B-AE15-268E-7172-ED174281642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DEEF66CD-F95F-A5E2-C218-D1B57E2FBC9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925CC753-C7C6-B4C3-67A3-BD1D2B612D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E46551E3-0671-29C6-7C79-2E08A5EB9C4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DB5A35C-225E-889F-8F03-BDCDA20F884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2B34DE8C-79E8-CFDC-9593-6F61AE91A65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8A9F57CF-F2BC-FC4D-0326-44D549C52EB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F52A07C6-A85C-047B-E6B8-5BC39C81A8A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F83965D-99AE-1D4E-E284-97C7FC4F6D6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FDAF6D1A-8865-EFDC-DEBC-501F753D242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A385E9A6-2418-1047-EC4E-B6671728DA0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1AA08D3-AE04-A19A-F225-A47572B66C3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E2FDE29F-930C-AD2D-77C5-26FDE81DA5A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90B6CF95-1B70-67AF-B8F7-3F18DD2E27A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ADE83189-1E14-2050-CE12-38CCCDA676C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3F0AD35-8EB5-58F8-DFCC-FDFF14EB4CD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5821E50-2415-C0DC-0ABE-050610B4658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CB4CB84-51C1-58AD-48D4-24B4834D63D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022A47A-A837-8BDF-FB8D-D49580E063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F6CEF508-9CA1-B5C4-ED4B-D8BCBFA1226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46046F4B-F454-637C-06ED-1D6AD9EC31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1E31B29-B9D2-CB24-F941-490010E64DA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A0CC538-CB99-A16A-AB67-17B0BF2335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43861AF0-C7BE-AD55-3B64-463CAAD51FA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0F022CBF-AEDB-CFC9-8CBC-2AB94AB6142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05685B2E-3B49-9ED4-0302-CEC174879A6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54927FB0-16BC-2285-EC32-3D90C607C13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9D2F61D6-69BB-B2BD-4D7C-9F26C4257C1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8EFB1FAE-3D3A-B436-DC2B-FE898AED5E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74413DB4-CC66-B730-3395-5D605D2F7E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259E0081-D655-8AC8-344F-947EF5E51C5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A03E78E2-EA4A-6770-F3B3-F9AAABB52B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766F816F-7697-BFFE-2728-21FB277757E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3E5C59A4-CDBB-EC31-180E-C9919AE9B8D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8BF02103-6968-03C4-8974-573D0B97FEC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B0E42F3C-969D-5BC0-D356-BC84A9F3BEC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3693483-A190-FCC5-D115-565EF3BB71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7DACB434-646F-7D82-81BC-EA39013267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79C45A-2B34-C1AD-BDAE-6D69F5B63A1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73D3C49-E942-11DD-15DF-D7E46357E1A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26A3B9C8-F304-D7F2-C1B0-EF53E83E4D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E3E0F-C475-026E-8735-49DAA21D883F}"/>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483A66-C61B-C3F0-D3EA-021EB7498E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3C582B71-3545-95BA-ADC1-53F2D3DA3F1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8606091-E3A1-F182-CEA4-662C6876AD1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B6A7A7E5-77D4-9FC3-8C37-9C4F89480A8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BB994C0A-A812-3148-12F9-876178FF3C2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C8105985-4C89-AA77-1F5E-061F8E20FCD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52152FAC-00CB-28C9-B30F-F893048D8246}"/>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Slide Number Placeholder 3">
            <a:extLst>
              <a:ext uri="{FF2B5EF4-FFF2-40B4-BE49-F238E27FC236}">
                <a16:creationId xmlns:a16="http://schemas.microsoft.com/office/drawing/2014/main" id="{75D3D1C4-9A80-447E-A320-97A9AC82218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94</a:t>
            </a:fld>
            <a:endParaRPr lang="en-US" dirty="0">
              <a:latin typeface="Calibri" panose="020F0502020204030204"/>
            </a:endParaRPr>
          </a:p>
        </p:txBody>
      </p:sp>
      <p:sp>
        <p:nvSpPr>
          <p:cNvPr id="256" name="Title 255">
            <a:extLst>
              <a:ext uri="{FF2B5EF4-FFF2-40B4-BE49-F238E27FC236}">
                <a16:creationId xmlns:a16="http://schemas.microsoft.com/office/drawing/2014/main" id="{818C898F-6366-4ED8-9FEF-5B5A1248EF1E}"/>
              </a:ext>
            </a:extLst>
          </p:cNvPr>
          <p:cNvSpPr>
            <a:spLocks noGrp="1"/>
          </p:cNvSpPr>
          <p:nvPr>
            <p:ph type="title"/>
          </p:nvPr>
        </p:nvSpPr>
        <p:spPr/>
        <p:txBody>
          <a:bodyPr/>
          <a:lstStyle/>
          <a:p>
            <a:r>
              <a:rPr lang="en-US" dirty="0"/>
              <a:t>Prepare Official Ballots</a:t>
            </a:r>
          </a:p>
        </p:txBody>
      </p:sp>
      <p:sp>
        <p:nvSpPr>
          <p:cNvPr id="258" name="Content Placeholder 257">
            <a:extLst>
              <a:ext uri="{FF2B5EF4-FFF2-40B4-BE49-F238E27FC236}">
                <a16:creationId xmlns:a16="http://schemas.microsoft.com/office/drawing/2014/main" id="{0FEE336A-E597-42D1-BA06-AC8100D0AA81}"/>
              </a:ext>
            </a:extLst>
          </p:cNvPr>
          <p:cNvSpPr>
            <a:spLocks noGrp="1"/>
          </p:cNvSpPr>
          <p:nvPr>
            <p:ph idx="1"/>
          </p:nvPr>
        </p:nvSpPr>
        <p:spPr>
          <a:xfrm>
            <a:off x="838200" y="2272683"/>
            <a:ext cx="10515600" cy="3236207"/>
          </a:xfrm>
        </p:spPr>
        <p:txBody>
          <a:bodyPr/>
          <a:lstStyle/>
          <a:p>
            <a:pPr marL="1257300" lvl="2" indent="-342900">
              <a:lnSpc>
                <a:spcPct val="107000"/>
              </a:lnSpc>
              <a:spcBef>
                <a:spcPts val="0"/>
              </a:spcBef>
            </a:pPr>
            <a:r>
              <a:rPr lang="en-US" b="1" dirty="0"/>
              <a:t>Early Voting: </a:t>
            </a:r>
            <a:r>
              <a:rPr lang="en-US" dirty="0"/>
              <a:t>The early voting clerk must sign his or her initials (or a deputy early voting clerk/election clerk may use a signature stamp, if one is provided by the early voting clerk) on the </a:t>
            </a:r>
            <a:r>
              <a:rPr lang="en-US" b="1" dirty="0"/>
              <a:t>back</a:t>
            </a:r>
            <a:r>
              <a:rPr lang="en-US" dirty="0"/>
              <a:t> of each ballot paper. Follow the election authority’s instructions for specific placement. Once signed, these are now Official Ballots. Place a number of the Official Ballots face down. Mix the ballots so they are not in numerical order. As voters take the ballots, election clerks should monitor the supply and replenish as necessary.</a:t>
            </a:r>
          </a:p>
        </p:txBody>
      </p:sp>
    </p:spTree>
    <p:extLst>
      <p:ext uri="{BB962C8B-B14F-4D97-AF65-F5344CB8AC3E}">
        <p14:creationId xmlns:p14="http://schemas.microsoft.com/office/powerpoint/2010/main" val="2727291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7D851-4915-A043-6EB2-69D71856919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6E61576-1B04-AE6E-0941-C97FD023226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9CD0E2EA-CC6E-1B93-B729-1B1B5420C46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7C7BCD0-C435-C22E-B1CB-DD6DBE2E5B1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084CB1-0A11-283C-A7D0-86CEDDEFF4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008C0E38-A2F8-14E8-9404-CE84E708F5F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0AAB52A8-3A26-A616-B420-A3EFB5F6FC1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FCFEAEB-9174-4D1B-5E19-B2303B21B8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D5217458-B486-8FB3-FBA6-D979CA54BF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704BB442-42A7-62BC-AE4A-C0CA15A6E6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3D9A53EA-137F-E67F-39A6-EEFD0F16A4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95F6194-17DC-D4D3-7057-369D491F14C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056EE9E0-7C47-5963-E1FE-5B380AF2178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331E1D03-669D-965F-40B6-340AD93236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359ACC95-F115-5D02-9A81-628D4A3271C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35A03B45-3FF2-7C68-5F43-FAE6015CFC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48A1EC83-B0E9-FBAF-9AB7-A8E6C23FB20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98603E3B-E0B3-BECF-FEF3-CD337A65349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4C09A86A-60B2-755B-3D74-D00EB81BE8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8CC614EB-976A-4939-141F-1001344A51E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3560445D-6764-54BF-2480-DE91143E29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2CE73197-A04C-DEFD-B776-A12C5EC960A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AC26703F-1252-C458-9B57-9FFF378C9D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175FA3F-01F7-5678-CCD6-573927B5106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F21744C0-DCB9-3530-DA16-209833469D1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8429AAD-E1E4-8DD2-12B3-A9C0373CFF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C6ADD10-3048-47E9-1F14-A71EB90A559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2D04620-EE5D-A3F6-5EDD-B7D933CCDD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2931619F-F163-91D8-FD4A-375F465A413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219DD47D-4AB5-12B9-81DA-9E7DA4EB6B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0BA43255-8F2B-58F3-340B-BD819C2111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EE1440CE-446B-A508-DB91-64B4A7EB175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AD1392AC-8AA8-033F-9CDD-CDFD0ED01E4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4B25B1EB-17C6-1334-6509-ACA60285AD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9629077E-F502-9D5A-B258-88765690888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7A21E919-199D-3646-A9C9-090C9D46CC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30E501A1-35C1-456C-B557-3B4E878F583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59D4721C-AC00-4F10-6EF5-620E6ED3DC9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40DB691-C504-774E-2D7C-A551AD9E5D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6B7BE36-C23B-0E54-B043-582F0533D67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F0FF06A3-807E-6667-61D0-E0544ED3E3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63DE133E-40AA-A7FF-3A12-0D2292ECF0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E56358A-1BEE-4F91-6CC7-2FE2EDB250D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103F0C05-FAC7-1FF8-894C-FDC54DACFDA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DA8D15CB-6CAF-8CF0-D305-ACF818570B6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EE846E94-B368-A476-A288-42C6591595D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49276519-2BE2-5E07-7B0E-E77B9C262F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EB7281F6-AA61-7B3F-7D98-2AE91BE536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2B940BE3-C27F-7DE3-0E1F-DCFABD493EA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AFE375BE-76D8-0EB4-0B80-9F6F3712575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53BCE3F-6849-27A6-8BCB-E59BD28E155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682A8CD-A462-EED7-1F82-D81E5E12CDE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BE60999A-0FA6-251B-8C07-8667C8663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67660966-E051-03C3-85F7-A350511D52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B111D8E7-E2E8-CD93-7A2B-60AB9F9C7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20C5CC30-FC5B-895F-6AA8-8C7ED31FCDF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C42A327F-4A2F-7241-7CF6-9696308FA76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8276EB4-DE8B-224D-D1BE-F1941F56F9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60D9C0AB-684A-D7D7-E4B9-9297CC12C3B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24D435D2-908E-BACA-4EAD-F7D77B8824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79C2598-5ACD-774E-91E7-6C76AF0A25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7895099-AB6E-6CE9-F159-5F42ECF697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213E634-A547-4C1B-7AB5-7E9F0210D2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A423D1F9-4B30-4B5B-1478-2B566EA036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2CC4D672-263F-625E-9C9B-F35A70C9D12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0A536B9A-F64A-B7DE-523B-06D60D3805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6189DE5C-F105-3F04-AFE0-1B93102351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185875EF-2FCE-6D45-B473-ABB45DC629C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C632AD48-7417-A40C-E05D-5F21F640090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79E20CA6-B183-B3D6-2C11-6D8A548093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EC5BA3D6-62E1-083A-61A5-534AB8A6D6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93C82B61-A21C-7E6E-4731-6ED1FA9663B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231E01DB-2738-0C9A-D647-99AF4975043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92C237A0-EAF9-7BE0-74F8-B2A5CA45F72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6041ACB2-D10F-F7AD-6FBD-4A217B64E5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DBEBF3E4-FA90-D972-71B4-B593E3CC5E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BF5C4D4B-96B5-9ACB-59D5-90E8A6AB62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26146FF-6315-A4C5-B52D-AE71F7D9ABC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CC15C928-00AE-423E-2CF1-32CA16CD2F1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BB483498-EBE6-DB85-C0E7-6C8BC280BF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8ED3B22E-7521-9F6B-9270-EAA31CEBE2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D21BD8DB-335C-525D-F792-42E69212BD9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F7901F88-D328-58EF-ED40-C823FD213AB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EC7BCE74-51FB-92A8-9FBE-3C04E5D8E01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90A603B-4E1D-43B9-CC7B-ADA1A165B3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12C514D2-122B-C123-6F08-C1044B526C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ADA6F30C-5B7C-C06C-59F7-96DDB8EE150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B2DC97B-AE15-268E-7172-ED174281642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DEEF66CD-F95F-A5E2-C218-D1B57E2FBC9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925CC753-C7C6-B4C3-67A3-BD1D2B612D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E46551E3-0671-29C6-7C79-2E08A5EB9C4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DB5A35C-225E-889F-8F03-BDCDA20F884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2B34DE8C-79E8-CFDC-9593-6F61AE91A65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8A9F57CF-F2BC-FC4D-0326-44D549C52EB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F52A07C6-A85C-047B-E6B8-5BC39C81A8A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F83965D-99AE-1D4E-E284-97C7FC4F6D6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FDAF6D1A-8865-EFDC-DEBC-501F753D242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A385E9A6-2418-1047-EC4E-B6671728DA0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1AA08D3-AE04-A19A-F225-A47572B66C3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E2FDE29F-930C-AD2D-77C5-26FDE81DA5A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90B6CF95-1B70-67AF-B8F7-3F18DD2E27A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ADE83189-1E14-2050-CE12-38CCCDA676C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3F0AD35-8EB5-58F8-DFCC-FDFF14EB4CD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5821E50-2415-C0DC-0ABE-050610B4658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CB4CB84-51C1-58AD-48D4-24B4834D63D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022A47A-A837-8BDF-FB8D-D49580E063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F6CEF508-9CA1-B5C4-ED4B-D8BCBFA1226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46046F4B-F454-637C-06ED-1D6AD9EC31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1E31B29-B9D2-CB24-F941-490010E64DA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A0CC538-CB99-A16A-AB67-17B0BF2335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43861AF0-C7BE-AD55-3B64-463CAAD51FA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0F022CBF-AEDB-CFC9-8CBC-2AB94AB6142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05685B2E-3B49-9ED4-0302-CEC174879A6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54927FB0-16BC-2285-EC32-3D90C607C13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9D2F61D6-69BB-B2BD-4D7C-9F26C4257C1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8EFB1FAE-3D3A-B436-DC2B-FE898AED5E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74413DB4-CC66-B730-3395-5D605D2F7E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259E0081-D655-8AC8-344F-947EF5E51C5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A03E78E2-EA4A-6770-F3B3-F9AAABB52B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766F816F-7697-BFFE-2728-21FB277757E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3E5C59A4-CDBB-EC31-180E-C9919AE9B8D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8BF02103-6968-03C4-8974-573D0B97FEC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B0E42F3C-969D-5BC0-D356-BC84A9F3BEC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3693483-A190-FCC5-D115-565EF3BB71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7DACB434-646F-7D82-81BC-EA39013267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79C45A-2B34-C1AD-BDAE-6D69F5B63A1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73D3C49-E942-11DD-15DF-D7E46357E1A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26A3B9C8-F304-D7F2-C1B0-EF53E83E4D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E3E0F-C475-026E-8735-49DAA21D883F}"/>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483A66-C61B-C3F0-D3EA-021EB7498E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3C582B71-3545-95BA-ADC1-53F2D3DA3F1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8606091-E3A1-F182-CEA4-662C6876AD1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B6A7A7E5-77D4-9FC3-8C37-9C4F89480A8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BB994C0A-A812-3148-12F9-876178FF3C2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C8105985-4C89-AA77-1F5E-061F8E20FCD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52152FAC-00CB-28C9-B30F-F893048D8246}"/>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Slide Number Placeholder 3">
            <a:extLst>
              <a:ext uri="{FF2B5EF4-FFF2-40B4-BE49-F238E27FC236}">
                <a16:creationId xmlns:a16="http://schemas.microsoft.com/office/drawing/2014/main" id="{75D3D1C4-9A80-447E-A320-97A9AC82218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95</a:t>
            </a:fld>
            <a:endParaRPr lang="en-US" dirty="0">
              <a:latin typeface="Calibri" panose="020F0502020204030204"/>
            </a:endParaRPr>
          </a:p>
        </p:txBody>
      </p:sp>
      <p:sp>
        <p:nvSpPr>
          <p:cNvPr id="256" name="Title 255">
            <a:extLst>
              <a:ext uri="{FF2B5EF4-FFF2-40B4-BE49-F238E27FC236}">
                <a16:creationId xmlns:a16="http://schemas.microsoft.com/office/drawing/2014/main" id="{818C898F-6366-4ED8-9FEF-5B5A1248EF1E}"/>
              </a:ext>
            </a:extLst>
          </p:cNvPr>
          <p:cNvSpPr>
            <a:spLocks noGrp="1"/>
          </p:cNvSpPr>
          <p:nvPr>
            <p:ph type="title"/>
          </p:nvPr>
        </p:nvSpPr>
        <p:spPr/>
        <p:txBody>
          <a:bodyPr/>
          <a:lstStyle/>
          <a:p>
            <a:r>
              <a:rPr lang="en-US" dirty="0"/>
              <a:t>Prepare Official Ballots</a:t>
            </a:r>
          </a:p>
        </p:txBody>
      </p:sp>
      <p:sp>
        <p:nvSpPr>
          <p:cNvPr id="258" name="Content Placeholder 257">
            <a:extLst>
              <a:ext uri="{FF2B5EF4-FFF2-40B4-BE49-F238E27FC236}">
                <a16:creationId xmlns:a16="http://schemas.microsoft.com/office/drawing/2014/main" id="{0FEE336A-E597-42D1-BA06-AC8100D0AA81}"/>
              </a:ext>
            </a:extLst>
          </p:cNvPr>
          <p:cNvSpPr>
            <a:spLocks noGrp="1"/>
          </p:cNvSpPr>
          <p:nvPr>
            <p:ph idx="1"/>
          </p:nvPr>
        </p:nvSpPr>
        <p:spPr>
          <a:xfrm>
            <a:off x="838200" y="2272683"/>
            <a:ext cx="10515600" cy="3236207"/>
          </a:xfrm>
        </p:spPr>
        <p:txBody>
          <a:bodyPr/>
          <a:lstStyle/>
          <a:p>
            <a:pPr marL="1257300" lvl="2" indent="-342900">
              <a:lnSpc>
                <a:spcPct val="107000"/>
              </a:lnSpc>
            </a:pPr>
            <a:r>
              <a:rPr lang="en-US" b="1" dirty="0"/>
              <a:t>Election Day:</a:t>
            </a:r>
            <a:r>
              <a:rPr lang="en-US" dirty="0"/>
              <a:t> The presiding judge must sign his or her full name or use a signature stamp (or an election clerk may use a signature stamp, if one is provided by the judge) on the </a:t>
            </a:r>
            <a:r>
              <a:rPr lang="en-US" b="1" dirty="0"/>
              <a:t>back</a:t>
            </a:r>
            <a:r>
              <a:rPr lang="en-US" dirty="0"/>
              <a:t> of each ballot paper. Election clerks may not sign the presiding judge’s name. Follow the election authority’s instructions for specific placement. Once signed, these are now Official Ballots. Place a number of the Official Ballots face down. Mix the ballots so they are not in numerical order. As voters take the ballots, election clerks should monitor the supply and replenish as necessary.</a:t>
            </a:r>
          </a:p>
        </p:txBody>
      </p:sp>
    </p:spTree>
    <p:extLst>
      <p:ext uri="{BB962C8B-B14F-4D97-AF65-F5344CB8AC3E}">
        <p14:creationId xmlns:p14="http://schemas.microsoft.com/office/powerpoint/2010/main" val="1261139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7D851-4915-A043-6EB2-69D71856919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86E61576-1B04-AE6E-0941-C97FD023226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dirty="0">
                <a:solidFill>
                  <a:srgbClr val="03244B"/>
                </a:solidFill>
                <a:latin typeface="Calibri" panose="020F0502020204030204"/>
              </a:rPr>
              <a:t>6.1B</a:t>
            </a:r>
            <a:endPar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9CD0E2EA-CC6E-1B93-B729-1B1B5420C46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7C7BCD0-C435-C22E-B1CB-DD6DBE2E5B1A}"/>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084CB1-0A11-283C-A7D0-86CEDDEFF4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3" name="Star: 5 Points 2">
                <a:extLst>
                  <a:ext uri="{FF2B5EF4-FFF2-40B4-BE49-F238E27FC236}">
                    <a16:creationId xmlns:a16="http://schemas.microsoft.com/office/drawing/2014/main" id="{008C0E38-A2F8-14E8-9404-CE84E708F5F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 name="Star: 5 Points 3">
                <a:extLst>
                  <a:ext uri="{FF2B5EF4-FFF2-40B4-BE49-F238E27FC236}">
                    <a16:creationId xmlns:a16="http://schemas.microsoft.com/office/drawing/2014/main" id="{0AAB52A8-3A26-A616-B420-A3EFB5F6FC1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 name="Star: 5 Points 4">
                <a:extLst>
                  <a:ext uri="{FF2B5EF4-FFF2-40B4-BE49-F238E27FC236}">
                    <a16:creationId xmlns:a16="http://schemas.microsoft.com/office/drawing/2014/main" id="{FFCFEAEB-9174-4D1B-5E19-B2303B21B8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 name="Rectangle 5">
                <a:extLst>
                  <a:ext uri="{FF2B5EF4-FFF2-40B4-BE49-F238E27FC236}">
                    <a16:creationId xmlns:a16="http://schemas.microsoft.com/office/drawing/2014/main" id="{D5217458-B486-8FB3-FBA6-D979CA54BF9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 name="Star: 5 Points 6">
                <a:extLst>
                  <a:ext uri="{FF2B5EF4-FFF2-40B4-BE49-F238E27FC236}">
                    <a16:creationId xmlns:a16="http://schemas.microsoft.com/office/drawing/2014/main" id="{704BB442-42A7-62BC-AE4A-C0CA15A6E6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 name="Star: 5 Points 7">
                <a:extLst>
                  <a:ext uri="{FF2B5EF4-FFF2-40B4-BE49-F238E27FC236}">
                    <a16:creationId xmlns:a16="http://schemas.microsoft.com/office/drawing/2014/main" id="{3D9A53EA-137F-E67F-39A6-EEFD0F16A46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 name="Star: 5 Points 8">
                <a:extLst>
                  <a:ext uri="{FF2B5EF4-FFF2-40B4-BE49-F238E27FC236}">
                    <a16:creationId xmlns:a16="http://schemas.microsoft.com/office/drawing/2014/main" id="{F95F6194-17DC-D4D3-7057-369D491F14C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 name="Star: 5 Points 9">
                <a:extLst>
                  <a:ext uri="{FF2B5EF4-FFF2-40B4-BE49-F238E27FC236}">
                    <a16:creationId xmlns:a16="http://schemas.microsoft.com/office/drawing/2014/main" id="{056EE9E0-7C47-5963-E1FE-5B380AF2178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 name="Star: 5 Points 10">
                <a:extLst>
                  <a:ext uri="{FF2B5EF4-FFF2-40B4-BE49-F238E27FC236}">
                    <a16:creationId xmlns:a16="http://schemas.microsoft.com/office/drawing/2014/main" id="{331E1D03-669D-965F-40B6-340AD93236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 name="Star: 5 Points 11">
                <a:extLst>
                  <a:ext uri="{FF2B5EF4-FFF2-40B4-BE49-F238E27FC236}">
                    <a16:creationId xmlns:a16="http://schemas.microsoft.com/office/drawing/2014/main" id="{359ACC95-F115-5D02-9A81-628D4A3271C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4" name="Star: 5 Points 13">
                <a:extLst>
                  <a:ext uri="{FF2B5EF4-FFF2-40B4-BE49-F238E27FC236}">
                    <a16:creationId xmlns:a16="http://schemas.microsoft.com/office/drawing/2014/main" id="{35A03B45-3FF2-7C68-5F43-FAE6015CFCE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48A1EC83-B0E9-FBAF-9AB7-A8E6C23FB20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98603E3B-E0B3-BECF-FEF3-CD337A65349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4C09A86A-60B2-755B-3D74-D00EB81BE8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Star: 5 Points 17">
                <a:extLst>
                  <a:ext uri="{FF2B5EF4-FFF2-40B4-BE49-F238E27FC236}">
                    <a16:creationId xmlns:a16="http://schemas.microsoft.com/office/drawing/2014/main" id="{8CC614EB-976A-4939-141F-1001344A51E7}"/>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3560445D-6764-54BF-2480-DE91143E29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2CE73197-A04C-DEFD-B776-A12C5EC960A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AC26703F-1252-C458-9B57-9FFF378C9D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1175FA3F-01F7-5678-CCD6-573927B5106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F21744C0-DCB9-3530-DA16-209833469D1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B8429AAD-E1E4-8DD2-12B3-A9C0373CFF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8C6ADD10-3048-47E9-1F14-A71EB90A559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2D04620-EE5D-A3F6-5EDD-B7D933CCDDD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2931619F-F163-91D8-FD4A-375F465A413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219DD47D-4AB5-12B9-81DA-9E7DA4EB6BA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0BA43255-8F2B-58F3-340B-BD819C2111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EE1440CE-446B-A508-DB91-64B4A7EB175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AD1392AC-8AA8-033F-9CDD-CDFD0ED01E4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4B25B1EB-17C6-1334-6509-ACA60285AD4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9629077E-F502-9D5A-B258-88765690888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7A21E919-199D-3646-A9C9-090C9D46CC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30E501A1-35C1-456C-B557-3B4E878F583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59D4721C-AC00-4F10-6EF5-620E6ED3DC9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240DB691-C504-774E-2D7C-A551AD9E5D2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16B7BE36-C23B-0E54-B043-582F0533D67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F0FF06A3-807E-6667-61D0-E0544ED3E3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63DE133E-40AA-A7FF-3A12-0D2292ECF0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0E56358A-1BEE-4F91-6CC7-2FE2EDB250D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103F0C05-FAC7-1FF8-894C-FDC54DACFDA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DA8D15CB-6CAF-8CF0-D305-ACF818570B6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EE846E94-B368-A476-A288-42C6591595D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49276519-2BE2-5E07-7B0E-E77B9C262F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EB7281F6-AA61-7B3F-7D98-2AE91BE536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2B940BE3-C27F-7DE3-0E1F-DCFABD493EA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AFE375BE-76D8-0EB4-0B80-9F6F3712575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53BCE3F-6849-27A6-8BCB-E59BD28E155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682A8CD-A462-EED7-1F82-D81E5E12CDE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BE60999A-0FA6-251B-8C07-8667C8663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67660966-E051-03C3-85F7-A350511D52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B111D8E7-E2E8-CD93-7A2B-60AB9F9C7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20C5CC30-FC5B-895F-6AA8-8C7ED31FCDF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C42A327F-4A2F-7241-7CF6-9696308FA76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D8276EB4-DE8B-224D-D1BE-F1941F56F9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60D9C0AB-684A-D7D7-E4B9-9297CC12C3B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24D435D2-908E-BACA-4EAD-F7D77B8824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B79C2598-5ACD-774E-91E7-6C76AF0A25F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D7895099-AB6E-6CE9-F159-5F42ECF697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213E634-A547-4C1B-7AB5-7E9F0210D2D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A423D1F9-4B30-4B5B-1478-2B566EA036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2CC4D672-263F-625E-9C9B-F35A70C9D12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0A536B9A-F64A-B7DE-523B-06D60D3805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6189DE5C-F105-3F04-AFE0-1B93102351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185875EF-2FCE-6D45-B473-ABB45DC629C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C632AD48-7417-A40C-E05D-5F21F640090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79E20CA6-B183-B3D6-2C11-6D8A548093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EC5BA3D6-62E1-083A-61A5-534AB8A6D6A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93C82B61-A21C-7E6E-4731-6ED1FA9663B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231E01DB-2738-0C9A-D647-99AF4975043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92C237A0-EAF9-7BE0-74F8-B2A5CA45F72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6041ACB2-D10F-F7AD-6FBD-4A217B64E5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DBEBF3E4-FA90-D972-71B4-B593E3CC5E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BF5C4D4B-96B5-9ACB-59D5-90E8A6AB62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F26146FF-6315-A4C5-B52D-AE71F7D9ABC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CC15C928-00AE-423E-2CF1-32CA16CD2F1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BB483498-EBE6-DB85-C0E7-6C8BC280BF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8ED3B22E-7521-9F6B-9270-EAA31CEBE2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D21BD8DB-335C-525D-F792-42E69212BD9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F7901F88-D328-58EF-ED40-C823FD213AB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EC7BCE74-51FB-92A8-9FBE-3C04E5D8E01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A90A603B-4E1D-43B9-CC7B-ADA1A165B3B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12C514D2-122B-C123-6F08-C1044B526C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ADA6F30C-5B7C-C06C-59F7-96DDB8EE150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8B2DC97B-AE15-268E-7172-ED174281642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DEEF66CD-F95F-A5E2-C218-D1B57E2FBC9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925CC753-C7C6-B4C3-67A3-BD1D2B612D4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E46551E3-0671-29C6-7C79-2E08A5EB9C4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EDB5A35C-225E-889F-8F03-BDCDA20F884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2B34DE8C-79E8-CFDC-9593-6F61AE91A65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8A9F57CF-F2BC-FC4D-0326-44D549C52EB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F52A07C6-A85C-047B-E6B8-5BC39C81A8A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9F83965D-99AE-1D4E-E284-97C7FC4F6D6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FDAF6D1A-8865-EFDC-DEBC-501F753D242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A385E9A6-2418-1047-EC4E-B6671728DA0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61AA08D3-AE04-A19A-F225-A47572B66C3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E2FDE29F-930C-AD2D-77C5-26FDE81DA5A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90B6CF95-1B70-67AF-B8F7-3F18DD2E27A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ADE83189-1E14-2050-CE12-38CCCDA676C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83F0AD35-8EB5-58F8-DFCC-FDFF14EB4CD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05821E50-2415-C0DC-0ABE-050610B4658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ACB4CB84-51C1-58AD-48D4-24B4834D63DB}"/>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9022A47A-A837-8BDF-FB8D-D49580E063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F6CEF508-9CA1-B5C4-ED4B-D8BCBFA1226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46046F4B-F454-637C-06ED-1D6AD9EC31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F1E31B29-B9D2-CB24-F941-490010E64DA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8A0CC538-CB99-A16A-AB67-17B0BF2335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43861AF0-C7BE-AD55-3B64-463CAAD51FA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0F022CBF-AEDB-CFC9-8CBC-2AB94AB6142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05685B2E-3B49-9ED4-0302-CEC174879A6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54927FB0-16BC-2285-EC32-3D90C607C13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9D2F61D6-69BB-B2BD-4D7C-9F26C4257C1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8EFB1FAE-3D3A-B436-DC2B-FE898AED5E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74413DB4-CC66-B730-3395-5D605D2F7E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259E0081-D655-8AC8-344F-947EF5E51C5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A03E78E2-EA4A-6770-F3B3-F9AAABB52B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766F816F-7697-BFFE-2728-21FB277757E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3E5C59A4-CDBB-EC31-180E-C9919AE9B8D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8BF02103-6968-03C4-8974-573D0B97FEC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B0E42F3C-969D-5BC0-D356-BC84A9F3BEC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53693483-A190-FCC5-D115-565EF3BB711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Text Box 2">
                <a:extLst>
                  <a:ext uri="{FF2B5EF4-FFF2-40B4-BE49-F238E27FC236}">
                    <a16:creationId xmlns:a16="http://schemas.microsoft.com/office/drawing/2014/main" id="{7DACB434-646F-7D82-81BC-EA39013267E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79C45A-2B34-C1AD-BDAE-6D69F5B63A1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73D3C49-E942-11DD-15DF-D7E46357E1A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1" name="Picture 130">
                  <a:extLst>
                    <a:ext uri="{FF2B5EF4-FFF2-40B4-BE49-F238E27FC236}">
                      <a16:creationId xmlns:a16="http://schemas.microsoft.com/office/drawing/2014/main" id="{26A3B9C8-F304-D7F2-C1B0-EF53E83E4D8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E3E0F-C475-026E-8735-49DAA21D883F}"/>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483A66-C61B-C3F0-D3EA-021EB7498E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9" name="Star: 5 Points 117">
                <a:extLst>
                  <a:ext uri="{FF2B5EF4-FFF2-40B4-BE49-F238E27FC236}">
                    <a16:creationId xmlns:a16="http://schemas.microsoft.com/office/drawing/2014/main" id="{3C582B71-3545-95BA-ADC1-53F2D3DA3F1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40" name="Star: 5 Points 132">
                <a:extLst>
                  <a:ext uri="{FF2B5EF4-FFF2-40B4-BE49-F238E27FC236}">
                    <a16:creationId xmlns:a16="http://schemas.microsoft.com/office/drawing/2014/main" id="{88606091-E3A1-F182-CEA4-662C6876AD1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276" name="Star: 5 Points 21">
              <a:extLst>
                <a:ext uri="{FF2B5EF4-FFF2-40B4-BE49-F238E27FC236}">
                  <a16:creationId xmlns:a16="http://schemas.microsoft.com/office/drawing/2014/main" id="{B6A7A7E5-77D4-9FC3-8C37-9C4F89480A81}"/>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277" name="Star: 5 Points 30">
              <a:extLst>
                <a:ext uri="{FF2B5EF4-FFF2-40B4-BE49-F238E27FC236}">
                  <a16:creationId xmlns:a16="http://schemas.microsoft.com/office/drawing/2014/main" id="{BB994C0A-A812-3148-12F9-876178FF3C2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pic>
          <p:nvPicPr>
            <p:cNvPr id="278" name="Picture 277">
              <a:extLst>
                <a:ext uri="{FF2B5EF4-FFF2-40B4-BE49-F238E27FC236}">
                  <a16:creationId xmlns:a16="http://schemas.microsoft.com/office/drawing/2014/main" id="{C8105985-4C89-AA77-1F5E-061F8E20FCD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52152FAC-00CB-28C9-B30F-F893048D8246}"/>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Slide Number Placeholder 3">
            <a:extLst>
              <a:ext uri="{FF2B5EF4-FFF2-40B4-BE49-F238E27FC236}">
                <a16:creationId xmlns:a16="http://schemas.microsoft.com/office/drawing/2014/main" id="{75D3D1C4-9A80-447E-A320-97A9AC82218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latin typeface="Calibri" panose="020F0502020204030204"/>
              </a:rPr>
              <a:pPr algn="l">
                <a:defRPr/>
              </a:pPr>
              <a:t>96</a:t>
            </a:fld>
            <a:endParaRPr lang="en-US" dirty="0">
              <a:latin typeface="Calibri" panose="020F0502020204030204"/>
            </a:endParaRPr>
          </a:p>
        </p:txBody>
      </p:sp>
      <p:sp>
        <p:nvSpPr>
          <p:cNvPr id="256" name="Title 255">
            <a:extLst>
              <a:ext uri="{FF2B5EF4-FFF2-40B4-BE49-F238E27FC236}">
                <a16:creationId xmlns:a16="http://schemas.microsoft.com/office/drawing/2014/main" id="{818C898F-6366-4ED8-9FEF-5B5A1248EF1E}"/>
              </a:ext>
            </a:extLst>
          </p:cNvPr>
          <p:cNvSpPr>
            <a:spLocks noGrp="1"/>
          </p:cNvSpPr>
          <p:nvPr>
            <p:ph type="title"/>
          </p:nvPr>
        </p:nvSpPr>
        <p:spPr/>
        <p:txBody>
          <a:bodyPr/>
          <a:lstStyle/>
          <a:p>
            <a:r>
              <a:rPr lang="en-US" dirty="0"/>
              <a:t>Prepare Official Ballots</a:t>
            </a:r>
          </a:p>
        </p:txBody>
      </p:sp>
      <p:sp>
        <p:nvSpPr>
          <p:cNvPr id="258" name="Content Placeholder 257">
            <a:extLst>
              <a:ext uri="{FF2B5EF4-FFF2-40B4-BE49-F238E27FC236}">
                <a16:creationId xmlns:a16="http://schemas.microsoft.com/office/drawing/2014/main" id="{0FEE336A-E597-42D1-BA06-AC8100D0AA81}"/>
              </a:ext>
            </a:extLst>
          </p:cNvPr>
          <p:cNvSpPr>
            <a:spLocks noGrp="1"/>
          </p:cNvSpPr>
          <p:nvPr>
            <p:ph idx="1"/>
          </p:nvPr>
        </p:nvSpPr>
        <p:spPr>
          <a:xfrm>
            <a:off x="838200" y="5130188"/>
            <a:ext cx="10515600" cy="2114810"/>
          </a:xfrm>
        </p:spPr>
        <p:txBody>
          <a:bodyPr/>
          <a:lstStyle/>
          <a:p>
            <a:pPr marL="914400" lvl="3" indent="-457200">
              <a:lnSpc>
                <a:spcPct val="107000"/>
              </a:lnSpc>
              <a:spcBef>
                <a:spcPts val="0"/>
              </a:spcBef>
              <a:buFont typeface="+mj-lt"/>
              <a:buAutoNum type="arabicPeriod" startAt="6"/>
            </a:pPr>
            <a:r>
              <a:rPr lang="en-US" dirty="0">
                <a:latin typeface="Calibri" panose="020F0502020204030204" pitchFamily="34" charset="0"/>
                <a:ea typeface="Calibri" panose="020F0502020204030204" pitchFamily="34" charset="0"/>
                <a:cs typeface="Times New Roman" panose="02020603050405020304" pitchFamily="18" charset="0"/>
              </a:rPr>
              <a:t>Set aside an adequate number of Official Ballots to prepare as provisional ballots by writing or stamping "provisional" next to the early voting clerk’s initials (early voting) or presiding judge’s signature (election day) on the back. Additional provisional ballots may be replenished as necessary.</a:t>
            </a:r>
          </a:p>
          <a:p>
            <a:pPr marL="1257300" lvl="2" indent="-342900">
              <a:lnSpc>
                <a:spcPct val="107000"/>
              </a:lnSpc>
            </a:pPr>
            <a:endParaRPr lang="en-US" dirty="0"/>
          </a:p>
        </p:txBody>
      </p:sp>
      <p:pic>
        <p:nvPicPr>
          <p:cNvPr id="31" name="Picture 30">
            <a:extLst>
              <a:ext uri="{FF2B5EF4-FFF2-40B4-BE49-F238E27FC236}">
                <a16:creationId xmlns:a16="http://schemas.microsoft.com/office/drawing/2014/main" id="{82DE2699-9984-4CB7-A4E4-6583D399B925}"/>
              </a:ext>
            </a:extLst>
          </p:cNvPr>
          <p:cNvPicPr>
            <a:picLocks noChangeAspect="1"/>
          </p:cNvPicPr>
          <p:nvPr/>
        </p:nvPicPr>
        <p:blipFill>
          <a:blip r:embed="rId5"/>
          <a:stretch>
            <a:fillRect/>
          </a:stretch>
        </p:blipFill>
        <p:spPr>
          <a:xfrm>
            <a:off x="2845636" y="2221868"/>
            <a:ext cx="6500728" cy="2870261"/>
          </a:xfrm>
          <a:prstGeom prst="rect">
            <a:avLst/>
          </a:prstGeom>
        </p:spPr>
      </p:pic>
    </p:spTree>
    <p:extLst>
      <p:ext uri="{BB962C8B-B14F-4D97-AF65-F5344CB8AC3E}">
        <p14:creationId xmlns:p14="http://schemas.microsoft.com/office/powerpoint/2010/main" val="2259037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C2495-411A-0269-1327-636935ACB61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AA403E4-C0BD-DB7A-786E-2970ABC6E44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072588E-1796-ADD5-4B99-B3F406A709C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C60588B-292E-DB4A-C101-195B9655D82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A21FAEB-A423-E039-7384-37EBDB96C16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892D488-AFD6-FA20-7F75-C7D9AE1A74D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8AA5FF5-77BB-045C-295E-5251377DF1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785C225-7E6C-3D31-32E3-0C2EFD15749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C16E9D9-8706-390E-0347-0136CE89B90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027B916-C316-C2F8-CA04-945E5B669C1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7FCDF07-2153-26A4-2A34-37A335980CE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D32D144-66C3-9235-5EC2-3802BA16B54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30F7344-E22F-02E2-5160-9CEFACA7168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BD16A12-6051-F26F-AE53-064425B62A3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22DA34B-E8FD-F671-FF33-BD4C9D5FDC4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EF573C9-0361-509C-2A18-A928D7A3AE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706FC56-FD14-F950-8831-FC408FDB59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FA58E20-A318-ED6D-4402-6AC17768F05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4364BB9-EC4A-8C13-8B14-6C2112FC75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4EE8064-6BFC-D9DD-5001-02FD196473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0E2E242-E42A-34C8-7384-4305D746F7E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246C8B2-0183-8981-589A-16BF771C1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031DCF6-BC24-1383-032C-5F197923CF8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D4BA34E-15E0-1E7F-B868-DC032C9F46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57B85F8-C854-B21F-89B2-B82BC0C96DD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2DC56F0-FE8B-330E-7437-4B34794C27C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9A6E190-2DD9-1576-740C-814E818109E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BF84564-A0DF-24C4-5AE6-1202190411B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1A0714E-7B22-2744-FA18-7A643A3CF2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899B96F-D2C3-F0F8-FA87-9F4C3BFD1E8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719282C-4D04-C379-073C-4D8B6B007E6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8790262-3F85-888E-73A1-AC01EF92744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683382C-C4CC-1D43-9BFC-DDC65AA3484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8A6450C-7F4F-4AA8-04CC-8735FB78EBE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FEF3CC7-67CD-6F92-65A5-77BE77AAC34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1E5D0DC-A432-1A76-5929-EA45FC147E4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15A8FF0-7D93-B462-9486-DDFF82DC9CA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873B926-A146-986D-9519-D4DB42C9FAF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5BAAE54-1319-DEA4-F138-AF8599FE4A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6A0F866-6DAB-3D3F-9C28-B3BD96DAF6E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723011-4110-C32A-B854-2A1DCD60563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81B5E19-7980-3DDA-CC5E-4B7B526D344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94398F1-2016-C3D6-1DAF-F44665FBED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B800373-31EE-8F29-AEE7-5018AF39657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12FFA67-90AC-D076-F8BB-AB4C6AB0453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B6E9DF7-0EC4-8DBD-0717-3C11AEB7DB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69D664E-7C96-6D2C-0A34-9F2B3A79139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0927967-DC34-E226-844D-181344E3842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BB9378E-53DB-FA3B-F6BB-73638F3A667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3E74B6B-ABF6-2027-2AF0-0624517933D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AAE4629-E344-BA0E-A4AD-F12DD36C6B8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25F7CD9-000C-C82B-A362-F11C44DBFD8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464F454-2EF7-F5FB-194D-A199FDAB604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4D4D81F-6812-3F72-3F9C-4F3D666AF2E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F53FDE6-37B4-A891-D57A-D0A9ED08075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F5D1AFB-B786-70DC-0794-D83401D34AD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2E3393E-39E3-9B83-0369-4DDE66114AD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AC4FF8C-326B-0162-27FC-D887771218E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1F72AAF-7A09-BCAC-5DB3-CD496CA9A99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F403E0F-6BB1-D62C-B832-CDE9E697405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5A7D636-FB85-770F-3622-93A3F675006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28897A6-15A1-08FA-3CFB-0906D1ED2FE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2659883-4538-4723-271C-1A726C3C0D2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D094532-7BE9-EA7F-F265-FD67C222C94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9D0A95-9A59-5D58-09D9-1DF54AFC465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23E050-350C-D81B-FB22-8252A44C372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849924D-8148-2BF2-70DD-D224F863657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DB6C954-368E-968F-9514-4309E6525797}"/>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AB5F87E-6003-E241-272F-DB1F56B9CF7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9D78C0E-77A3-CED9-89ED-1A7D49570FD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86247FA-0CEA-94F6-A985-A5562BE00F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D601CDD-0592-7BDB-D790-9648173E317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1FE21C0-8B9F-1BD1-3424-12E9076595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71E732E-5F38-8413-9EF2-5EBED4ADF1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32E62F9-A94D-5766-E7FA-D3D5BA257A9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B6EC030-D630-F542-E7B2-72CD3727404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B50120E-E9D9-6863-9FCD-5A09E7A3B5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5CF7C75-00C5-BF32-F611-B4919F9D47D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CA2CE6A-F1E3-6786-9E21-E2C42BA5BFE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BA9882A-A3C9-BEBD-B930-EA9A10DE5BB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909D15-7A54-9CF1-08E0-24C0FBD55E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0145787-1D25-1067-6F40-315E0834DB7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6F5118D-B9D1-71A9-E805-B334A0BFCD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7D95ECB-0921-5BBB-0233-F4FF1C59ED8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B325EB4-A485-213F-C9A9-6CDD15DE1CC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DA8E4E3-7F8A-17DB-24EA-7D08CA2F05C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51615ED-0B88-33A0-D475-F4BC1BBCE45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92B87F6-CD94-A0AF-E2A3-AB5F00FD726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AE36038-B073-F828-6FF8-C08668AE396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05187A-2E4E-642B-1614-2B42F839E7F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D583DB-C156-52DB-FF01-A9C216AC623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7B6D71E-1BEA-5677-9990-816D1FA7DE4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0F6976D-3D87-40C6-38AD-8CF2433A06B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8F23FEEF-5F34-2B5C-E280-869A0A48E66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D55AEE-7426-96B4-DE60-414F07DF1AD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027E261-49F8-62E7-C298-69C38124E3B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68C9183-D149-6EEC-D2FE-31DD63D5B85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83D23EE-ADA1-152D-E371-A64F23CBF58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1A887D3-69A2-B776-6D7D-C7D04E839FC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03EEB8A-602C-5145-7BB3-65A004C60A5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4BD1D96-47DF-9307-F675-1BFB4C91CCF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A0380D7-8638-5F29-4909-45248BD6E0B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D907B3F-8080-461D-D4B9-035C68A0F4E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57916E7-0B1A-D16E-9F73-62F19502738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2836162-FEC2-3B27-BCFB-6DA3CC8BD24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5484F14-0C7D-0A83-0950-FEC6DF083E5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93F817D-18FB-B962-6CF7-D0939AAE2CF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86B24CE-421D-F227-C725-E435F6E5FB9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8F9C197-67C6-EF01-6E90-E84AF486E7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758C033-90D5-2E59-AB19-60B235663E8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1E1BC69-29C0-599C-41C6-E004A725968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18F9B60-8256-AE50-1647-60E782FFDB6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3C19E91-CFE7-A616-3396-38DF7C52CDF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13D3151-8882-5515-EF42-5275519CD9F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18F4EEB-BFAF-6393-886A-F0787449030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E8E5C5-C206-A275-34CF-9EFAAF93C1E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199206D-F431-C124-0198-E551477DEDE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C0BC9AC-E9C6-5CF8-E961-1496745B1AB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67556DE-608A-7D01-0DDD-4D848EAB1DC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7FF7B43-13FA-470C-1259-A6FC38442F6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405C447-896E-F4CA-6AAB-5B96B8F12BE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FBD9D78-0456-862F-5A10-4F60F575222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5FA0B6D-DDE6-38A7-C56A-BD3606489FB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D0604-2FE4-E69B-BD8A-C175853B005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4321298-9DDE-43C2-B42E-14748576241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0ED4667-BC58-6243-45B9-1C488A9297B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478F68A-E320-DED2-6146-6093DE90C19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D17787C-D39C-D9BC-FEEF-D09A3011560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612638-B709-2ABE-DA8C-3087AF69030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278719E-644B-207F-346D-F65FE936986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B6DD1E7-C741-9397-95C3-04DE94A9606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76D027A-43E6-5F12-7980-06D6C69FCE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623727F-950E-B59A-E71F-D1A01D0F5C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7A9C056-6DF1-3461-905D-C0B5243580F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214BA494-6503-6BFE-81A6-7D7E28D3B451}"/>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0EE9C8D-3E11-123C-142D-8246EC2B5A4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6.1A</a:t>
            </a:r>
          </a:p>
        </p:txBody>
      </p:sp>
      <p:sp>
        <p:nvSpPr>
          <p:cNvPr id="141" name="Slide Number Placeholder 3">
            <a:extLst>
              <a:ext uri="{FF2B5EF4-FFF2-40B4-BE49-F238E27FC236}">
                <a16:creationId xmlns:a16="http://schemas.microsoft.com/office/drawing/2014/main" id="{6414BDF4-5AEC-43EA-A062-460D9990B76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55">
            <a:extLst>
              <a:ext uri="{FF2B5EF4-FFF2-40B4-BE49-F238E27FC236}">
                <a16:creationId xmlns:a16="http://schemas.microsoft.com/office/drawing/2014/main" id="{4DB4EE35-39CA-436F-8F74-00F2630DB049}"/>
              </a:ext>
            </a:extLst>
          </p:cNvPr>
          <p:cNvSpPr>
            <a:spLocks noGrp="1"/>
          </p:cNvSpPr>
          <p:nvPr>
            <p:ph type="title"/>
          </p:nvPr>
        </p:nvSpPr>
        <p:spPr>
          <a:xfrm>
            <a:off x="838200" y="1297181"/>
            <a:ext cx="10515600" cy="723057"/>
          </a:xfrm>
        </p:spPr>
        <p:txBody>
          <a:bodyPr/>
          <a:lstStyle/>
          <a:p>
            <a:r>
              <a:rPr lang="en-US" dirty="0"/>
              <a:t>Prepare Official Ballots</a:t>
            </a:r>
          </a:p>
        </p:txBody>
      </p:sp>
      <p:sp>
        <p:nvSpPr>
          <p:cNvPr id="259" name="Content Placeholder 258">
            <a:extLst>
              <a:ext uri="{FF2B5EF4-FFF2-40B4-BE49-F238E27FC236}">
                <a16:creationId xmlns:a16="http://schemas.microsoft.com/office/drawing/2014/main" id="{E564B13B-F574-4E11-8025-96EB00A98E6B}"/>
              </a:ext>
            </a:extLst>
          </p:cNvPr>
          <p:cNvSpPr>
            <a:spLocks noGrp="1"/>
          </p:cNvSpPr>
          <p:nvPr>
            <p:ph idx="1"/>
          </p:nvPr>
        </p:nvSpPr>
        <p:spPr>
          <a:xfrm>
            <a:off x="838200" y="2272683"/>
            <a:ext cx="6645959" cy="1655518"/>
          </a:xfrm>
        </p:spPr>
        <p:txBody>
          <a:bodyPr/>
          <a:lstStyle/>
          <a:p>
            <a:pPr marL="0" indent="0">
              <a:lnSpc>
                <a:spcPct val="107000"/>
              </a:lnSpc>
              <a:spcBef>
                <a:spcPts val="0"/>
              </a:spcBef>
              <a:buNone/>
            </a:pPr>
            <a:r>
              <a:rPr lang="en-US" b="1" dirty="0">
                <a:hlinkClick r:id="rId5"/>
              </a:rPr>
              <a:t>Register of Official Ballots</a:t>
            </a:r>
            <a:r>
              <a:rPr lang="en-US" b="1" dirty="0"/>
              <a:t> </a:t>
            </a:r>
            <a:r>
              <a:rPr lang="en-US" dirty="0"/>
              <a:t>(Form 7-23)</a:t>
            </a:r>
          </a:p>
          <a:p>
            <a:pPr>
              <a:lnSpc>
                <a:spcPct val="107000"/>
              </a:lnSpc>
              <a:spcBef>
                <a:spcPts val="0"/>
              </a:spcBef>
            </a:pPr>
            <a:r>
              <a:rPr lang="en-US" dirty="0"/>
              <a:t>Used to reconcile the number of ballots received by the election judge and voted throughout election day.</a:t>
            </a:r>
          </a:p>
        </p:txBody>
      </p:sp>
      <p:graphicFrame>
        <p:nvGraphicFramePr>
          <p:cNvPr id="144" name="Table 143">
            <a:extLst>
              <a:ext uri="{FF2B5EF4-FFF2-40B4-BE49-F238E27FC236}">
                <a16:creationId xmlns:a16="http://schemas.microsoft.com/office/drawing/2014/main" id="{28F70F7D-2779-4D90-A0BE-471E47005E89}"/>
              </a:ext>
            </a:extLst>
          </p:cNvPr>
          <p:cNvGraphicFramePr>
            <a:graphicFrameLocks noGrp="1"/>
          </p:cNvGraphicFramePr>
          <p:nvPr>
            <p:extLst>
              <p:ext uri="{D42A27DB-BD31-4B8C-83A1-F6EECF244321}">
                <p14:modId xmlns:p14="http://schemas.microsoft.com/office/powerpoint/2010/main" val="1315374902"/>
              </p:ext>
            </p:extLst>
          </p:nvPr>
        </p:nvGraphicFramePr>
        <p:xfrm>
          <a:off x="7808452" y="1414189"/>
          <a:ext cx="2844942" cy="1007936"/>
        </p:xfrm>
        <a:graphic>
          <a:graphicData uri="http://schemas.openxmlformats.org/drawingml/2006/table">
            <a:tbl>
              <a:tblPr firstRow="1" firstCol="1" bandRow="1"/>
              <a:tblGrid>
                <a:gridCol w="861560">
                  <a:extLst>
                    <a:ext uri="{9D8B030D-6E8A-4147-A177-3AD203B41FA5}">
                      <a16:colId xmlns:a16="http://schemas.microsoft.com/office/drawing/2014/main" val="863206656"/>
                    </a:ext>
                  </a:extLst>
                </a:gridCol>
                <a:gridCol w="1983382">
                  <a:extLst>
                    <a:ext uri="{9D8B030D-6E8A-4147-A177-3AD203B41FA5}">
                      <a16:colId xmlns:a16="http://schemas.microsoft.com/office/drawing/2014/main" val="893696128"/>
                    </a:ext>
                  </a:extLst>
                </a:gridCol>
              </a:tblGrid>
              <a:tr h="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06909704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304982239"/>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2836267956"/>
                  </a:ext>
                </a:extLst>
              </a:tr>
            </a:tbl>
          </a:graphicData>
        </a:graphic>
      </p:graphicFrame>
      <p:pic>
        <p:nvPicPr>
          <p:cNvPr id="146" name="Picture 145">
            <a:extLst>
              <a:ext uri="{FF2B5EF4-FFF2-40B4-BE49-F238E27FC236}">
                <a16:creationId xmlns:a16="http://schemas.microsoft.com/office/drawing/2014/main" id="{C22BB76D-B65C-4508-8005-9CF5D511021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95005" y="2559394"/>
            <a:ext cx="2871835" cy="4162080"/>
          </a:xfrm>
          <a:prstGeom prst="rect">
            <a:avLst/>
          </a:prstGeom>
          <a:ln>
            <a:solidFill>
              <a:schemeClr val="tx1"/>
            </a:solidFill>
          </a:ln>
        </p:spPr>
      </p:pic>
    </p:spTree>
    <p:extLst>
      <p:ext uri="{BB962C8B-B14F-4D97-AF65-F5344CB8AC3E}">
        <p14:creationId xmlns:p14="http://schemas.microsoft.com/office/powerpoint/2010/main" val="2913798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0" y="2435970"/>
            <a:ext cx="12192000" cy="291163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7000"/>
              </a:lnSpc>
              <a:spcBef>
                <a:spcPts val="0"/>
              </a:spcBef>
              <a:buNone/>
            </a:pPr>
            <a:r>
              <a:rPr lang="en-US" sz="3500" b="1" dirty="0">
                <a:solidFill>
                  <a:schemeClr val="bg1"/>
                </a:solidFill>
              </a:rPr>
              <a:t>The remainder of the Poll Worker Training is found </a:t>
            </a:r>
          </a:p>
          <a:p>
            <a:pPr marL="0" indent="0" algn="ctr">
              <a:lnSpc>
                <a:spcPct val="107000"/>
              </a:lnSpc>
              <a:spcBef>
                <a:spcPts val="0"/>
              </a:spcBef>
              <a:buNone/>
            </a:pPr>
            <a:r>
              <a:rPr lang="en-US" sz="3500" b="1">
                <a:solidFill>
                  <a:schemeClr val="bg1"/>
                </a:solidFill>
              </a:rPr>
              <a:t>on the </a:t>
            </a:r>
            <a:r>
              <a:rPr lang="en-US" sz="3500" b="1">
                <a:solidFill>
                  <a:schemeClr val="bg1"/>
                </a:solidFill>
                <a:hlinkClick r:id="rId2">
                  <a:extLst>
                    <a:ext uri="{A12FA001-AC4F-418D-AE19-62706E023703}">
                      <ahyp:hlinkClr xmlns:ahyp="http://schemas.microsoft.com/office/drawing/2018/hyperlinkcolor" val="tx"/>
                    </a:ext>
                  </a:extLst>
                </a:hlinkClick>
              </a:rPr>
              <a:t>Training and Education Resources</a:t>
            </a:r>
            <a:r>
              <a:rPr lang="en-US" sz="3500" b="1">
                <a:solidFill>
                  <a:schemeClr val="bg1"/>
                </a:solidFill>
              </a:rPr>
              <a:t> webpage:</a:t>
            </a:r>
          </a:p>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3500" b="1" i="0" u="none" strike="noStrike" kern="1200" cap="none" spc="0" normalizeH="0" baseline="0" noProof="0">
                <a:ln>
                  <a:noFill/>
                </a:ln>
                <a:solidFill>
                  <a:srgbClr val="FFFFFF"/>
                </a:solidFill>
                <a:effectLst/>
                <a:uLnTx/>
                <a:uFillTx/>
                <a:latin typeface="Calibri" panose="020F0502020204030204"/>
                <a:ea typeface="+mn-ea"/>
                <a:cs typeface="+mn-cs"/>
              </a:rPr>
              <a:t> </a:t>
            </a:r>
            <a:endParaRPr kumimoji="0" lang="en-US" sz="1500" b="1"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2571750" marR="0" lvl="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3500" b="1" i="0" u="none" strike="noStrike" kern="1200" cap="none" spc="0" normalizeH="0" baseline="0" noProof="0" dirty="0">
                <a:ln>
                  <a:noFill/>
                </a:ln>
                <a:solidFill>
                  <a:srgbClr val="FFFFFF"/>
                </a:solidFill>
                <a:effectLst/>
                <a:uLnTx/>
                <a:uFillTx/>
                <a:latin typeface="Calibri" panose="020F0502020204030204"/>
                <a:ea typeface="+mn-ea"/>
                <a:cs typeface="+mn-cs"/>
              </a:rPr>
              <a:t>Chapter 7</a:t>
            </a:r>
          </a:p>
          <a:p>
            <a:pPr marL="2576513">
              <a:lnSpc>
                <a:spcPct val="107000"/>
              </a:lnSpc>
              <a:spcBef>
                <a:spcPts val="0"/>
              </a:spcBef>
            </a:pPr>
            <a:r>
              <a:rPr lang="en-US" sz="3500" b="1" dirty="0">
                <a:solidFill>
                  <a:schemeClr val="bg1"/>
                </a:solidFill>
              </a:rPr>
              <a:t>Chapters 8-11 and Appendices A and B</a:t>
            </a:r>
            <a:endParaRPr lang="en-US" sz="3500" dirty="0">
              <a:solidFill>
                <a:schemeClr val="bg1"/>
              </a:solidFill>
            </a:endParaRPr>
          </a:p>
        </p:txBody>
      </p:sp>
    </p:spTree>
    <p:extLst>
      <p:ext uri="{BB962C8B-B14F-4D97-AF65-F5344CB8AC3E}">
        <p14:creationId xmlns:p14="http://schemas.microsoft.com/office/powerpoint/2010/main" val="127060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SOS Color Guide">
      <a:dk1>
        <a:srgbClr val="03244B"/>
      </a:dk1>
      <a:lt1>
        <a:srgbClr val="FFFFFF"/>
      </a:lt1>
      <a:dk2>
        <a:srgbClr val="640000"/>
      </a:dk2>
      <a:lt2>
        <a:srgbClr val="E2E2E2"/>
      </a:lt2>
      <a:accent1>
        <a:srgbClr val="2F5496"/>
      </a:accent1>
      <a:accent2>
        <a:srgbClr val="C00000"/>
      </a:accent2>
      <a:accent3>
        <a:srgbClr val="FFFFFF"/>
      </a:accent3>
      <a:accent4>
        <a:srgbClr val="FFFFFF"/>
      </a:accent4>
      <a:accent5>
        <a:srgbClr val="FFFFFF"/>
      </a:accent5>
      <a:accent6>
        <a:srgbClr val="53813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Template" id="{68935483-F4FB-4AC9-B195-0AE54311AE55}" vid="{7F661F9D-FF5C-4A7D-9565-13B29A696ED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3DDC9685DC28E41A85DDAE34C5475CE" ma:contentTypeVersion="15" ma:contentTypeDescription="Create a new document." ma:contentTypeScope="" ma:versionID="dc24f2824c1cab93e8a5246faffc1ed5">
  <xsd:schema xmlns:xsd="http://www.w3.org/2001/XMLSchema" xmlns:xs="http://www.w3.org/2001/XMLSchema" xmlns:p="http://schemas.microsoft.com/office/2006/metadata/properties" xmlns:ns3="a77285b7-a277-4c8d-9d45-67c94361c9f9" xmlns:ns4="ff976dc4-199e-4742-b75a-0160ae65000a" targetNamespace="http://schemas.microsoft.com/office/2006/metadata/properties" ma:root="true" ma:fieldsID="0953d7fdf5197dedca7d30098c4ef328" ns3:_="" ns4:_="">
    <xsd:import namespace="a77285b7-a277-4c8d-9d45-67c94361c9f9"/>
    <xsd:import namespace="ff976dc4-199e-4742-b75a-0160ae65000a"/>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MediaServiceSystemTags" minOccurs="0"/>
                <xsd:element ref="ns3:MediaServiceOCR" minOccurs="0"/>
                <xsd:element ref="ns3:MediaServiceGenerationTime" minOccurs="0"/>
                <xsd:element ref="ns3:MediaServiceEventHashCode" minOccurs="0"/>
                <xsd:element ref="ns3:MediaServiceDateTaken" minOccurs="0"/>
                <xsd:element ref="ns3:_activity" minOccurs="0"/>
                <xsd:element ref="ns4:SharedWithUsers" minOccurs="0"/>
                <xsd:element ref="ns4:SharedWithDetails" minOccurs="0"/>
                <xsd:element ref="ns4:SharingHintHash"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77285b7-a277-4c8d-9d45-67c94361c9f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SystemTags" ma:index="12" nillable="true" ma:displayName="MediaServiceSystemTags" ma:hidden="true" ma:internalName="MediaServiceSystemTags" ma:readOnly="true">
      <xsd:simpleType>
        <xsd:restriction base="dms:Note"/>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dexed="true" ma:internalName="MediaServiceDateTaken" ma:readOnly="true">
      <xsd:simpleType>
        <xsd:restriction base="dms:Text"/>
      </xsd:simpleType>
    </xsd:element>
    <xsd:element name="_activity" ma:index="17" nillable="true" ma:displayName="_activity" ma:hidden="true" ma:internalName="_activity">
      <xsd:simpleType>
        <xsd:restriction base="dms:Note"/>
      </xsd:simpleType>
    </xsd:element>
    <xsd:element name="MediaServiceLocation" ma:index="21" nillable="true" ma:displayName="Location" ma:indexed="true" ma:internalName="MediaServiceLocatio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ff976dc4-199e-4742-b75a-0160ae65000a"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SharingHintHash" ma:index="20"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activity xmlns="a77285b7-a277-4c8d-9d45-67c94361c9f9"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2DE84C5-3A98-4444-BFE6-7DE21B24C1A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77285b7-a277-4c8d-9d45-67c94361c9f9"/>
    <ds:schemaRef ds:uri="ff976dc4-199e-4742-b75a-0160ae6500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CC3BEC5-852C-435F-AB2C-6284DA18176F}">
  <ds:schemaRefs>
    <ds:schemaRef ds:uri="http://schemas.microsoft.com/office/2006/documentManagement/types"/>
    <ds:schemaRef ds:uri="http://schemas.openxmlformats.org/package/2006/metadata/core-properties"/>
    <ds:schemaRef ds:uri="ff976dc4-199e-4742-b75a-0160ae65000a"/>
    <ds:schemaRef ds:uri="http://purl.org/dc/dcmitype/"/>
    <ds:schemaRef ds:uri="http://schemas.microsoft.com/office/infopath/2007/PartnerControls"/>
    <ds:schemaRef ds:uri="http://purl.org/dc/elements/1.1/"/>
    <ds:schemaRef ds:uri="http://schemas.microsoft.com/office/2006/metadata/properties"/>
    <ds:schemaRef ds:uri="a77285b7-a277-4c8d-9d45-67c94361c9f9"/>
    <ds:schemaRef ds:uri="http://www.w3.org/XML/1998/namespace"/>
    <ds:schemaRef ds:uri="http://purl.org/dc/terms/"/>
  </ds:schemaRefs>
</ds:datastoreItem>
</file>

<file path=customXml/itemProps3.xml><?xml version="1.0" encoding="utf-8"?>
<ds:datastoreItem xmlns:ds="http://schemas.openxmlformats.org/officeDocument/2006/customXml" ds:itemID="{CBAA7E40-6FD8-4791-B767-B63BB5EE748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1250</TotalTime>
  <Words>10085</Words>
  <Application>Microsoft Office PowerPoint</Application>
  <PresentationFormat>Widescreen</PresentationFormat>
  <Paragraphs>1065</Paragraphs>
  <Slides>98</Slides>
  <Notes>8</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98</vt:i4>
      </vt:variant>
    </vt:vector>
  </HeadingPairs>
  <TitlesOfParts>
    <vt:vector size="109" baseType="lpstr">
      <vt:lpstr>Arial</vt:lpstr>
      <vt:lpstr>Calibri</vt:lpstr>
      <vt:lpstr>Courier New</vt:lpstr>
      <vt:lpstr>Fira Sans Extra Condensed</vt:lpstr>
      <vt:lpstr>Garamond</vt:lpstr>
      <vt:lpstr>Georgia</vt:lpstr>
      <vt:lpstr>Symbol</vt:lpstr>
      <vt:lpstr>Tahoma</vt:lpstr>
      <vt:lpstr>Times</vt:lpstr>
      <vt:lpstr>Times New Roman</vt:lpstr>
      <vt:lpstr>Office Theme</vt:lpstr>
      <vt:lpstr>PowerPoint Presentation</vt:lpstr>
      <vt:lpstr>PowerPoint Presentation</vt:lpstr>
      <vt:lpstr>Setup Inside a Polling Place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Setup Outside a Polling Place</vt:lpstr>
      <vt:lpstr>PowerPoint Presentation</vt:lpstr>
      <vt:lpstr>Post Signage Outside a Polling Place</vt:lpstr>
      <vt:lpstr>Post Signage Outside a Polling Place</vt:lpstr>
      <vt:lpstr>Post Signage Outside a Polling Place </vt:lpstr>
      <vt:lpstr>Post Signage Outside a Polling Place </vt:lpstr>
      <vt:lpstr>Post Signage Outside a Polling Place </vt:lpstr>
      <vt:lpstr>Post Signage Outside a Polling Place </vt:lpstr>
      <vt:lpstr>Curbside Voting Area</vt:lpstr>
      <vt:lpstr>Curbside Voting Area</vt:lpstr>
      <vt:lpstr>Curbside Voting Area</vt:lpstr>
      <vt:lpstr>Curbside Voting Area</vt:lpstr>
      <vt:lpstr>Curbside Voting Area</vt:lpstr>
      <vt:lpstr>Curbside Voting Area</vt:lpstr>
      <vt:lpstr>Curbside Voting Area</vt:lpstr>
      <vt:lpstr>Opening a Polling Place</vt:lpstr>
      <vt:lpstr>PowerPoint Presentation</vt:lpstr>
      <vt:lpstr>Opening the Polling Place</vt:lpstr>
      <vt:lpstr>Opening the Polling Place</vt:lpstr>
      <vt:lpstr>Opening the Polling Place</vt:lpstr>
      <vt:lpstr>Opening the Polling Place</vt:lpstr>
      <vt:lpstr>Opening the Polling Place</vt:lpstr>
      <vt:lpstr>Opening the Polling Place</vt:lpstr>
      <vt:lpstr>Opening the Polling Place</vt:lpstr>
      <vt:lpstr>Opening the Polling Place</vt:lpstr>
      <vt:lpstr>Opening the Polling Place</vt:lpstr>
      <vt:lpstr>Opening the Polling Place</vt:lpstr>
      <vt:lpstr>Opening the Polling Place</vt:lpstr>
      <vt:lpstr>Opening the Polling Place</vt:lpstr>
      <vt:lpstr>Prepare Official Ballots</vt:lpstr>
      <vt:lpstr>Prepare Official Ballots</vt:lpstr>
      <vt:lpstr>Prepare Official Ballots</vt:lpstr>
      <vt:lpstr>Prepare Official Ballots</vt:lpstr>
      <vt:lpstr>Prepare Official Ballots</vt:lpstr>
      <vt:lpstr>Prepare Official Ballots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Lance Gossen</dc:creator>
  <cp:lastModifiedBy>David H Gattuso</cp:lastModifiedBy>
  <cp:revision>4</cp:revision>
  <dcterms:created xsi:type="dcterms:W3CDTF">2025-08-20T17:02:38Z</dcterms:created>
  <dcterms:modified xsi:type="dcterms:W3CDTF">2025-10-01T18:28:09Z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0x01010023DDC9685DC28E41A85DDAE34C5475CE</vt:lpwstr>
  </property>
</Properties>
</file>