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2">
  <p:sldMasterIdLst>
    <p:sldMasterId id="2147483648" r:id="rId4"/>
    <p:sldMasterId id="2147483662" r:id="rId5"/>
  </p:sldMasterIdLst>
  <p:notesMasterIdLst>
    <p:notesMasterId r:id="rId116"/>
  </p:notesMasterIdLst>
  <p:sldIdLst>
    <p:sldId id="264" r:id="rId6"/>
    <p:sldId id="778" r:id="rId7"/>
    <p:sldId id="502" r:id="rId8"/>
    <p:sldId id="284" r:id="rId9"/>
    <p:sldId id="503" r:id="rId10"/>
    <p:sldId id="281" r:id="rId11"/>
    <p:sldId id="282" r:id="rId12"/>
    <p:sldId id="781" r:id="rId13"/>
    <p:sldId id="506" r:id="rId14"/>
    <p:sldId id="733" r:id="rId15"/>
    <p:sldId id="287" r:id="rId16"/>
    <p:sldId id="652" r:id="rId17"/>
    <p:sldId id="288" r:id="rId18"/>
    <p:sldId id="653" r:id="rId19"/>
    <p:sldId id="289" r:id="rId20"/>
    <p:sldId id="290" r:id="rId21"/>
    <p:sldId id="654" r:id="rId22"/>
    <p:sldId id="291" r:id="rId23"/>
    <p:sldId id="294" r:id="rId24"/>
    <p:sldId id="295" r:id="rId25"/>
    <p:sldId id="777" r:id="rId26"/>
    <p:sldId id="296" r:id="rId27"/>
    <p:sldId id="297" r:id="rId28"/>
    <p:sldId id="655" r:id="rId29"/>
    <p:sldId id="656" r:id="rId30"/>
    <p:sldId id="299" r:id="rId31"/>
    <p:sldId id="658" r:id="rId32"/>
    <p:sldId id="300" r:id="rId33"/>
    <p:sldId id="657" r:id="rId34"/>
    <p:sldId id="507" r:id="rId35"/>
    <p:sldId id="302" r:id="rId36"/>
    <p:sldId id="659" r:id="rId37"/>
    <p:sldId id="660" r:id="rId38"/>
    <p:sldId id="661" r:id="rId39"/>
    <p:sldId id="662" r:id="rId40"/>
    <p:sldId id="663" r:id="rId41"/>
    <p:sldId id="664" r:id="rId42"/>
    <p:sldId id="665" r:id="rId43"/>
    <p:sldId id="666" r:id="rId44"/>
    <p:sldId id="734" r:id="rId45"/>
    <p:sldId id="735" r:id="rId46"/>
    <p:sldId id="779" r:id="rId47"/>
    <p:sldId id="736" r:id="rId48"/>
    <p:sldId id="670" r:id="rId49"/>
    <p:sldId id="671" r:id="rId50"/>
    <p:sldId id="672" r:id="rId51"/>
    <p:sldId id="673" r:id="rId52"/>
    <p:sldId id="737" r:id="rId53"/>
    <p:sldId id="676" r:id="rId54"/>
    <p:sldId id="677" r:id="rId55"/>
    <p:sldId id="678" r:id="rId56"/>
    <p:sldId id="726" r:id="rId57"/>
    <p:sldId id="679" r:id="rId58"/>
    <p:sldId id="780" r:id="rId59"/>
    <p:sldId id="681" r:id="rId60"/>
    <p:sldId id="782" r:id="rId61"/>
    <p:sldId id="783" r:id="rId62"/>
    <p:sldId id="784" r:id="rId63"/>
    <p:sldId id="785" r:id="rId64"/>
    <p:sldId id="786" r:id="rId65"/>
    <p:sldId id="682" r:id="rId66"/>
    <p:sldId id="683" r:id="rId67"/>
    <p:sldId id="727" r:id="rId68"/>
    <p:sldId id="685" r:id="rId69"/>
    <p:sldId id="686" r:id="rId70"/>
    <p:sldId id="688" r:id="rId71"/>
    <p:sldId id="689" r:id="rId72"/>
    <p:sldId id="728" r:id="rId73"/>
    <p:sldId id="729" r:id="rId74"/>
    <p:sldId id="730" r:id="rId75"/>
    <p:sldId id="731" r:id="rId76"/>
    <p:sldId id="695" r:id="rId77"/>
    <p:sldId id="696" r:id="rId78"/>
    <p:sldId id="697" r:id="rId79"/>
    <p:sldId id="698" r:id="rId80"/>
    <p:sldId id="699" r:id="rId81"/>
    <p:sldId id="700" r:id="rId82"/>
    <p:sldId id="701" r:id="rId83"/>
    <p:sldId id="702" r:id="rId84"/>
    <p:sldId id="703" r:id="rId85"/>
    <p:sldId id="704" r:id="rId86"/>
    <p:sldId id="705" r:id="rId87"/>
    <p:sldId id="739" r:id="rId88"/>
    <p:sldId id="706" r:id="rId89"/>
    <p:sldId id="707" r:id="rId90"/>
    <p:sldId id="708" r:id="rId91"/>
    <p:sldId id="709" r:id="rId92"/>
    <p:sldId id="710" r:id="rId93"/>
    <p:sldId id="711" r:id="rId94"/>
    <p:sldId id="712" r:id="rId95"/>
    <p:sldId id="740" r:id="rId96"/>
    <p:sldId id="713" r:id="rId97"/>
    <p:sldId id="741" r:id="rId98"/>
    <p:sldId id="714" r:id="rId99"/>
    <p:sldId id="742" r:id="rId100"/>
    <p:sldId id="715" r:id="rId101"/>
    <p:sldId id="743" r:id="rId102"/>
    <p:sldId id="716" r:id="rId103"/>
    <p:sldId id="718" r:id="rId104"/>
    <p:sldId id="719" r:id="rId105"/>
    <p:sldId id="720" r:id="rId106"/>
    <p:sldId id="744" r:id="rId107"/>
    <p:sldId id="746" r:id="rId108"/>
    <p:sldId id="723" r:id="rId109"/>
    <p:sldId id="721" r:id="rId110"/>
    <p:sldId id="722" r:id="rId111"/>
    <p:sldId id="745" r:id="rId112"/>
    <p:sldId id="724" r:id="rId113"/>
    <p:sldId id="747" r:id="rId114"/>
    <p:sldId id="787" r:id="rId11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272" userDrawn="1">
          <p15:clr>
            <a:srgbClr val="A4A3A4"/>
          </p15:clr>
        </p15:guide>
        <p15:guide id="2" pos="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002878"/>
    <a:srgbClr val="E2E2E2"/>
    <a:srgbClr val="640000"/>
    <a:srgbClr val="03244B"/>
    <a:srgbClr val="FFFFCC"/>
    <a:srgbClr val="3C6B9A"/>
    <a:srgbClr val="0000FF"/>
    <a:srgbClr val="9E9E9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986" autoAdjust="0"/>
    <p:restoredTop sz="94660"/>
  </p:normalViewPr>
  <p:slideViewPr>
    <p:cSldViewPr snapToGrid="0">
      <p:cViewPr varScale="1">
        <p:scale>
          <a:sx n="113" d="100"/>
          <a:sy n="113" d="100"/>
        </p:scale>
        <p:origin x="858" y="138"/>
      </p:cViewPr>
      <p:guideLst>
        <p:guide orient="horz" pos="1272"/>
        <p:guide pos="528"/>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117" Type="http://schemas.openxmlformats.org/officeDocument/2006/relationships/presProps" Target="presProps.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12" Type="http://schemas.openxmlformats.org/officeDocument/2006/relationships/slide" Target="slides/slide107.xml"/><Relationship Id="rId16" Type="http://schemas.openxmlformats.org/officeDocument/2006/relationships/slide" Target="slides/slide11.xml"/><Relationship Id="rId107" Type="http://schemas.openxmlformats.org/officeDocument/2006/relationships/slide" Target="slides/slide102.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slide" Target="slides/slide61.xml"/><Relationship Id="rId74" Type="http://schemas.openxmlformats.org/officeDocument/2006/relationships/slide" Target="slides/slide69.xml"/><Relationship Id="rId79" Type="http://schemas.openxmlformats.org/officeDocument/2006/relationships/slide" Target="slides/slide74.xml"/><Relationship Id="rId87" Type="http://schemas.openxmlformats.org/officeDocument/2006/relationships/slide" Target="slides/slide82.xml"/><Relationship Id="rId102" Type="http://schemas.openxmlformats.org/officeDocument/2006/relationships/slide" Target="slides/slide97.xml"/><Relationship Id="rId110" Type="http://schemas.openxmlformats.org/officeDocument/2006/relationships/slide" Target="slides/slide105.xml"/><Relationship Id="rId115" Type="http://schemas.openxmlformats.org/officeDocument/2006/relationships/slide" Target="slides/slide110.xml"/><Relationship Id="rId5" Type="http://schemas.openxmlformats.org/officeDocument/2006/relationships/slideMaster" Target="slideMasters/slideMaster2.xml"/><Relationship Id="rId61" Type="http://schemas.openxmlformats.org/officeDocument/2006/relationships/slide" Target="slides/slide56.xml"/><Relationship Id="rId82" Type="http://schemas.openxmlformats.org/officeDocument/2006/relationships/slide" Target="slides/slide77.xml"/><Relationship Id="rId90" Type="http://schemas.openxmlformats.org/officeDocument/2006/relationships/slide" Target="slides/slide85.xml"/><Relationship Id="rId95" Type="http://schemas.openxmlformats.org/officeDocument/2006/relationships/slide" Target="slides/slide90.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13" Type="http://schemas.openxmlformats.org/officeDocument/2006/relationships/slide" Target="slides/slide108.xml"/><Relationship Id="rId118" Type="http://schemas.openxmlformats.org/officeDocument/2006/relationships/viewProps" Target="viewProps.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openxmlformats.org/officeDocument/2006/relationships/slide" Target="slides/slide75.xml"/><Relationship Id="rId85" Type="http://schemas.openxmlformats.org/officeDocument/2006/relationships/slide" Target="slides/slide80.xml"/><Relationship Id="rId93" Type="http://schemas.openxmlformats.org/officeDocument/2006/relationships/slide" Target="slides/slide88.xml"/><Relationship Id="rId98" Type="http://schemas.openxmlformats.org/officeDocument/2006/relationships/slide" Target="slides/slide93.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103" Type="http://schemas.openxmlformats.org/officeDocument/2006/relationships/slide" Target="slides/slide98.xml"/><Relationship Id="rId108" Type="http://schemas.openxmlformats.org/officeDocument/2006/relationships/slide" Target="slides/slide103.xml"/><Relationship Id="rId116" Type="http://schemas.openxmlformats.org/officeDocument/2006/relationships/notesMaster" Target="notesMasters/notesMaster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83" Type="http://schemas.openxmlformats.org/officeDocument/2006/relationships/slide" Target="slides/slide78.xml"/><Relationship Id="rId88" Type="http://schemas.openxmlformats.org/officeDocument/2006/relationships/slide" Target="slides/slide83.xml"/><Relationship Id="rId91" Type="http://schemas.openxmlformats.org/officeDocument/2006/relationships/slide" Target="slides/slide86.xml"/><Relationship Id="rId96" Type="http://schemas.openxmlformats.org/officeDocument/2006/relationships/slide" Target="slides/slide91.xml"/><Relationship Id="rId111" Type="http://schemas.openxmlformats.org/officeDocument/2006/relationships/slide" Target="slides/slide106.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6" Type="http://schemas.openxmlformats.org/officeDocument/2006/relationships/slide" Target="slides/slide101.xml"/><Relationship Id="rId114" Type="http://schemas.openxmlformats.org/officeDocument/2006/relationships/slide" Target="slides/slide109.xml"/><Relationship Id="rId119" Type="http://schemas.openxmlformats.org/officeDocument/2006/relationships/theme" Target="theme/theme1.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slide" Target="slides/slide73.xml"/><Relationship Id="rId81" Type="http://schemas.openxmlformats.org/officeDocument/2006/relationships/slide" Target="slides/slide76.xml"/><Relationship Id="rId86" Type="http://schemas.openxmlformats.org/officeDocument/2006/relationships/slide" Target="slides/slide81.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tableStyles" Target="tableStyles.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customXml" Target="../customXml/item2.xml"/><Relationship Id="rId29" Type="http://schemas.openxmlformats.org/officeDocument/2006/relationships/slide" Target="slides/slide2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94277B1-AD3C-429C-A26E-84DA5EEDA018}" type="datetimeFigureOut">
              <a:rPr lang="en-US" smtClean="0"/>
              <a:t>10/1/2025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3E13414-453A-4463-9151-4AA6E044B25C}" type="slidenum">
              <a:rPr lang="en-US" smtClean="0"/>
              <a:t>‹#›</a:t>
            </a:fld>
            <a:endParaRPr lang="en-US"/>
          </a:p>
        </p:txBody>
      </p:sp>
    </p:spTree>
    <p:extLst>
      <p:ext uri="{BB962C8B-B14F-4D97-AF65-F5344CB8AC3E}">
        <p14:creationId xmlns:p14="http://schemas.microsoft.com/office/powerpoint/2010/main" val="16666143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F8D50C-EDFE-4F91-BF26-A807A02C73D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83474394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A893640-9C5E-457D-8AD3-EA105D9C837E}"/>
              </a:ext>
            </a:extLst>
          </p:cNvPr>
          <p:cNvSpPr>
            <a:spLocks noGrp="1"/>
          </p:cNvSpPr>
          <p:nvPr>
            <p:ph type="ctrTitle" hasCustomPrompt="1"/>
          </p:nvPr>
        </p:nvSpPr>
        <p:spPr>
          <a:xfrm>
            <a:off x="0" y="1600201"/>
            <a:ext cx="12192000" cy="1909762"/>
          </a:xfrm>
          <a:prstGeom prst="rect">
            <a:avLst/>
          </a:prstGeom>
        </p:spPr>
        <p:txBody>
          <a:bodyPr anchor="b"/>
          <a:lstStyle>
            <a:lvl1pPr algn="ctr">
              <a:defRPr sz="6000">
                <a:solidFill>
                  <a:schemeClr val="accent3"/>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presentation title</a:t>
            </a:r>
          </a:p>
        </p:txBody>
      </p:sp>
      <p:sp>
        <p:nvSpPr>
          <p:cNvPr id="8" name="Subtitle 2">
            <a:extLst>
              <a:ext uri="{FF2B5EF4-FFF2-40B4-BE49-F238E27FC236}">
                <a16:creationId xmlns:a16="http://schemas.microsoft.com/office/drawing/2014/main" id="{0CC7E38E-FBB4-4D56-A32B-EBD9CEA4DEAE}"/>
              </a:ext>
            </a:extLst>
          </p:cNvPr>
          <p:cNvSpPr>
            <a:spLocks noGrp="1"/>
          </p:cNvSpPr>
          <p:nvPr>
            <p:ph type="subTitle" idx="1" hasCustomPrompt="1"/>
          </p:nvPr>
        </p:nvSpPr>
        <p:spPr>
          <a:xfrm>
            <a:off x="0" y="4323424"/>
            <a:ext cx="12192000" cy="934375"/>
          </a:xfrm>
          <a:prstGeom prst="rect">
            <a:avLst/>
          </a:prstGeom>
        </p:spPr>
        <p:txBody>
          <a:bodyPr anchor="t" anchorCtr="0">
            <a:normAutofit/>
          </a:bodyPr>
          <a:lstStyle>
            <a:lvl1pPr marL="0" indent="0" algn="ctr">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Tree>
    <p:extLst>
      <p:ext uri="{BB962C8B-B14F-4D97-AF65-F5344CB8AC3E}">
        <p14:creationId xmlns:p14="http://schemas.microsoft.com/office/powerpoint/2010/main" val="590559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sp>
        <p:nvSpPr>
          <p:cNvPr id="6" name="Title 2">
            <a:extLst>
              <a:ext uri="{FF2B5EF4-FFF2-40B4-BE49-F238E27FC236}">
                <a16:creationId xmlns:a16="http://schemas.microsoft.com/office/drawing/2014/main" id="{EC6E615D-D015-4214-AB57-890B2CB5CCBA}"/>
              </a:ext>
            </a:extLst>
          </p:cNvPr>
          <p:cNvSpPr>
            <a:spLocks noGrp="1"/>
          </p:cNvSpPr>
          <p:nvPr>
            <p:ph type="title" hasCustomPrompt="1"/>
          </p:nvPr>
        </p:nvSpPr>
        <p:spPr>
          <a:xfrm>
            <a:off x="838200" y="1360488"/>
            <a:ext cx="10515600" cy="644525"/>
          </a:xfrm>
          <a:prstGeom prst="rect">
            <a:avLst/>
          </a:prstGeom>
        </p:spPr>
        <p:txBody>
          <a:bodyPr>
            <a:noAutofit/>
          </a:bodyPr>
          <a:lstStyle>
            <a:lvl1pPr>
              <a:defRPr>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endParaRPr lang="en-US" b="1" dirty="0">
              <a:latin typeface="Garamond" panose="02020404030301010803" pitchFamily="18" charset="0"/>
            </a:endParaRPr>
          </a:p>
        </p:txBody>
      </p:sp>
      <p:pic>
        <p:nvPicPr>
          <p:cNvPr id="7" name="Graphic 6" descr="Laptop">
            <a:extLst>
              <a:ext uri="{FF2B5EF4-FFF2-40B4-BE49-F238E27FC236}">
                <a16:creationId xmlns:a16="http://schemas.microsoft.com/office/drawing/2014/main" id="{91D09256-4218-4378-ABDF-A762AAABA02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30409" y="2185743"/>
            <a:ext cx="2285577" cy="2285577"/>
          </a:xfrm>
          <a:prstGeom prst="rect">
            <a:avLst/>
          </a:prstGeom>
        </p:spPr>
      </p:pic>
      <p:pic>
        <p:nvPicPr>
          <p:cNvPr id="8" name="Graphic 7" descr="Teacher">
            <a:extLst>
              <a:ext uri="{FF2B5EF4-FFF2-40B4-BE49-F238E27FC236}">
                <a16:creationId xmlns:a16="http://schemas.microsoft.com/office/drawing/2014/main" id="{6833994B-A254-41DD-82BD-10834B8476DF}"/>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865527" y="2310216"/>
            <a:ext cx="2036633" cy="2036633"/>
          </a:xfrm>
          <a:prstGeom prst="rect">
            <a:avLst/>
          </a:prstGeom>
        </p:spPr>
      </p:pic>
      <p:pic>
        <p:nvPicPr>
          <p:cNvPr id="9" name="Graphic 8" descr="Tools">
            <a:extLst>
              <a:ext uri="{FF2B5EF4-FFF2-40B4-BE49-F238E27FC236}">
                <a16:creationId xmlns:a16="http://schemas.microsoft.com/office/drawing/2014/main" id="{495C6D1B-6B63-4265-84CD-6D44A0249012}"/>
              </a:ext>
            </a:extLst>
          </p:cNvPr>
          <p:cNvPicPr>
            <a:picLocks noChangeAspect="1"/>
          </p:cNvPicPr>
          <p:nvPr userDrawn="1"/>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428179" y="2654424"/>
            <a:ext cx="1359264" cy="1359264"/>
          </a:xfrm>
          <a:prstGeom prst="rect">
            <a:avLst/>
          </a:prstGeom>
        </p:spPr>
      </p:pic>
      <p:sp>
        <p:nvSpPr>
          <p:cNvPr id="10" name="Rectangle 9">
            <a:extLst>
              <a:ext uri="{FF2B5EF4-FFF2-40B4-BE49-F238E27FC236}">
                <a16:creationId xmlns:a16="http://schemas.microsoft.com/office/drawing/2014/main" id="{9D2E1DC7-9AC1-428C-B2A7-436D3AB6AA94}"/>
              </a:ext>
            </a:extLst>
          </p:cNvPr>
          <p:cNvSpPr/>
          <p:nvPr userDrawn="1"/>
        </p:nvSpPr>
        <p:spPr>
          <a:xfrm>
            <a:off x="771920"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WEBINARS</a:t>
            </a:r>
          </a:p>
        </p:txBody>
      </p:sp>
      <p:sp>
        <p:nvSpPr>
          <p:cNvPr id="11" name="Rectangle 10">
            <a:extLst>
              <a:ext uri="{FF2B5EF4-FFF2-40B4-BE49-F238E27FC236}">
                <a16:creationId xmlns:a16="http://schemas.microsoft.com/office/drawing/2014/main" id="{078FAB95-648F-4987-9F52-AC0706C308A4}"/>
              </a:ext>
            </a:extLst>
          </p:cNvPr>
          <p:cNvSpPr/>
          <p:nvPr userDrawn="1"/>
        </p:nvSpPr>
        <p:spPr>
          <a:xfrm>
            <a:off x="4845305"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TRAINING</a:t>
            </a:r>
          </a:p>
        </p:txBody>
      </p:sp>
      <p:sp>
        <p:nvSpPr>
          <p:cNvPr id="13" name="Rectangle 12">
            <a:extLst>
              <a:ext uri="{FF2B5EF4-FFF2-40B4-BE49-F238E27FC236}">
                <a16:creationId xmlns:a16="http://schemas.microsoft.com/office/drawing/2014/main" id="{A88E4D4B-B0C7-4A60-8874-90763D8341C4}"/>
              </a:ext>
            </a:extLst>
          </p:cNvPr>
          <p:cNvSpPr/>
          <p:nvPr userDrawn="1"/>
        </p:nvSpPr>
        <p:spPr>
          <a:xfrm>
            <a:off x="8816642"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RESOURCES</a:t>
            </a:r>
          </a:p>
        </p:txBody>
      </p:sp>
      <p:sp>
        <p:nvSpPr>
          <p:cNvPr id="14" name="Rectangle 13">
            <a:extLst>
              <a:ext uri="{FF2B5EF4-FFF2-40B4-BE49-F238E27FC236}">
                <a16:creationId xmlns:a16="http://schemas.microsoft.com/office/drawing/2014/main" id="{458570A1-C6EA-4A4F-AA81-ABD4D3C94127}"/>
              </a:ext>
            </a:extLst>
          </p:cNvPr>
          <p:cNvSpPr/>
          <p:nvPr userDrawn="1"/>
        </p:nvSpPr>
        <p:spPr>
          <a:xfrm>
            <a:off x="3619608" y="5142043"/>
            <a:ext cx="4833241" cy="1494852"/>
          </a:xfrm>
          <a:prstGeom prst="rect">
            <a:avLst/>
          </a:prstGeom>
          <a:solidFill>
            <a:srgbClr val="0324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strike="noStrike" kern="1200" cap="none" spc="0" normalizeH="0" baseline="0" noProof="0" dirty="0">
                <a:ln>
                  <a:noFill/>
                </a:ln>
                <a:solidFill>
                  <a:schemeClr val="bg1"/>
                </a:solidFill>
                <a:effectLst/>
                <a:uLnTx/>
                <a:uFillTx/>
                <a:latin typeface="Calibri"/>
                <a:ea typeface="+mn-ea"/>
                <a:cs typeface="+mn-cs"/>
              </a:rPr>
              <a:t>elections@sos.texas.gov</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800-252-VOTE   •   512-463-5650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sos.texas</a:t>
            </a:r>
            <a:r>
              <a:rPr kumimoji="0" lang="en-US" sz="1800" b="0" i="0" u="none" strike="noStrike" kern="1200" cap="none" spc="0" normalizeH="0" baseline="0" noProof="0" dirty="0">
                <a:ln>
                  <a:noFill/>
                </a:ln>
                <a:solidFill>
                  <a:prstClr val="white"/>
                </a:solidFill>
                <a:effectLst/>
                <a:uLnTx/>
                <a:uFillTx/>
                <a:latin typeface="+mn-lt"/>
                <a:ea typeface="+mn-ea"/>
                <a:cs typeface="+mn-cs"/>
              </a:rPr>
              <a:t>.gov</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5" name="Straight Connector 14">
            <a:extLst>
              <a:ext uri="{FF2B5EF4-FFF2-40B4-BE49-F238E27FC236}">
                <a16:creationId xmlns:a16="http://schemas.microsoft.com/office/drawing/2014/main" id="{2CA37FD2-7E9B-4B58-8A4F-3AE3FF7B4019}"/>
              </a:ext>
            </a:extLst>
          </p:cNvPr>
          <p:cNvCxnSpPr>
            <a:cxnSpLocks/>
          </p:cNvCxnSpPr>
          <p:nvPr userDrawn="1"/>
        </p:nvCxnSpPr>
        <p:spPr>
          <a:xfrm>
            <a:off x="3631492"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4194465B-1BF1-47BA-BD57-3DA9292158CF}"/>
              </a:ext>
            </a:extLst>
          </p:cNvPr>
          <p:cNvCxnSpPr>
            <a:cxnSpLocks/>
          </p:cNvCxnSpPr>
          <p:nvPr userDrawn="1"/>
        </p:nvCxnSpPr>
        <p:spPr>
          <a:xfrm>
            <a:off x="8435431"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sp>
        <p:nvSpPr>
          <p:cNvPr id="20" name="Slide Number Placeholder 5">
            <a:extLst>
              <a:ext uri="{FF2B5EF4-FFF2-40B4-BE49-F238E27FC236}">
                <a16:creationId xmlns:a16="http://schemas.microsoft.com/office/drawing/2014/main" id="{301D83B6-5A24-4276-8F1E-B7B1FE46A848}"/>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892253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A893640-9C5E-457D-8AD3-EA105D9C837E}"/>
              </a:ext>
            </a:extLst>
          </p:cNvPr>
          <p:cNvSpPr>
            <a:spLocks noGrp="1"/>
          </p:cNvSpPr>
          <p:nvPr>
            <p:ph type="ctrTitle" hasCustomPrompt="1"/>
          </p:nvPr>
        </p:nvSpPr>
        <p:spPr>
          <a:xfrm>
            <a:off x="0" y="1600201"/>
            <a:ext cx="12192000" cy="1909762"/>
          </a:xfrm>
          <a:prstGeom prst="rect">
            <a:avLst/>
          </a:prstGeom>
        </p:spPr>
        <p:txBody>
          <a:bodyPr anchor="b"/>
          <a:lstStyle>
            <a:lvl1pPr algn="ctr">
              <a:defRPr sz="6000">
                <a:solidFill>
                  <a:schemeClr val="accent3"/>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presentation title</a:t>
            </a:r>
          </a:p>
        </p:txBody>
      </p:sp>
      <p:sp>
        <p:nvSpPr>
          <p:cNvPr id="8" name="Subtitle 2">
            <a:extLst>
              <a:ext uri="{FF2B5EF4-FFF2-40B4-BE49-F238E27FC236}">
                <a16:creationId xmlns:a16="http://schemas.microsoft.com/office/drawing/2014/main" id="{0CC7E38E-FBB4-4D56-A32B-EBD9CEA4DEAE}"/>
              </a:ext>
            </a:extLst>
          </p:cNvPr>
          <p:cNvSpPr>
            <a:spLocks noGrp="1"/>
          </p:cNvSpPr>
          <p:nvPr>
            <p:ph type="subTitle" idx="1" hasCustomPrompt="1"/>
          </p:nvPr>
        </p:nvSpPr>
        <p:spPr>
          <a:xfrm>
            <a:off x="0" y="4323424"/>
            <a:ext cx="12192000" cy="934375"/>
          </a:xfrm>
          <a:prstGeom prst="rect">
            <a:avLst/>
          </a:prstGeom>
        </p:spPr>
        <p:txBody>
          <a:bodyPr anchor="t" anchorCtr="0">
            <a:normAutofit/>
          </a:bodyPr>
          <a:lstStyle>
            <a:lvl1pPr marL="0" indent="0" algn="ctr">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Tree>
    <p:extLst>
      <p:ext uri="{BB962C8B-B14F-4D97-AF65-F5344CB8AC3E}">
        <p14:creationId xmlns:p14="http://schemas.microsoft.com/office/powerpoint/2010/main" val="996609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8" name="Slide Number Placeholder 5">
            <a:extLst>
              <a:ext uri="{FF2B5EF4-FFF2-40B4-BE49-F238E27FC236}">
                <a16:creationId xmlns:a16="http://schemas.microsoft.com/office/drawing/2014/main" id="{96E8A82C-AFC7-447C-81B2-FAE6A8937C87}"/>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
        <p:nvSpPr>
          <p:cNvPr id="3" name="Content Placeholder 2">
            <a:extLst>
              <a:ext uri="{FF2B5EF4-FFF2-40B4-BE49-F238E27FC236}">
                <a16:creationId xmlns:a16="http://schemas.microsoft.com/office/drawing/2014/main" id="{9AA0F3F2-57DB-48FF-81F5-88854EDA7766}"/>
              </a:ext>
            </a:extLst>
          </p:cNvPr>
          <p:cNvSpPr>
            <a:spLocks noGrp="1"/>
          </p:cNvSpPr>
          <p:nvPr>
            <p:ph idx="1"/>
          </p:nvPr>
        </p:nvSpPr>
        <p:spPr>
          <a:xfrm>
            <a:off x="838200" y="2272683"/>
            <a:ext cx="10515600" cy="2010807"/>
          </a:xfrm>
          <a:prstGeom prst="rect">
            <a:avLst/>
          </a:prstGeom>
        </p:spPr>
        <p:txBody>
          <a:bodyPr>
            <a:spAutoFit/>
          </a:bodyPr>
          <a:lstStyle>
            <a:lvl3pPr>
              <a:defRPr sz="2400"/>
            </a:lvl3pPr>
            <a:lvl4pPr>
              <a:defRPr sz="2400"/>
            </a:lvl4pPr>
            <a:lvl5pPr>
              <a:defRPr sz="2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8C727E5F-A3D7-4A9B-86D9-2F056CDD92AC}"/>
              </a:ext>
            </a:extLst>
          </p:cNvPr>
          <p:cNvSpPr>
            <a:spLocks noGrp="1"/>
          </p:cNvSpPr>
          <p:nvPr>
            <p:ph type="title" hasCustomPrompt="1"/>
          </p:nvPr>
        </p:nvSpPr>
        <p:spPr>
          <a:xfrm>
            <a:off x="838200" y="1297181"/>
            <a:ext cx="10515600" cy="723057"/>
          </a:xfrm>
          <a:prstGeom prst="rect">
            <a:avLst/>
          </a:prstGeom>
        </p:spPr>
        <p:txBody>
          <a:bodyPr/>
          <a:lstStyle>
            <a:lvl1pPr>
              <a:defRPr b="1">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Tree>
    <p:extLst>
      <p:ext uri="{BB962C8B-B14F-4D97-AF65-F5344CB8AC3E}">
        <p14:creationId xmlns:p14="http://schemas.microsoft.com/office/powerpoint/2010/main" val="2082067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EA0677DF-5326-4C48-960F-9365831A0134}"/>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
        <p:nvSpPr>
          <p:cNvPr id="8" name="Slide Number Placeholder 5">
            <a:extLst>
              <a:ext uri="{FF2B5EF4-FFF2-40B4-BE49-F238E27FC236}">
                <a16:creationId xmlns:a16="http://schemas.microsoft.com/office/drawing/2014/main" id="{0017FA19-4D2D-4D29-AF5E-60E9B6CD501C}"/>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234909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66E8C11-64E1-40BC-A7BD-CFE266CF744E}"/>
              </a:ext>
            </a:extLst>
          </p:cNvPr>
          <p:cNvSpPr>
            <a:spLocks noGrp="1"/>
          </p:cNvSpPr>
          <p:nvPr>
            <p:ph type="ctrTitle" hasCustomPrompt="1"/>
          </p:nvPr>
        </p:nvSpPr>
        <p:spPr>
          <a:xfrm>
            <a:off x="0" y="2933701"/>
            <a:ext cx="12192000" cy="1909762"/>
          </a:xfrm>
          <a:prstGeom prst="rect">
            <a:avLst/>
          </a:prstGeom>
        </p:spPr>
        <p:txBody>
          <a:bodyPr anchor="ctr"/>
          <a:lstStyle>
            <a:lvl1pPr algn="ctr">
              <a:defRPr sz="6000">
                <a:solidFill>
                  <a:schemeClr val="accent3"/>
                </a:solidFill>
                <a:latin typeface="+mn-lt"/>
              </a:defRPr>
            </a:lvl1pPr>
          </a:lstStyle>
          <a:p>
            <a:r>
              <a:rPr lang="en-US" dirty="0"/>
              <a:t>Click to add section title</a:t>
            </a:r>
          </a:p>
        </p:txBody>
      </p:sp>
    </p:spTree>
    <p:extLst>
      <p:ext uri="{BB962C8B-B14F-4D97-AF65-F5344CB8AC3E}">
        <p14:creationId xmlns:p14="http://schemas.microsoft.com/office/powerpoint/2010/main" val="1805246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859EE1-5A44-4A29-84D1-0DE5B729E1FA}"/>
              </a:ext>
            </a:extLst>
          </p:cNvPr>
          <p:cNvSpPr>
            <a:spLocks noGrp="1"/>
          </p:cNvSpPr>
          <p:nvPr>
            <p:ph sz="half" idx="1"/>
          </p:nvPr>
        </p:nvSpPr>
        <p:spPr>
          <a:xfrm>
            <a:off x="838200" y="2273300"/>
            <a:ext cx="5181600" cy="2010807"/>
          </a:xfrm>
          <a:prstGeom prst="rect">
            <a:avLst/>
          </a:prstGeom>
        </p:spPr>
        <p:txBody>
          <a:bodyPr>
            <a:spAutoFit/>
          </a:bodyPr>
          <a:lstStyle>
            <a:lvl1pPr>
              <a:defRPr b="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7C832956-FA7C-4939-A79A-A96B39091145}"/>
              </a:ext>
            </a:extLst>
          </p:cNvPr>
          <p:cNvSpPr>
            <a:spLocks noGrp="1"/>
          </p:cNvSpPr>
          <p:nvPr>
            <p:ph sz="half" idx="2"/>
          </p:nvPr>
        </p:nvSpPr>
        <p:spPr>
          <a:xfrm>
            <a:off x="6172200" y="2273300"/>
            <a:ext cx="5181600" cy="2010807"/>
          </a:xfrm>
          <a:prstGeom prst="rect">
            <a:avLst/>
          </a:prstGeom>
        </p:spPr>
        <p:txBody>
          <a:bodyPr>
            <a:spAutoFit/>
          </a:bodyPr>
          <a:lstStyle>
            <a:lvl1pPr>
              <a:defRPr b="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1">
            <a:extLst>
              <a:ext uri="{FF2B5EF4-FFF2-40B4-BE49-F238E27FC236}">
                <a16:creationId xmlns:a16="http://schemas.microsoft.com/office/drawing/2014/main" id="{F43CB5C4-36D6-4D55-AAFD-88736EC5753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Slide Number Placeholder 5">
            <a:extLst>
              <a:ext uri="{FF2B5EF4-FFF2-40B4-BE49-F238E27FC236}">
                <a16:creationId xmlns:a16="http://schemas.microsoft.com/office/drawing/2014/main" id="{7F2B7517-DB55-4D66-9D1F-F12087C8CA06}"/>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4203999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9BF4329-0CE7-4DF0-9448-5CD6503F4DFE}"/>
              </a:ext>
            </a:extLst>
          </p:cNvPr>
          <p:cNvSpPr>
            <a:spLocks noGrp="1"/>
          </p:cNvSpPr>
          <p:nvPr>
            <p:ph type="body" idx="1"/>
          </p:nvPr>
        </p:nvSpPr>
        <p:spPr>
          <a:xfrm>
            <a:off x="839788" y="185261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6D69BE91-CAC0-411D-B644-C12B287EB163}"/>
              </a:ext>
            </a:extLst>
          </p:cNvPr>
          <p:cNvSpPr>
            <a:spLocks noGrp="1"/>
          </p:cNvSpPr>
          <p:nvPr>
            <p:ph sz="half" idx="2"/>
          </p:nvPr>
        </p:nvSpPr>
        <p:spPr>
          <a:xfrm>
            <a:off x="839788" y="2676525"/>
            <a:ext cx="5157787" cy="2010807"/>
          </a:xfrm>
          <a:prstGeom prst="rect">
            <a:avLst/>
          </a:prstGeom>
        </p:spPr>
        <p:txBody>
          <a:bodyPr>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BEF31DE0-23EA-404B-8F47-950096E3F84D}"/>
              </a:ext>
            </a:extLst>
          </p:cNvPr>
          <p:cNvSpPr>
            <a:spLocks noGrp="1"/>
          </p:cNvSpPr>
          <p:nvPr>
            <p:ph type="body" sz="quarter" idx="3"/>
          </p:nvPr>
        </p:nvSpPr>
        <p:spPr>
          <a:xfrm>
            <a:off x="6172200" y="185261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D99B0D2C-064C-42A1-B22B-900A36EE80D3}"/>
              </a:ext>
            </a:extLst>
          </p:cNvPr>
          <p:cNvSpPr>
            <a:spLocks noGrp="1"/>
          </p:cNvSpPr>
          <p:nvPr>
            <p:ph sz="quarter" idx="4"/>
          </p:nvPr>
        </p:nvSpPr>
        <p:spPr>
          <a:xfrm>
            <a:off x="6172200" y="2676525"/>
            <a:ext cx="5183188" cy="2010807"/>
          </a:xfrm>
          <a:prstGeom prst="rect">
            <a:avLst/>
          </a:prstGeom>
        </p:spPr>
        <p:txBody>
          <a:bodyPr>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1">
            <a:extLst>
              <a:ext uri="{FF2B5EF4-FFF2-40B4-BE49-F238E27FC236}">
                <a16:creationId xmlns:a16="http://schemas.microsoft.com/office/drawing/2014/main" id="{AB95FEAD-9B0C-492C-8973-076DAC019AE2}"/>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2" name="Slide Number Placeholder 5">
            <a:extLst>
              <a:ext uri="{FF2B5EF4-FFF2-40B4-BE49-F238E27FC236}">
                <a16:creationId xmlns:a16="http://schemas.microsoft.com/office/drawing/2014/main" id="{E0687806-A5DB-4BE3-9B67-873947E8F13B}"/>
              </a:ext>
            </a:extLst>
          </p:cNvPr>
          <p:cNvSpPr>
            <a:spLocks noGrp="1"/>
          </p:cNvSpPr>
          <p:nvPr>
            <p:ph type="sldNum" sz="quarter" idx="10"/>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782028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8C4F600C-8A07-4608-B3F5-5D78C86696A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7" name="Slide Number Placeholder 5">
            <a:extLst>
              <a:ext uri="{FF2B5EF4-FFF2-40B4-BE49-F238E27FC236}">
                <a16:creationId xmlns:a16="http://schemas.microsoft.com/office/drawing/2014/main" id="{87B18790-600D-4C2C-A822-9808726C07B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3084366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7E38BEB-CF80-4E6E-87FE-1F910BF38554}"/>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867531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F625ACD6-DE66-40E7-BE2F-2B1DFC96B9AC}"/>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Content Placeholder 2">
            <a:extLst>
              <a:ext uri="{FF2B5EF4-FFF2-40B4-BE49-F238E27FC236}">
                <a16:creationId xmlns:a16="http://schemas.microsoft.com/office/drawing/2014/main" id="{B3CD35E7-143A-44DE-BF84-555D91319EDE}"/>
              </a:ext>
            </a:extLst>
          </p:cNvPr>
          <p:cNvSpPr>
            <a:spLocks noGrp="1"/>
          </p:cNvSpPr>
          <p:nvPr>
            <p:ph idx="13"/>
          </p:nvPr>
        </p:nvSpPr>
        <p:spPr>
          <a:xfrm>
            <a:off x="838200" y="2272683"/>
            <a:ext cx="10515600" cy="2010807"/>
          </a:xfrm>
          <a:prstGeom prst="rect">
            <a:avLst/>
          </a:prstGeom>
        </p:spPr>
        <p:txBody>
          <a:bodyPr>
            <a:spAutoFit/>
          </a:bodyPr>
          <a:lstStyle>
            <a:lvl3pPr>
              <a:defRPr sz="2400"/>
            </a:lvl3pPr>
            <a:lvl4pPr>
              <a:defRPr sz="2400"/>
            </a:lvl4pPr>
            <a:lvl5pPr>
              <a:defRPr sz="2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lide Number Placeholder 5">
            <a:extLst>
              <a:ext uri="{FF2B5EF4-FFF2-40B4-BE49-F238E27FC236}">
                <a16:creationId xmlns:a16="http://schemas.microsoft.com/office/drawing/2014/main" id="{41831A90-53D0-43B9-94BB-289DC87A853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2895207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8" name="Slide Number Placeholder 5">
            <a:extLst>
              <a:ext uri="{FF2B5EF4-FFF2-40B4-BE49-F238E27FC236}">
                <a16:creationId xmlns:a16="http://schemas.microsoft.com/office/drawing/2014/main" id="{96E8A82C-AFC7-447C-81B2-FAE6A8937C87}"/>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
        <p:nvSpPr>
          <p:cNvPr id="3" name="Content Placeholder 2">
            <a:extLst>
              <a:ext uri="{FF2B5EF4-FFF2-40B4-BE49-F238E27FC236}">
                <a16:creationId xmlns:a16="http://schemas.microsoft.com/office/drawing/2014/main" id="{9AA0F3F2-57DB-48FF-81F5-88854EDA7766}"/>
              </a:ext>
            </a:extLst>
          </p:cNvPr>
          <p:cNvSpPr>
            <a:spLocks noGrp="1"/>
          </p:cNvSpPr>
          <p:nvPr>
            <p:ph idx="1"/>
          </p:nvPr>
        </p:nvSpPr>
        <p:spPr>
          <a:xfrm>
            <a:off x="838200" y="2272683"/>
            <a:ext cx="10515600" cy="2050690"/>
          </a:xfrm>
          <a:prstGeom prst="rect">
            <a:avLst/>
          </a:prstGeom>
        </p:spPr>
        <p:txBody>
          <a:bodyPr>
            <a:spAutoFit/>
          </a:bodyPr>
          <a:lstStyle>
            <a:lvl1pPr>
              <a:lnSpc>
                <a:spcPct val="107000"/>
              </a:lnSpc>
              <a:spcBef>
                <a:spcPts val="0"/>
              </a:spcBef>
              <a:defRPr/>
            </a:lvl1pPr>
            <a:lvl2pPr>
              <a:lnSpc>
                <a:spcPct val="107000"/>
              </a:lnSpc>
              <a:spcBef>
                <a:spcPts val="0"/>
              </a:spcBef>
              <a:defRPr/>
            </a:lvl2pPr>
            <a:lvl3pPr>
              <a:lnSpc>
                <a:spcPct val="107000"/>
              </a:lnSpc>
              <a:spcBef>
                <a:spcPts val="0"/>
              </a:spcBef>
              <a:defRPr sz="2400"/>
            </a:lvl3pPr>
            <a:lvl4pPr>
              <a:lnSpc>
                <a:spcPct val="107000"/>
              </a:lnSpc>
              <a:spcBef>
                <a:spcPts val="0"/>
              </a:spcBef>
              <a:defRPr sz="2400"/>
            </a:lvl4pPr>
            <a:lvl5pPr>
              <a:lnSpc>
                <a:spcPct val="107000"/>
              </a:lnSpc>
              <a:spcBef>
                <a:spcPts val="0"/>
              </a:spcBef>
              <a:defRPr sz="2400"/>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a:extLst>
              <a:ext uri="{FF2B5EF4-FFF2-40B4-BE49-F238E27FC236}">
                <a16:creationId xmlns:a16="http://schemas.microsoft.com/office/drawing/2014/main" id="{8C727E5F-A3D7-4A9B-86D9-2F056CDD92AC}"/>
              </a:ext>
            </a:extLst>
          </p:cNvPr>
          <p:cNvSpPr>
            <a:spLocks noGrp="1"/>
          </p:cNvSpPr>
          <p:nvPr>
            <p:ph type="title" hasCustomPrompt="1"/>
          </p:nvPr>
        </p:nvSpPr>
        <p:spPr>
          <a:xfrm>
            <a:off x="838200" y="1297181"/>
            <a:ext cx="10515600" cy="723057"/>
          </a:xfrm>
          <a:prstGeom prst="rect">
            <a:avLst/>
          </a:prstGeom>
        </p:spPr>
        <p:txBody>
          <a:bodyPr/>
          <a:lstStyle>
            <a:lvl1pPr>
              <a:defRPr b="1">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Tree>
    <p:extLst>
      <p:ext uri="{BB962C8B-B14F-4D97-AF65-F5344CB8AC3E}">
        <p14:creationId xmlns:p14="http://schemas.microsoft.com/office/powerpoint/2010/main" val="347041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sp>
        <p:nvSpPr>
          <p:cNvPr id="6" name="Title 2">
            <a:extLst>
              <a:ext uri="{FF2B5EF4-FFF2-40B4-BE49-F238E27FC236}">
                <a16:creationId xmlns:a16="http://schemas.microsoft.com/office/drawing/2014/main" id="{EC6E615D-D015-4214-AB57-890B2CB5CCBA}"/>
              </a:ext>
            </a:extLst>
          </p:cNvPr>
          <p:cNvSpPr>
            <a:spLocks noGrp="1"/>
          </p:cNvSpPr>
          <p:nvPr>
            <p:ph type="title" hasCustomPrompt="1"/>
          </p:nvPr>
        </p:nvSpPr>
        <p:spPr>
          <a:xfrm>
            <a:off x="838200" y="1360488"/>
            <a:ext cx="10515600" cy="644525"/>
          </a:xfrm>
          <a:prstGeom prst="rect">
            <a:avLst/>
          </a:prstGeom>
        </p:spPr>
        <p:txBody>
          <a:bodyPr>
            <a:noAutofit/>
          </a:bodyPr>
          <a:lstStyle>
            <a:lvl1pPr>
              <a:defRPr>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endParaRPr lang="en-US" b="1" dirty="0">
              <a:latin typeface="Garamond" panose="02020404030301010803" pitchFamily="18" charset="0"/>
            </a:endParaRPr>
          </a:p>
        </p:txBody>
      </p:sp>
      <p:pic>
        <p:nvPicPr>
          <p:cNvPr id="7" name="Graphic 6" descr="Laptop">
            <a:extLst>
              <a:ext uri="{FF2B5EF4-FFF2-40B4-BE49-F238E27FC236}">
                <a16:creationId xmlns:a16="http://schemas.microsoft.com/office/drawing/2014/main" id="{91D09256-4218-4378-ABDF-A762AAABA02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30409" y="2185743"/>
            <a:ext cx="2285577" cy="2285577"/>
          </a:xfrm>
          <a:prstGeom prst="rect">
            <a:avLst/>
          </a:prstGeom>
        </p:spPr>
      </p:pic>
      <p:pic>
        <p:nvPicPr>
          <p:cNvPr id="8" name="Graphic 7" descr="Teacher">
            <a:extLst>
              <a:ext uri="{FF2B5EF4-FFF2-40B4-BE49-F238E27FC236}">
                <a16:creationId xmlns:a16="http://schemas.microsoft.com/office/drawing/2014/main" id="{6833994B-A254-41DD-82BD-10834B8476DF}"/>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865527" y="2310216"/>
            <a:ext cx="2036633" cy="2036633"/>
          </a:xfrm>
          <a:prstGeom prst="rect">
            <a:avLst/>
          </a:prstGeom>
        </p:spPr>
      </p:pic>
      <p:pic>
        <p:nvPicPr>
          <p:cNvPr id="9" name="Graphic 8" descr="Tools">
            <a:extLst>
              <a:ext uri="{FF2B5EF4-FFF2-40B4-BE49-F238E27FC236}">
                <a16:creationId xmlns:a16="http://schemas.microsoft.com/office/drawing/2014/main" id="{495C6D1B-6B63-4265-84CD-6D44A0249012}"/>
              </a:ext>
            </a:extLst>
          </p:cNvPr>
          <p:cNvPicPr>
            <a:picLocks noChangeAspect="1"/>
          </p:cNvPicPr>
          <p:nvPr userDrawn="1"/>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428179" y="2654424"/>
            <a:ext cx="1359264" cy="1359264"/>
          </a:xfrm>
          <a:prstGeom prst="rect">
            <a:avLst/>
          </a:prstGeom>
        </p:spPr>
      </p:pic>
      <p:sp>
        <p:nvSpPr>
          <p:cNvPr id="10" name="Rectangle 9">
            <a:extLst>
              <a:ext uri="{FF2B5EF4-FFF2-40B4-BE49-F238E27FC236}">
                <a16:creationId xmlns:a16="http://schemas.microsoft.com/office/drawing/2014/main" id="{9D2E1DC7-9AC1-428C-B2A7-436D3AB6AA94}"/>
              </a:ext>
            </a:extLst>
          </p:cNvPr>
          <p:cNvSpPr/>
          <p:nvPr userDrawn="1"/>
        </p:nvSpPr>
        <p:spPr>
          <a:xfrm>
            <a:off x="771920"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WEBINARS</a:t>
            </a:r>
          </a:p>
        </p:txBody>
      </p:sp>
      <p:sp>
        <p:nvSpPr>
          <p:cNvPr id="11" name="Rectangle 10">
            <a:extLst>
              <a:ext uri="{FF2B5EF4-FFF2-40B4-BE49-F238E27FC236}">
                <a16:creationId xmlns:a16="http://schemas.microsoft.com/office/drawing/2014/main" id="{078FAB95-648F-4987-9F52-AC0706C308A4}"/>
              </a:ext>
            </a:extLst>
          </p:cNvPr>
          <p:cNvSpPr/>
          <p:nvPr userDrawn="1"/>
        </p:nvSpPr>
        <p:spPr>
          <a:xfrm>
            <a:off x="4845305"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TRAINING</a:t>
            </a:r>
          </a:p>
        </p:txBody>
      </p:sp>
      <p:sp>
        <p:nvSpPr>
          <p:cNvPr id="13" name="Rectangle 12">
            <a:extLst>
              <a:ext uri="{FF2B5EF4-FFF2-40B4-BE49-F238E27FC236}">
                <a16:creationId xmlns:a16="http://schemas.microsoft.com/office/drawing/2014/main" id="{A88E4D4B-B0C7-4A60-8874-90763D8341C4}"/>
              </a:ext>
            </a:extLst>
          </p:cNvPr>
          <p:cNvSpPr/>
          <p:nvPr userDrawn="1"/>
        </p:nvSpPr>
        <p:spPr>
          <a:xfrm>
            <a:off x="8816642"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RESOURCES</a:t>
            </a:r>
          </a:p>
        </p:txBody>
      </p:sp>
      <p:sp>
        <p:nvSpPr>
          <p:cNvPr id="14" name="Rectangle 13">
            <a:extLst>
              <a:ext uri="{FF2B5EF4-FFF2-40B4-BE49-F238E27FC236}">
                <a16:creationId xmlns:a16="http://schemas.microsoft.com/office/drawing/2014/main" id="{458570A1-C6EA-4A4F-AA81-ABD4D3C94127}"/>
              </a:ext>
            </a:extLst>
          </p:cNvPr>
          <p:cNvSpPr/>
          <p:nvPr userDrawn="1"/>
        </p:nvSpPr>
        <p:spPr>
          <a:xfrm>
            <a:off x="3619608" y="5142043"/>
            <a:ext cx="4833241" cy="1494852"/>
          </a:xfrm>
          <a:prstGeom prst="rect">
            <a:avLst/>
          </a:prstGeom>
          <a:solidFill>
            <a:srgbClr val="0324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strike="noStrike" kern="1200" cap="none" spc="0" normalizeH="0" baseline="0" noProof="0" dirty="0">
                <a:ln>
                  <a:noFill/>
                </a:ln>
                <a:solidFill>
                  <a:schemeClr val="bg1"/>
                </a:solidFill>
                <a:effectLst/>
                <a:uLnTx/>
                <a:uFillTx/>
                <a:latin typeface="Calibri"/>
                <a:ea typeface="+mn-ea"/>
                <a:cs typeface="+mn-cs"/>
              </a:rPr>
              <a:t>elections@sos.texas.gov</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800-252-VOTE   •   512-463-5650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sos.texas</a:t>
            </a:r>
            <a:r>
              <a:rPr kumimoji="0" lang="en-US" sz="1800" b="0" i="0" u="none" strike="noStrike" kern="1200" cap="none" spc="0" normalizeH="0" baseline="0" noProof="0" dirty="0">
                <a:ln>
                  <a:noFill/>
                </a:ln>
                <a:solidFill>
                  <a:prstClr val="white"/>
                </a:solidFill>
                <a:effectLst/>
                <a:uLnTx/>
                <a:uFillTx/>
                <a:latin typeface="+mn-lt"/>
                <a:ea typeface="+mn-ea"/>
                <a:cs typeface="+mn-cs"/>
              </a:rPr>
              <a:t>.gov</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5" name="Straight Connector 14">
            <a:extLst>
              <a:ext uri="{FF2B5EF4-FFF2-40B4-BE49-F238E27FC236}">
                <a16:creationId xmlns:a16="http://schemas.microsoft.com/office/drawing/2014/main" id="{2CA37FD2-7E9B-4B58-8A4F-3AE3FF7B4019}"/>
              </a:ext>
            </a:extLst>
          </p:cNvPr>
          <p:cNvCxnSpPr>
            <a:cxnSpLocks/>
          </p:cNvCxnSpPr>
          <p:nvPr userDrawn="1"/>
        </p:nvCxnSpPr>
        <p:spPr>
          <a:xfrm>
            <a:off x="3631492"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4194465B-1BF1-47BA-BD57-3DA9292158CF}"/>
              </a:ext>
            </a:extLst>
          </p:cNvPr>
          <p:cNvCxnSpPr>
            <a:cxnSpLocks/>
          </p:cNvCxnSpPr>
          <p:nvPr userDrawn="1"/>
        </p:nvCxnSpPr>
        <p:spPr>
          <a:xfrm>
            <a:off x="8435431"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sp>
        <p:nvSpPr>
          <p:cNvPr id="20" name="Slide Number Placeholder 5">
            <a:extLst>
              <a:ext uri="{FF2B5EF4-FFF2-40B4-BE49-F238E27FC236}">
                <a16:creationId xmlns:a16="http://schemas.microsoft.com/office/drawing/2014/main" id="{301D83B6-5A24-4276-8F1E-B7B1FE46A848}"/>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975433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EA0677DF-5326-4C48-960F-9365831A0134}"/>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
        <p:nvSpPr>
          <p:cNvPr id="8" name="Slide Number Placeholder 5">
            <a:extLst>
              <a:ext uri="{FF2B5EF4-FFF2-40B4-BE49-F238E27FC236}">
                <a16:creationId xmlns:a16="http://schemas.microsoft.com/office/drawing/2014/main" id="{0017FA19-4D2D-4D29-AF5E-60E9B6CD501C}"/>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3245116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66E8C11-64E1-40BC-A7BD-CFE266CF744E}"/>
              </a:ext>
            </a:extLst>
          </p:cNvPr>
          <p:cNvSpPr>
            <a:spLocks noGrp="1"/>
          </p:cNvSpPr>
          <p:nvPr>
            <p:ph type="ctrTitle" hasCustomPrompt="1"/>
          </p:nvPr>
        </p:nvSpPr>
        <p:spPr>
          <a:xfrm>
            <a:off x="0" y="2933701"/>
            <a:ext cx="12192000" cy="1909762"/>
          </a:xfrm>
          <a:prstGeom prst="rect">
            <a:avLst/>
          </a:prstGeom>
        </p:spPr>
        <p:txBody>
          <a:bodyPr anchor="ctr"/>
          <a:lstStyle>
            <a:lvl1pPr algn="ctr">
              <a:defRPr sz="6000">
                <a:solidFill>
                  <a:schemeClr val="accent3"/>
                </a:solidFill>
                <a:latin typeface="+mn-lt"/>
              </a:defRPr>
            </a:lvl1pPr>
          </a:lstStyle>
          <a:p>
            <a:r>
              <a:rPr lang="en-US" dirty="0"/>
              <a:t>Click to add section title</a:t>
            </a:r>
          </a:p>
        </p:txBody>
      </p:sp>
    </p:spTree>
    <p:extLst>
      <p:ext uri="{BB962C8B-B14F-4D97-AF65-F5344CB8AC3E}">
        <p14:creationId xmlns:p14="http://schemas.microsoft.com/office/powerpoint/2010/main" val="3801159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859EE1-5A44-4A29-84D1-0DE5B729E1FA}"/>
              </a:ext>
            </a:extLst>
          </p:cNvPr>
          <p:cNvSpPr>
            <a:spLocks noGrp="1"/>
          </p:cNvSpPr>
          <p:nvPr>
            <p:ph sz="half" idx="1"/>
          </p:nvPr>
        </p:nvSpPr>
        <p:spPr>
          <a:xfrm>
            <a:off x="838200" y="2273300"/>
            <a:ext cx="5181600" cy="2050690"/>
          </a:xfrm>
          <a:prstGeom prst="rect">
            <a:avLst/>
          </a:prstGeom>
        </p:spPr>
        <p:txBody>
          <a:bodyPr>
            <a:spAutoFit/>
          </a:bodyPr>
          <a:lstStyle>
            <a:lvl1pPr>
              <a:lnSpc>
                <a:spcPct val="107000"/>
              </a:lnSpc>
              <a:spcBef>
                <a:spcPts val="0"/>
              </a:spcBef>
              <a:defRPr b="0"/>
            </a:lvl1pPr>
            <a:lvl2pPr>
              <a:lnSpc>
                <a:spcPct val="107000"/>
              </a:lnSpc>
              <a:spcBef>
                <a:spcPts val="0"/>
              </a:spcBef>
              <a:defRPr/>
            </a:lvl2pPr>
            <a:lvl3pPr>
              <a:lnSpc>
                <a:spcPct val="107000"/>
              </a:lnSpc>
              <a:spcBef>
                <a:spcPts val="0"/>
              </a:spcBef>
              <a:defRPr/>
            </a:lvl3pPr>
            <a:lvl4pPr>
              <a:lnSpc>
                <a:spcPct val="107000"/>
              </a:lnSpc>
              <a:spcBef>
                <a:spcPts val="0"/>
              </a:spcBef>
              <a:defRPr/>
            </a:lvl4pPr>
            <a:lvl5pPr>
              <a:lnSpc>
                <a:spcPct val="107000"/>
              </a:lnSpc>
              <a:spcBef>
                <a:spcPts val="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7C832956-FA7C-4939-A79A-A96B39091145}"/>
              </a:ext>
            </a:extLst>
          </p:cNvPr>
          <p:cNvSpPr>
            <a:spLocks noGrp="1"/>
          </p:cNvSpPr>
          <p:nvPr>
            <p:ph sz="half" idx="2"/>
          </p:nvPr>
        </p:nvSpPr>
        <p:spPr>
          <a:xfrm>
            <a:off x="6172200" y="2273300"/>
            <a:ext cx="5181600" cy="2050690"/>
          </a:xfrm>
          <a:prstGeom prst="rect">
            <a:avLst/>
          </a:prstGeom>
        </p:spPr>
        <p:txBody>
          <a:bodyPr>
            <a:spAutoFit/>
          </a:bodyPr>
          <a:lstStyle>
            <a:lvl1pPr>
              <a:lnSpc>
                <a:spcPct val="107000"/>
              </a:lnSpc>
              <a:spcBef>
                <a:spcPts val="0"/>
              </a:spcBef>
              <a:defRPr b="0"/>
            </a:lvl1pPr>
            <a:lvl2pPr>
              <a:lnSpc>
                <a:spcPct val="107000"/>
              </a:lnSpc>
              <a:spcBef>
                <a:spcPts val="0"/>
              </a:spcBef>
              <a:defRPr/>
            </a:lvl2pPr>
            <a:lvl3pPr>
              <a:lnSpc>
                <a:spcPct val="107000"/>
              </a:lnSpc>
              <a:spcBef>
                <a:spcPts val="0"/>
              </a:spcBef>
              <a:defRPr/>
            </a:lvl3pPr>
            <a:lvl4pPr>
              <a:lnSpc>
                <a:spcPct val="107000"/>
              </a:lnSpc>
              <a:spcBef>
                <a:spcPts val="0"/>
              </a:spcBef>
              <a:defRPr/>
            </a:lvl4pPr>
            <a:lvl5pPr>
              <a:lnSpc>
                <a:spcPct val="107000"/>
              </a:lnSpc>
              <a:spcBef>
                <a:spcPts val="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1">
            <a:extLst>
              <a:ext uri="{FF2B5EF4-FFF2-40B4-BE49-F238E27FC236}">
                <a16:creationId xmlns:a16="http://schemas.microsoft.com/office/drawing/2014/main" id="{F43CB5C4-36D6-4D55-AAFD-88736EC5753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Slide Number Placeholder 5">
            <a:extLst>
              <a:ext uri="{FF2B5EF4-FFF2-40B4-BE49-F238E27FC236}">
                <a16:creationId xmlns:a16="http://schemas.microsoft.com/office/drawing/2014/main" id="{7F2B7517-DB55-4D66-9D1F-F12087C8CA06}"/>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968748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9BF4329-0CE7-4DF0-9448-5CD6503F4DFE}"/>
              </a:ext>
            </a:extLst>
          </p:cNvPr>
          <p:cNvSpPr>
            <a:spLocks noGrp="1"/>
          </p:cNvSpPr>
          <p:nvPr>
            <p:ph type="body" idx="1"/>
          </p:nvPr>
        </p:nvSpPr>
        <p:spPr>
          <a:xfrm>
            <a:off x="839788" y="185261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6D69BE91-CAC0-411D-B644-C12B287EB163}"/>
              </a:ext>
            </a:extLst>
          </p:cNvPr>
          <p:cNvSpPr>
            <a:spLocks noGrp="1"/>
          </p:cNvSpPr>
          <p:nvPr>
            <p:ph sz="half" idx="2"/>
          </p:nvPr>
        </p:nvSpPr>
        <p:spPr>
          <a:xfrm>
            <a:off x="839788" y="2676525"/>
            <a:ext cx="5157787" cy="2050690"/>
          </a:xfrm>
          <a:prstGeom prst="rect">
            <a:avLst/>
          </a:prstGeom>
        </p:spPr>
        <p:txBody>
          <a:bodyPr>
            <a:spAutoFit/>
          </a:bodyPr>
          <a:lstStyle>
            <a:lvl1pPr>
              <a:lnSpc>
                <a:spcPct val="107000"/>
              </a:lnSpc>
              <a:spcBef>
                <a:spcPts val="0"/>
              </a:spcBef>
              <a:defRPr/>
            </a:lvl1pPr>
            <a:lvl2pPr>
              <a:lnSpc>
                <a:spcPct val="107000"/>
              </a:lnSpc>
              <a:spcBef>
                <a:spcPts val="0"/>
              </a:spcBef>
              <a:defRPr/>
            </a:lvl2pPr>
            <a:lvl3pPr>
              <a:lnSpc>
                <a:spcPct val="107000"/>
              </a:lnSpc>
              <a:spcBef>
                <a:spcPts val="0"/>
              </a:spcBef>
              <a:defRPr/>
            </a:lvl3pPr>
            <a:lvl4pPr>
              <a:lnSpc>
                <a:spcPct val="107000"/>
              </a:lnSpc>
              <a:spcBef>
                <a:spcPts val="0"/>
              </a:spcBef>
              <a:defRPr/>
            </a:lvl4pPr>
            <a:lvl5pPr>
              <a:lnSpc>
                <a:spcPct val="107000"/>
              </a:lnSpc>
              <a:spcBef>
                <a:spcPts val="0"/>
              </a:spcBef>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BEF31DE0-23EA-404B-8F47-950096E3F84D}"/>
              </a:ext>
            </a:extLst>
          </p:cNvPr>
          <p:cNvSpPr>
            <a:spLocks noGrp="1"/>
          </p:cNvSpPr>
          <p:nvPr>
            <p:ph type="body" sz="quarter" idx="3"/>
          </p:nvPr>
        </p:nvSpPr>
        <p:spPr>
          <a:xfrm>
            <a:off x="6172200" y="185261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D99B0D2C-064C-42A1-B22B-900A36EE80D3}"/>
              </a:ext>
            </a:extLst>
          </p:cNvPr>
          <p:cNvSpPr>
            <a:spLocks noGrp="1"/>
          </p:cNvSpPr>
          <p:nvPr>
            <p:ph sz="quarter" idx="4"/>
          </p:nvPr>
        </p:nvSpPr>
        <p:spPr>
          <a:xfrm>
            <a:off x="6172200" y="2676525"/>
            <a:ext cx="5183188" cy="2050690"/>
          </a:xfrm>
          <a:prstGeom prst="rect">
            <a:avLst/>
          </a:prstGeom>
        </p:spPr>
        <p:txBody>
          <a:bodyPr>
            <a:spAutoFit/>
          </a:bodyPr>
          <a:lstStyle>
            <a:lvl1pPr>
              <a:lnSpc>
                <a:spcPct val="107000"/>
              </a:lnSpc>
              <a:spcBef>
                <a:spcPts val="0"/>
              </a:spcBef>
              <a:defRPr/>
            </a:lvl1pPr>
            <a:lvl2pPr>
              <a:lnSpc>
                <a:spcPct val="107000"/>
              </a:lnSpc>
              <a:spcBef>
                <a:spcPts val="0"/>
              </a:spcBef>
              <a:defRPr/>
            </a:lvl2pPr>
            <a:lvl3pPr>
              <a:lnSpc>
                <a:spcPct val="107000"/>
              </a:lnSpc>
              <a:spcBef>
                <a:spcPts val="0"/>
              </a:spcBef>
              <a:defRPr/>
            </a:lvl3pPr>
            <a:lvl4pPr>
              <a:lnSpc>
                <a:spcPct val="107000"/>
              </a:lnSpc>
              <a:spcBef>
                <a:spcPts val="0"/>
              </a:spcBef>
              <a:defRPr/>
            </a:lvl4pPr>
            <a:lvl5pPr>
              <a:lnSpc>
                <a:spcPct val="107000"/>
              </a:lnSpc>
              <a:spcBef>
                <a:spcPts val="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1">
            <a:extLst>
              <a:ext uri="{FF2B5EF4-FFF2-40B4-BE49-F238E27FC236}">
                <a16:creationId xmlns:a16="http://schemas.microsoft.com/office/drawing/2014/main" id="{AB95FEAD-9B0C-492C-8973-076DAC019AE2}"/>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2" name="Slide Number Placeholder 5">
            <a:extLst>
              <a:ext uri="{FF2B5EF4-FFF2-40B4-BE49-F238E27FC236}">
                <a16:creationId xmlns:a16="http://schemas.microsoft.com/office/drawing/2014/main" id="{E0687806-A5DB-4BE3-9B67-873947E8F13B}"/>
              </a:ext>
            </a:extLst>
          </p:cNvPr>
          <p:cNvSpPr>
            <a:spLocks noGrp="1"/>
          </p:cNvSpPr>
          <p:nvPr>
            <p:ph type="sldNum" sz="quarter" idx="10"/>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407621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8C4F600C-8A07-4608-B3F5-5D78C86696A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7" name="Slide Number Placeholder 5">
            <a:extLst>
              <a:ext uri="{FF2B5EF4-FFF2-40B4-BE49-F238E27FC236}">
                <a16:creationId xmlns:a16="http://schemas.microsoft.com/office/drawing/2014/main" id="{87B18790-600D-4C2C-A822-9808726C07B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621996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7E38BEB-CF80-4E6E-87FE-1F910BF38554}"/>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3939633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F625ACD6-DE66-40E7-BE2F-2B1DFC96B9AC}"/>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Content Placeholder 2">
            <a:extLst>
              <a:ext uri="{FF2B5EF4-FFF2-40B4-BE49-F238E27FC236}">
                <a16:creationId xmlns:a16="http://schemas.microsoft.com/office/drawing/2014/main" id="{B3CD35E7-143A-44DE-BF84-555D91319EDE}"/>
              </a:ext>
            </a:extLst>
          </p:cNvPr>
          <p:cNvSpPr>
            <a:spLocks noGrp="1"/>
          </p:cNvSpPr>
          <p:nvPr>
            <p:ph idx="13"/>
          </p:nvPr>
        </p:nvSpPr>
        <p:spPr>
          <a:xfrm>
            <a:off x="838200" y="2272683"/>
            <a:ext cx="10515600" cy="2050690"/>
          </a:xfrm>
          <a:prstGeom prst="rect">
            <a:avLst/>
          </a:prstGeom>
        </p:spPr>
        <p:txBody>
          <a:bodyPr>
            <a:spAutoFit/>
          </a:bodyPr>
          <a:lstStyle>
            <a:lvl1pPr>
              <a:lnSpc>
                <a:spcPct val="107000"/>
              </a:lnSpc>
              <a:spcBef>
                <a:spcPts val="0"/>
              </a:spcBef>
              <a:defRPr/>
            </a:lvl1pPr>
            <a:lvl2pPr>
              <a:lnSpc>
                <a:spcPct val="107000"/>
              </a:lnSpc>
              <a:spcBef>
                <a:spcPts val="0"/>
              </a:spcBef>
              <a:defRPr/>
            </a:lvl2pPr>
            <a:lvl3pPr>
              <a:lnSpc>
                <a:spcPct val="107000"/>
              </a:lnSpc>
              <a:spcBef>
                <a:spcPts val="0"/>
              </a:spcBef>
              <a:defRPr sz="2400"/>
            </a:lvl3pPr>
            <a:lvl4pPr>
              <a:lnSpc>
                <a:spcPct val="107000"/>
              </a:lnSpc>
              <a:spcBef>
                <a:spcPts val="0"/>
              </a:spcBef>
              <a:defRPr sz="2400"/>
            </a:lvl4pPr>
            <a:lvl5pPr>
              <a:lnSpc>
                <a:spcPct val="107000"/>
              </a:lnSpc>
              <a:spcBef>
                <a:spcPts val="0"/>
              </a:spcBef>
              <a:defRPr sz="2400"/>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5">
            <a:extLst>
              <a:ext uri="{FF2B5EF4-FFF2-40B4-BE49-F238E27FC236}">
                <a16:creationId xmlns:a16="http://schemas.microsoft.com/office/drawing/2014/main" id="{41831A90-53D0-43B9-94BB-289DC87A853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00332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microsoft.com/office/2007/relationships/hdphoto" Target="../media/hdphoto1.wdp"/><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microsoft.com/office/2007/relationships/hdphoto" Target="../media/hdphoto1.wdp"/><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image" Target="../media/image1.png"/><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theme" Target="../theme/theme2.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70FE7DE-1B9E-4BBD-BF05-0B35FC930E07}"/>
              </a:ext>
            </a:extLst>
          </p:cNvPr>
          <p:cNvSpPr>
            <a:spLocks noGrp="1"/>
          </p:cNvSpPr>
          <p:nvPr>
            <p:ph type="title"/>
          </p:nvPr>
        </p:nvSpPr>
        <p:spPr>
          <a:xfrm>
            <a:off x="834005" y="1273286"/>
            <a:ext cx="10515600" cy="723057"/>
          </a:xfrm>
          <a:prstGeom prst="rect">
            <a:avLst/>
          </a:prstGeom>
        </p:spPr>
        <p:txBody>
          <a:bodyPr vert="horz" lIns="91440" tIns="45720" rIns="91440" bIns="45720" rtlCol="0" anchor="ctr">
            <a:normAutofit/>
          </a:bodyPr>
          <a:lstStyle/>
          <a:p>
            <a:r>
              <a:rPr lang="en-US" dirty="0"/>
              <a:t>Click to edit Master title style</a:t>
            </a:r>
          </a:p>
        </p:txBody>
      </p:sp>
      <p:grpSp>
        <p:nvGrpSpPr>
          <p:cNvPr id="9" name="Group 8">
            <a:extLst>
              <a:ext uri="{FF2B5EF4-FFF2-40B4-BE49-F238E27FC236}">
                <a16:creationId xmlns:a16="http://schemas.microsoft.com/office/drawing/2014/main" id="{AF93CBAE-828C-44AA-A0CE-8311D4703655}"/>
              </a:ext>
            </a:extLst>
          </p:cNvPr>
          <p:cNvGrpSpPr/>
          <p:nvPr userDrawn="1"/>
        </p:nvGrpSpPr>
        <p:grpSpPr>
          <a:xfrm>
            <a:off x="-1866" y="0"/>
            <a:ext cx="12194347" cy="1112000"/>
            <a:chOff x="-1866" y="0"/>
            <a:chExt cx="12194347" cy="1112000"/>
          </a:xfrm>
        </p:grpSpPr>
        <p:grpSp>
          <p:nvGrpSpPr>
            <p:cNvPr id="10" name="Group 9">
              <a:extLst>
                <a:ext uri="{FF2B5EF4-FFF2-40B4-BE49-F238E27FC236}">
                  <a16:creationId xmlns:a16="http://schemas.microsoft.com/office/drawing/2014/main" id="{2296A6FB-BE6D-41A6-A4C5-53FDFF37700F}"/>
                </a:ext>
              </a:extLst>
            </p:cNvPr>
            <p:cNvGrpSpPr/>
            <p:nvPr/>
          </p:nvGrpSpPr>
          <p:grpSpPr>
            <a:xfrm>
              <a:off x="-1866" y="0"/>
              <a:ext cx="12193867" cy="1112000"/>
              <a:chOff x="-1866" y="0"/>
              <a:chExt cx="12193867" cy="1112000"/>
            </a:xfrm>
          </p:grpSpPr>
          <p:sp>
            <p:nvSpPr>
              <p:cNvPr id="14" name="Rectangle 13">
                <a:extLst>
                  <a:ext uri="{FF2B5EF4-FFF2-40B4-BE49-F238E27FC236}">
                    <a16:creationId xmlns:a16="http://schemas.microsoft.com/office/drawing/2014/main" id="{39576AE2-5052-4FCF-8D63-2453DC403B3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F16991CD-5983-42D6-93F0-CBB2FA7C3CD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85EACBBB-82C4-460D-93D4-940FE0E6E37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90628B51-26C3-46F1-B342-54D80F65DEA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Rectangle 17">
                <a:extLst>
                  <a:ext uri="{FF2B5EF4-FFF2-40B4-BE49-F238E27FC236}">
                    <a16:creationId xmlns:a16="http://schemas.microsoft.com/office/drawing/2014/main" id="{0E20A0C9-19D1-46AD-A209-C150D4DB695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1A65363B-8497-4929-AE25-E580F99EFCF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0E6FE0E-0BB0-4245-8CEA-F575F1F4E3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C50C0F1C-B6AF-4EF0-8704-CEA6CF53F8E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2" name="Star: 5 Points 21">
                <a:extLst>
                  <a:ext uri="{FF2B5EF4-FFF2-40B4-BE49-F238E27FC236}">
                    <a16:creationId xmlns:a16="http://schemas.microsoft.com/office/drawing/2014/main" id="{6FAA14EC-015F-44AA-89E4-B05BC94A868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AF631082-0DC8-4543-93BD-45B765FFDE7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4B2140B8-92DA-4E7B-86B7-4F58F539245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C94B62BD-405E-44C9-BD1B-AB727322647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DF5EBE8-3C85-4CEC-95A6-437709210EC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60176FBC-DF0D-423D-81FF-538B5F082C8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0DC36759-938A-4C4C-9011-72FF6F0597C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44BE6C44-F12F-4F2C-9D30-121624CB535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2AC835E9-9F5B-4B75-B5E4-07E94726760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1" name="Star: 5 Points 30">
                <a:extLst>
                  <a:ext uri="{FF2B5EF4-FFF2-40B4-BE49-F238E27FC236}">
                    <a16:creationId xmlns:a16="http://schemas.microsoft.com/office/drawing/2014/main" id="{AF33847D-114F-43B4-8FA7-026742563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AEFD47FD-1CEF-475D-97B2-DCD378753E2B}"/>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2AF03358-3868-4B51-926A-201D55376BC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2A3098F7-8850-4F98-8EA8-9B9CF911347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07F0044-5C0D-4001-91E3-0369694E0A7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0BBA2C19-20CF-4AEA-A853-D223884A5B3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AF1DD9E5-76A7-413A-9499-B1A75428B71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F3203A6-56E4-47AA-998B-9384F1E51DE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C209F910-0B26-488F-9612-BCC504EE029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932EAAEA-FF6D-4AB5-94A2-074ED0364D8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32410E28-0A6E-4173-A98F-EF1FB29F48C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E3A7D6AF-4F73-483E-A71F-E8C731979C4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8EF67F73-2082-4AB9-B9C4-1224E5F82EB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7156E124-F290-471A-A2B1-F7BB5CA060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07F1FC8A-A034-4EBF-B4C9-E03A2782268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B35B6552-D106-4762-B644-4BC38B480C2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30108556-665E-47A7-86AC-BBEC691BF8C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5E8610C-3467-49FA-BDBB-3EC846FB94C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CEEA9A50-8D90-4775-A89B-3403B074AC6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5BFBC522-E67F-4F20-B955-B01414EE72A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82B7B98-88B7-4B4B-A6D9-2C4BCF43E9A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3B034E55-F735-4CC5-B035-19BBADB792F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3DB5DB0C-4936-414A-9D13-E9B46405C23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B08EE823-A9FB-4D0D-AD20-1F86201D983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942BDCE5-0917-411E-A7E0-9559A4A1D11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4067D6E9-A02B-4010-80C5-A4D845CF2E3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72FB417-21A4-4398-8061-E8E2DCDB6B9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634806B5-94D6-44C5-B096-44B4D19ACC3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D9C6AB05-F8CD-4D6F-B82D-E3F0E4B2B4C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87CB68BF-5DAC-4BC7-83C0-DE241F80241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3B07AEC-D612-456C-AF6F-CCFB3D8AF33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0AF14C85-6B40-4D18-9955-D39AB67EE4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ED075BD-0D37-479F-AB87-3917A468F69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0F05D0DB-9316-4DCB-8731-D58F38DC371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B159ACF6-8A84-4693-A30F-9507C770440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B5480BB8-3674-4AE6-895F-4677D09256B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39D7C680-8C75-4945-89A1-DFFA223EAB6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9DC02B18-049E-4086-954D-91FBABB9DEF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14B4998E-ACBA-4FEF-81B3-9DB1A27EFAB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D1D38F40-939C-48CE-B517-22D9694B701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C8CDB3E3-BF79-49FF-A8F5-12631F19972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19D409E2-2990-4D27-93FB-BBDA82F5772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75CA0461-601B-497A-94FF-D5F27D100CE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F77B770F-8266-45D7-8E3F-64B17A57142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0F174D2D-76C9-4F29-96C8-29B8D5CDD23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AD89A747-40A5-4850-A1EC-0172CBAFC2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CAC3EA96-F82A-4044-881A-C52A41F6544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854939D0-B00E-4946-A019-EF2ADB674DB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F3FA7324-9B60-452D-8D5B-8841222D1B5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D52A4870-A923-4708-AE76-5505DD45B24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0301DEA-49F7-4FA4-90DF-92507562900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EBC65B5-1F24-462C-9EE2-B5BBD71ABD4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78E12B37-B3E9-411B-B1F5-1617BD97C11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544BC905-4611-44C2-9C91-0297806263C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287BAC0B-A6DF-4FE7-BEB7-90E27E56344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629D38AE-97C0-4028-B3A5-5A6DCE78F3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104D0D44-8CD8-4665-82EF-8CD0EF37832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AC916D3F-3CB9-445E-9AD8-34815C43E67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EF8A9784-3E15-4F49-8995-03619A735C2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0C29D918-1443-4F00-B49E-B8E9669557E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C268192D-D2B9-4A44-BFA7-86FA76F1694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4EE78E88-DE47-45FA-AFB2-DD7285C6733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B4ECBE2F-6E02-4022-87AC-688B6DA17E5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CAFD415F-C2DA-4BBC-9FD0-37A9366C7F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BC574687-B953-4BB0-B3E7-1947E67E23D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FE8E09DB-3ED5-4B4C-AFC9-638061365EC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A99DEE3-67D7-41E0-B9B5-846C9A6685C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8" name="Star: 5 Points 97">
                <a:extLst>
                  <a:ext uri="{FF2B5EF4-FFF2-40B4-BE49-F238E27FC236}">
                    <a16:creationId xmlns:a16="http://schemas.microsoft.com/office/drawing/2014/main" id="{1CEFD4E6-01C9-43F1-8BF7-C0AA855F1AD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9F35BE73-11C2-45F8-9AC5-08E5037DAB8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AF374BB1-7F75-418B-860C-705B6604886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46536854-1B61-4C29-B0C0-4F6788A619C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EC13778F-FC5D-4991-95CE-E776AC732B3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1CB2A83D-79C1-4E5A-8FF3-07D1E7AA31B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C7023470-2161-4484-B348-4BA0E3918ED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C0CB8059-B9D5-4E97-A337-E8A642215E1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80800F50-2273-491F-8144-82EAF1AA88D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36B39B24-B0DA-484B-ADED-C27A596D2FD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8" name="Star: 5 Points 107">
                <a:extLst>
                  <a:ext uri="{FF2B5EF4-FFF2-40B4-BE49-F238E27FC236}">
                    <a16:creationId xmlns:a16="http://schemas.microsoft.com/office/drawing/2014/main" id="{69F9A2FB-3AF2-400A-8EFE-D2A00F96376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4CDEDC58-2246-4163-9891-5E328458B15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5692D0B6-1F9A-4516-ADA2-A4277BE0BF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0E063D8A-5989-4E04-940E-35734085448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AF6A6465-CD9A-4DB0-A144-5E8BF7AD4FF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AEF05346-A584-421C-B3C5-B2B1DB159D0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A19FF864-D8D9-43E3-8816-968AAF7978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2BDE47B5-9B0C-42CA-981A-141043A346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45A26D91-5388-49E6-B60C-D2439DCF901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EC58D15F-DDEF-4172-A8E5-59C85B894DD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8" name="Star: 5 Points 117">
                <a:extLst>
                  <a:ext uri="{FF2B5EF4-FFF2-40B4-BE49-F238E27FC236}">
                    <a16:creationId xmlns:a16="http://schemas.microsoft.com/office/drawing/2014/main" id="{3AB36C15-C42E-4850-B56A-BAC16BC4B91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B92BC2CF-5BB2-4D0D-BB30-B451A67E60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FA05C7DC-915B-45AC-94D5-29FC044C353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93B2B194-F11A-4AE4-8535-F8E5D2259D0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7DF80E6E-75CD-4A05-96AB-F95B2B5949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99EC27AC-9047-4619-9098-29E14B0347D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93585E8D-C655-44D4-B737-09C6198B20A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CA51F043-5813-45AE-8000-0D55846C004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8F8E008B-C359-4501-90C2-2CCF2F928B1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4D3EE818-478D-4F95-839A-1E9E9DB2BF6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Star: 5 Points 127">
                <a:extLst>
                  <a:ext uri="{FF2B5EF4-FFF2-40B4-BE49-F238E27FC236}">
                    <a16:creationId xmlns:a16="http://schemas.microsoft.com/office/drawing/2014/main" id="{475AA2F6-F00A-498D-A2B1-024107C0AAA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9" name="Star: 5 Points 128">
                <a:extLst>
                  <a:ext uri="{FF2B5EF4-FFF2-40B4-BE49-F238E27FC236}">
                    <a16:creationId xmlns:a16="http://schemas.microsoft.com/office/drawing/2014/main" id="{67276D78-F525-4791-8895-91C33302E2C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0" name="Star: 5 Points 129">
                <a:extLst>
                  <a:ext uri="{FF2B5EF4-FFF2-40B4-BE49-F238E27FC236}">
                    <a16:creationId xmlns:a16="http://schemas.microsoft.com/office/drawing/2014/main" id="{5169A4DD-97AD-499F-A93F-7B8B48BD04D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1" name="Star: 5 Points 130">
                <a:extLst>
                  <a:ext uri="{FF2B5EF4-FFF2-40B4-BE49-F238E27FC236}">
                    <a16:creationId xmlns:a16="http://schemas.microsoft.com/office/drawing/2014/main" id="{9B69B90B-8E92-47DC-A2F5-E75B56994A3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2" name="Star: 5 Points 131">
                <a:extLst>
                  <a:ext uri="{FF2B5EF4-FFF2-40B4-BE49-F238E27FC236}">
                    <a16:creationId xmlns:a16="http://schemas.microsoft.com/office/drawing/2014/main" id="{1FB2688D-2FF0-40A4-8E8B-A95024FF503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3" name="Star: 5 Points 132">
                <a:extLst>
                  <a:ext uri="{FF2B5EF4-FFF2-40B4-BE49-F238E27FC236}">
                    <a16:creationId xmlns:a16="http://schemas.microsoft.com/office/drawing/2014/main" id="{A5A8B00C-2EC9-482F-BB01-129C95A0F01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4" name="Text Box 2">
                <a:extLst>
                  <a:ext uri="{FF2B5EF4-FFF2-40B4-BE49-F238E27FC236}">
                    <a16:creationId xmlns:a16="http://schemas.microsoft.com/office/drawing/2014/main" id="{9AA55F2F-F260-4258-A3DE-714376A6DC3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6" name="TextBox 135">
                <a:extLst>
                  <a:ext uri="{FF2B5EF4-FFF2-40B4-BE49-F238E27FC236}">
                    <a16:creationId xmlns:a16="http://schemas.microsoft.com/office/drawing/2014/main" id="{C600545C-F777-40C8-910E-C62F27B9C94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7" name="Star: 5 Points 107">
                <a:extLst>
                  <a:ext uri="{FF2B5EF4-FFF2-40B4-BE49-F238E27FC236}">
                    <a16:creationId xmlns:a16="http://schemas.microsoft.com/office/drawing/2014/main" id="{2A9E914C-64E7-4132-9B9C-B027E524500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8" name="Star: 5 Points 117">
                <a:extLst>
                  <a:ext uri="{FF2B5EF4-FFF2-40B4-BE49-F238E27FC236}">
                    <a16:creationId xmlns:a16="http://schemas.microsoft.com/office/drawing/2014/main" id="{AE46F6F1-C0A3-4FA4-8DB8-A19498B0C4F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39" name="Star: 5 Points 132">
                <a:extLst>
                  <a:ext uri="{FF2B5EF4-FFF2-40B4-BE49-F238E27FC236}">
                    <a16:creationId xmlns:a16="http://schemas.microsoft.com/office/drawing/2014/main" id="{DD3D2C14-5610-4E4B-A0CD-6E36EAF3086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11" name="Star: 5 Points 21">
              <a:extLst>
                <a:ext uri="{FF2B5EF4-FFF2-40B4-BE49-F238E27FC236}">
                  <a16:creationId xmlns:a16="http://schemas.microsoft.com/office/drawing/2014/main" id="{C9D6E281-8226-4EE3-A82A-50F64F5EBDF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2" name="Star: 5 Points 30">
              <a:extLst>
                <a:ext uri="{FF2B5EF4-FFF2-40B4-BE49-F238E27FC236}">
                  <a16:creationId xmlns:a16="http://schemas.microsoft.com/office/drawing/2014/main" id="{096BBB21-874F-42B4-BC2A-DFA2892CA21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grpSp>
      <p:sp>
        <p:nvSpPr>
          <p:cNvPr id="7" name="Rectangle 6">
            <a:extLst>
              <a:ext uri="{FF2B5EF4-FFF2-40B4-BE49-F238E27FC236}">
                <a16:creationId xmlns:a16="http://schemas.microsoft.com/office/drawing/2014/main" id="{F326B4F3-1A84-42F9-8D5A-5C6EB23BD50C}"/>
              </a:ext>
            </a:extLst>
          </p:cNvPr>
          <p:cNvSpPr/>
          <p:nvPr userDrawn="1"/>
        </p:nvSpPr>
        <p:spPr>
          <a:xfrm>
            <a:off x="-1221" y="913878"/>
            <a:ext cx="12193867" cy="5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2" name="Picture 141">
            <a:extLst>
              <a:ext uri="{FF2B5EF4-FFF2-40B4-BE49-F238E27FC236}">
                <a16:creationId xmlns:a16="http://schemas.microsoft.com/office/drawing/2014/main" id="{ABB13CDE-3372-444D-84D7-97ED5381EBC3}"/>
              </a:ext>
            </a:extLst>
          </p:cNvPr>
          <p:cNvPicPr/>
          <p:nvPr userDrawn="1"/>
        </p:nvPicPr>
        <p:blipFill>
          <a:blip r:embed="rId12" cstate="print">
            <a:duotone>
              <a:schemeClr val="bg2">
                <a:shade val="45000"/>
                <a:satMod val="135000"/>
              </a:schemeClr>
              <a:prstClr val="white"/>
            </a:duotone>
            <a:extLst>
              <a:ext uri="{BEBA8EAE-BF5A-486C-A8C5-ECC9F3942E4B}">
                <a14:imgProps xmlns:a14="http://schemas.microsoft.com/office/drawing/2010/main">
                  <a14:imgLayer r:embed="rId13">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147" name="Text Placeholder 2">
            <a:extLst>
              <a:ext uri="{FF2B5EF4-FFF2-40B4-BE49-F238E27FC236}">
                <a16:creationId xmlns:a16="http://schemas.microsoft.com/office/drawing/2014/main" id="{35C06296-83D1-4FC7-A283-9A43E7DBDB83}"/>
              </a:ext>
            </a:extLst>
          </p:cNvPr>
          <p:cNvSpPr>
            <a:spLocks noGrp="1"/>
          </p:cNvSpPr>
          <p:nvPr>
            <p:ph type="body" idx="1"/>
          </p:nvPr>
        </p:nvSpPr>
        <p:spPr>
          <a:xfrm>
            <a:off x="838200" y="2260601"/>
            <a:ext cx="10515600" cy="410686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5" name="Slide Number Placeholder 5">
            <a:extLst>
              <a:ext uri="{FF2B5EF4-FFF2-40B4-BE49-F238E27FC236}">
                <a16:creationId xmlns:a16="http://schemas.microsoft.com/office/drawing/2014/main" id="{B7912FDC-A0DF-4F98-B873-758CC779F990}"/>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pic>
        <p:nvPicPr>
          <p:cNvPr id="143" name="Picture 142">
            <a:extLst>
              <a:ext uri="{FF2B5EF4-FFF2-40B4-BE49-F238E27FC236}">
                <a16:creationId xmlns:a16="http://schemas.microsoft.com/office/drawing/2014/main" id="{CE0D0AED-5B5A-4B44-8AE2-97DA187AD3D7}"/>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bwMode="auto">
          <a:xfrm>
            <a:off x="388811" y="65056"/>
            <a:ext cx="776642" cy="776642"/>
          </a:xfrm>
          <a:prstGeom prst="rect">
            <a:avLst/>
          </a:prstGeom>
          <a:noFill/>
          <a:ln>
            <a:noFill/>
          </a:ln>
        </p:spPr>
      </p:pic>
    </p:spTree>
    <p:extLst>
      <p:ext uri="{BB962C8B-B14F-4D97-AF65-F5344CB8AC3E}">
        <p14:creationId xmlns:p14="http://schemas.microsoft.com/office/powerpoint/2010/main" val="660354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51" r:id="rId4"/>
    <p:sldLayoutId id="2147483652" r:id="rId5"/>
    <p:sldLayoutId id="2147483653" r:id="rId6"/>
    <p:sldLayoutId id="2147483654" r:id="rId7"/>
    <p:sldLayoutId id="2147483655" r:id="rId8"/>
    <p:sldLayoutId id="2147483658" r:id="rId9"/>
    <p:sldLayoutId id="2147483661" r:id="rId1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chemeClr val="tx1"/>
          </a:solidFill>
          <a:latin typeface="Calibri" panose="020F0502020204030204" pitchFamily="34" charset="0"/>
          <a:ea typeface="Calibri" panose="020F0502020204030204" pitchFamily="34" charset="0"/>
          <a:cs typeface="Calibri" panose="020F050202020403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70FE7DE-1B9E-4BBD-BF05-0B35FC930E07}"/>
              </a:ext>
            </a:extLst>
          </p:cNvPr>
          <p:cNvSpPr>
            <a:spLocks noGrp="1"/>
          </p:cNvSpPr>
          <p:nvPr>
            <p:ph type="title"/>
          </p:nvPr>
        </p:nvSpPr>
        <p:spPr>
          <a:xfrm>
            <a:off x="834005" y="1273286"/>
            <a:ext cx="10515600" cy="723057"/>
          </a:xfrm>
          <a:prstGeom prst="rect">
            <a:avLst/>
          </a:prstGeom>
        </p:spPr>
        <p:txBody>
          <a:bodyPr vert="horz" lIns="91440" tIns="45720" rIns="91440" bIns="45720" rtlCol="0" anchor="ctr">
            <a:normAutofit/>
          </a:bodyPr>
          <a:lstStyle/>
          <a:p>
            <a:r>
              <a:rPr lang="en-US" dirty="0"/>
              <a:t>Click to edit Master title style</a:t>
            </a:r>
          </a:p>
        </p:txBody>
      </p:sp>
      <p:grpSp>
        <p:nvGrpSpPr>
          <p:cNvPr id="9" name="Group 8">
            <a:extLst>
              <a:ext uri="{FF2B5EF4-FFF2-40B4-BE49-F238E27FC236}">
                <a16:creationId xmlns:a16="http://schemas.microsoft.com/office/drawing/2014/main" id="{AF93CBAE-828C-44AA-A0CE-8311D4703655}"/>
              </a:ext>
            </a:extLst>
          </p:cNvPr>
          <p:cNvGrpSpPr/>
          <p:nvPr userDrawn="1"/>
        </p:nvGrpSpPr>
        <p:grpSpPr>
          <a:xfrm>
            <a:off x="-1866" y="0"/>
            <a:ext cx="12194347" cy="1112000"/>
            <a:chOff x="-1866" y="0"/>
            <a:chExt cx="12194347" cy="1112000"/>
          </a:xfrm>
        </p:grpSpPr>
        <p:grpSp>
          <p:nvGrpSpPr>
            <p:cNvPr id="10" name="Group 9">
              <a:extLst>
                <a:ext uri="{FF2B5EF4-FFF2-40B4-BE49-F238E27FC236}">
                  <a16:creationId xmlns:a16="http://schemas.microsoft.com/office/drawing/2014/main" id="{2296A6FB-BE6D-41A6-A4C5-53FDFF37700F}"/>
                </a:ext>
              </a:extLst>
            </p:cNvPr>
            <p:cNvGrpSpPr/>
            <p:nvPr/>
          </p:nvGrpSpPr>
          <p:grpSpPr>
            <a:xfrm>
              <a:off x="-1866" y="0"/>
              <a:ext cx="12193867" cy="1112000"/>
              <a:chOff x="-1866" y="0"/>
              <a:chExt cx="12193867" cy="1112000"/>
            </a:xfrm>
          </p:grpSpPr>
          <p:sp>
            <p:nvSpPr>
              <p:cNvPr id="14" name="Rectangle 13">
                <a:extLst>
                  <a:ext uri="{FF2B5EF4-FFF2-40B4-BE49-F238E27FC236}">
                    <a16:creationId xmlns:a16="http://schemas.microsoft.com/office/drawing/2014/main" id="{39576AE2-5052-4FCF-8D63-2453DC403B3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F16991CD-5983-42D6-93F0-CBB2FA7C3CD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85EACBBB-82C4-460D-93D4-940FE0E6E37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90628B51-26C3-46F1-B342-54D80F65DEA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Rectangle 17">
                <a:extLst>
                  <a:ext uri="{FF2B5EF4-FFF2-40B4-BE49-F238E27FC236}">
                    <a16:creationId xmlns:a16="http://schemas.microsoft.com/office/drawing/2014/main" id="{0E20A0C9-19D1-46AD-A209-C150D4DB695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1A65363B-8497-4929-AE25-E580F99EFCF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0E6FE0E-0BB0-4245-8CEA-F575F1F4E3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C50C0F1C-B6AF-4EF0-8704-CEA6CF53F8E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2" name="Star: 5 Points 21">
                <a:extLst>
                  <a:ext uri="{FF2B5EF4-FFF2-40B4-BE49-F238E27FC236}">
                    <a16:creationId xmlns:a16="http://schemas.microsoft.com/office/drawing/2014/main" id="{6FAA14EC-015F-44AA-89E4-B05BC94A868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AF631082-0DC8-4543-93BD-45B765FFDE7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4B2140B8-92DA-4E7B-86B7-4F58F539245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C94B62BD-405E-44C9-BD1B-AB727322647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DF5EBE8-3C85-4CEC-95A6-437709210EC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60176FBC-DF0D-423D-81FF-538B5F082C8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0DC36759-938A-4C4C-9011-72FF6F0597C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44BE6C44-F12F-4F2C-9D30-121624CB535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2AC835E9-9F5B-4B75-B5E4-07E94726760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1" name="Star: 5 Points 30">
                <a:extLst>
                  <a:ext uri="{FF2B5EF4-FFF2-40B4-BE49-F238E27FC236}">
                    <a16:creationId xmlns:a16="http://schemas.microsoft.com/office/drawing/2014/main" id="{AF33847D-114F-43B4-8FA7-026742563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AEFD47FD-1CEF-475D-97B2-DCD378753E2B}"/>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2AF03358-3868-4B51-926A-201D55376BC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2A3098F7-8850-4F98-8EA8-9B9CF911347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07F0044-5C0D-4001-91E3-0369694E0A7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0BBA2C19-20CF-4AEA-A853-D223884A5B3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AF1DD9E5-76A7-413A-9499-B1A75428B71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F3203A6-56E4-47AA-998B-9384F1E51DE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C209F910-0B26-488F-9612-BCC504EE029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932EAAEA-FF6D-4AB5-94A2-074ED0364D8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32410E28-0A6E-4173-A98F-EF1FB29F48C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E3A7D6AF-4F73-483E-A71F-E8C731979C4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8EF67F73-2082-4AB9-B9C4-1224E5F82EB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7156E124-F290-471A-A2B1-F7BB5CA060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07F1FC8A-A034-4EBF-B4C9-E03A2782268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B35B6552-D106-4762-B644-4BC38B480C2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30108556-665E-47A7-86AC-BBEC691BF8C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5E8610C-3467-49FA-BDBB-3EC846FB94C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CEEA9A50-8D90-4775-A89B-3403B074AC6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5BFBC522-E67F-4F20-B955-B01414EE72A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82B7B98-88B7-4B4B-A6D9-2C4BCF43E9A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3B034E55-F735-4CC5-B035-19BBADB792F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3DB5DB0C-4936-414A-9D13-E9B46405C23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B08EE823-A9FB-4D0D-AD20-1F86201D983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942BDCE5-0917-411E-A7E0-9559A4A1D11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4067D6E9-A02B-4010-80C5-A4D845CF2E3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72FB417-21A4-4398-8061-E8E2DCDB6B9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634806B5-94D6-44C5-B096-44B4D19ACC3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D9C6AB05-F8CD-4D6F-B82D-E3F0E4B2B4C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87CB68BF-5DAC-4BC7-83C0-DE241F80241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3B07AEC-D612-456C-AF6F-CCFB3D8AF33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0AF14C85-6B40-4D18-9955-D39AB67EE4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ED075BD-0D37-479F-AB87-3917A468F69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0F05D0DB-9316-4DCB-8731-D58F38DC371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B159ACF6-8A84-4693-A30F-9507C770440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B5480BB8-3674-4AE6-895F-4677D09256B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39D7C680-8C75-4945-89A1-DFFA223EAB6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9DC02B18-049E-4086-954D-91FBABB9DEF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14B4998E-ACBA-4FEF-81B3-9DB1A27EFAB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D1D38F40-939C-48CE-B517-22D9694B701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C8CDB3E3-BF79-49FF-A8F5-12631F19972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19D409E2-2990-4D27-93FB-BBDA82F5772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75CA0461-601B-497A-94FF-D5F27D100CE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F77B770F-8266-45D7-8E3F-64B17A57142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0F174D2D-76C9-4F29-96C8-29B8D5CDD23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AD89A747-40A5-4850-A1EC-0172CBAFC2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CAC3EA96-F82A-4044-881A-C52A41F6544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854939D0-B00E-4946-A019-EF2ADB674DB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F3FA7324-9B60-452D-8D5B-8841222D1B5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D52A4870-A923-4708-AE76-5505DD45B24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0301DEA-49F7-4FA4-90DF-92507562900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EBC65B5-1F24-462C-9EE2-B5BBD71ABD4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78E12B37-B3E9-411B-B1F5-1617BD97C11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544BC905-4611-44C2-9C91-0297806263C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287BAC0B-A6DF-4FE7-BEB7-90E27E56344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629D38AE-97C0-4028-B3A5-5A6DCE78F3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104D0D44-8CD8-4665-82EF-8CD0EF37832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AC916D3F-3CB9-445E-9AD8-34815C43E67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EF8A9784-3E15-4F49-8995-03619A735C2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0C29D918-1443-4F00-B49E-B8E9669557E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C268192D-D2B9-4A44-BFA7-86FA76F1694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4EE78E88-DE47-45FA-AFB2-DD7285C6733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B4ECBE2F-6E02-4022-87AC-688B6DA17E5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CAFD415F-C2DA-4BBC-9FD0-37A9366C7F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BC574687-B953-4BB0-B3E7-1947E67E23D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FE8E09DB-3ED5-4B4C-AFC9-638061365EC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A99DEE3-67D7-41E0-B9B5-846C9A6685C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8" name="Star: 5 Points 97">
                <a:extLst>
                  <a:ext uri="{FF2B5EF4-FFF2-40B4-BE49-F238E27FC236}">
                    <a16:creationId xmlns:a16="http://schemas.microsoft.com/office/drawing/2014/main" id="{1CEFD4E6-01C9-43F1-8BF7-C0AA855F1AD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9F35BE73-11C2-45F8-9AC5-08E5037DAB8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AF374BB1-7F75-418B-860C-705B6604886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46536854-1B61-4C29-B0C0-4F6788A619C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EC13778F-FC5D-4991-95CE-E776AC732B3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1CB2A83D-79C1-4E5A-8FF3-07D1E7AA31B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C7023470-2161-4484-B348-4BA0E3918ED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C0CB8059-B9D5-4E97-A337-E8A642215E1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80800F50-2273-491F-8144-82EAF1AA88D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36B39B24-B0DA-484B-ADED-C27A596D2FD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8" name="Star: 5 Points 107">
                <a:extLst>
                  <a:ext uri="{FF2B5EF4-FFF2-40B4-BE49-F238E27FC236}">
                    <a16:creationId xmlns:a16="http://schemas.microsoft.com/office/drawing/2014/main" id="{69F9A2FB-3AF2-400A-8EFE-D2A00F96376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4CDEDC58-2246-4163-9891-5E328458B15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5692D0B6-1F9A-4516-ADA2-A4277BE0BF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0E063D8A-5989-4E04-940E-35734085448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AF6A6465-CD9A-4DB0-A144-5E8BF7AD4FF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AEF05346-A584-421C-B3C5-B2B1DB159D0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A19FF864-D8D9-43E3-8816-968AAF7978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2BDE47B5-9B0C-42CA-981A-141043A346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45A26D91-5388-49E6-B60C-D2439DCF901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EC58D15F-DDEF-4172-A8E5-59C85B894DD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8" name="Star: 5 Points 117">
                <a:extLst>
                  <a:ext uri="{FF2B5EF4-FFF2-40B4-BE49-F238E27FC236}">
                    <a16:creationId xmlns:a16="http://schemas.microsoft.com/office/drawing/2014/main" id="{3AB36C15-C42E-4850-B56A-BAC16BC4B91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B92BC2CF-5BB2-4D0D-BB30-B451A67E60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FA05C7DC-915B-45AC-94D5-29FC044C353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93B2B194-F11A-4AE4-8535-F8E5D2259D0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7DF80E6E-75CD-4A05-96AB-F95B2B5949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99EC27AC-9047-4619-9098-29E14B0347D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93585E8D-C655-44D4-B737-09C6198B20A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CA51F043-5813-45AE-8000-0D55846C004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8F8E008B-C359-4501-90C2-2CCF2F928B1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4D3EE818-478D-4F95-839A-1E9E9DB2BF6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Star: 5 Points 127">
                <a:extLst>
                  <a:ext uri="{FF2B5EF4-FFF2-40B4-BE49-F238E27FC236}">
                    <a16:creationId xmlns:a16="http://schemas.microsoft.com/office/drawing/2014/main" id="{475AA2F6-F00A-498D-A2B1-024107C0AAA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9" name="Star: 5 Points 128">
                <a:extLst>
                  <a:ext uri="{FF2B5EF4-FFF2-40B4-BE49-F238E27FC236}">
                    <a16:creationId xmlns:a16="http://schemas.microsoft.com/office/drawing/2014/main" id="{67276D78-F525-4791-8895-91C33302E2C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0" name="Star: 5 Points 129">
                <a:extLst>
                  <a:ext uri="{FF2B5EF4-FFF2-40B4-BE49-F238E27FC236}">
                    <a16:creationId xmlns:a16="http://schemas.microsoft.com/office/drawing/2014/main" id="{5169A4DD-97AD-499F-A93F-7B8B48BD04D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1" name="Star: 5 Points 130">
                <a:extLst>
                  <a:ext uri="{FF2B5EF4-FFF2-40B4-BE49-F238E27FC236}">
                    <a16:creationId xmlns:a16="http://schemas.microsoft.com/office/drawing/2014/main" id="{9B69B90B-8E92-47DC-A2F5-E75B56994A3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2" name="Star: 5 Points 131">
                <a:extLst>
                  <a:ext uri="{FF2B5EF4-FFF2-40B4-BE49-F238E27FC236}">
                    <a16:creationId xmlns:a16="http://schemas.microsoft.com/office/drawing/2014/main" id="{1FB2688D-2FF0-40A4-8E8B-A95024FF503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3" name="Star: 5 Points 132">
                <a:extLst>
                  <a:ext uri="{FF2B5EF4-FFF2-40B4-BE49-F238E27FC236}">
                    <a16:creationId xmlns:a16="http://schemas.microsoft.com/office/drawing/2014/main" id="{A5A8B00C-2EC9-482F-BB01-129C95A0F01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4" name="Text Box 2">
                <a:extLst>
                  <a:ext uri="{FF2B5EF4-FFF2-40B4-BE49-F238E27FC236}">
                    <a16:creationId xmlns:a16="http://schemas.microsoft.com/office/drawing/2014/main" id="{9AA55F2F-F260-4258-A3DE-714376A6DC3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6" name="TextBox 135">
                <a:extLst>
                  <a:ext uri="{FF2B5EF4-FFF2-40B4-BE49-F238E27FC236}">
                    <a16:creationId xmlns:a16="http://schemas.microsoft.com/office/drawing/2014/main" id="{C600545C-F777-40C8-910E-C62F27B9C94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7" name="Star: 5 Points 107">
                <a:extLst>
                  <a:ext uri="{FF2B5EF4-FFF2-40B4-BE49-F238E27FC236}">
                    <a16:creationId xmlns:a16="http://schemas.microsoft.com/office/drawing/2014/main" id="{2A9E914C-64E7-4132-9B9C-B027E524500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8" name="Star: 5 Points 117">
                <a:extLst>
                  <a:ext uri="{FF2B5EF4-FFF2-40B4-BE49-F238E27FC236}">
                    <a16:creationId xmlns:a16="http://schemas.microsoft.com/office/drawing/2014/main" id="{AE46F6F1-C0A3-4FA4-8DB8-A19498B0C4F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39" name="Star: 5 Points 132">
                <a:extLst>
                  <a:ext uri="{FF2B5EF4-FFF2-40B4-BE49-F238E27FC236}">
                    <a16:creationId xmlns:a16="http://schemas.microsoft.com/office/drawing/2014/main" id="{DD3D2C14-5610-4E4B-A0CD-6E36EAF3086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11" name="Star: 5 Points 21">
              <a:extLst>
                <a:ext uri="{FF2B5EF4-FFF2-40B4-BE49-F238E27FC236}">
                  <a16:creationId xmlns:a16="http://schemas.microsoft.com/office/drawing/2014/main" id="{C9D6E281-8226-4EE3-A82A-50F64F5EBDF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2" name="Star: 5 Points 30">
              <a:extLst>
                <a:ext uri="{FF2B5EF4-FFF2-40B4-BE49-F238E27FC236}">
                  <a16:creationId xmlns:a16="http://schemas.microsoft.com/office/drawing/2014/main" id="{096BBB21-874F-42B4-BC2A-DFA2892CA21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grpSp>
      <p:sp>
        <p:nvSpPr>
          <p:cNvPr id="7" name="Rectangle 6">
            <a:extLst>
              <a:ext uri="{FF2B5EF4-FFF2-40B4-BE49-F238E27FC236}">
                <a16:creationId xmlns:a16="http://schemas.microsoft.com/office/drawing/2014/main" id="{F326B4F3-1A84-42F9-8D5A-5C6EB23BD50C}"/>
              </a:ext>
            </a:extLst>
          </p:cNvPr>
          <p:cNvSpPr/>
          <p:nvPr userDrawn="1"/>
        </p:nvSpPr>
        <p:spPr>
          <a:xfrm>
            <a:off x="-1221" y="913878"/>
            <a:ext cx="12193867" cy="5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2" name="Picture 141">
            <a:extLst>
              <a:ext uri="{FF2B5EF4-FFF2-40B4-BE49-F238E27FC236}">
                <a16:creationId xmlns:a16="http://schemas.microsoft.com/office/drawing/2014/main" id="{ABB13CDE-3372-444D-84D7-97ED5381EBC3}"/>
              </a:ext>
            </a:extLst>
          </p:cNvPr>
          <p:cNvPicPr/>
          <p:nvPr userDrawn="1"/>
        </p:nvPicPr>
        <p:blipFill>
          <a:blip r:embed="rId12" cstate="print">
            <a:duotone>
              <a:schemeClr val="bg2">
                <a:shade val="45000"/>
                <a:satMod val="135000"/>
              </a:schemeClr>
              <a:prstClr val="white"/>
            </a:duotone>
            <a:extLst>
              <a:ext uri="{BEBA8EAE-BF5A-486C-A8C5-ECC9F3942E4B}">
                <a14:imgProps xmlns:a14="http://schemas.microsoft.com/office/drawing/2010/main">
                  <a14:imgLayer r:embed="rId13">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147" name="Text Placeholder 2">
            <a:extLst>
              <a:ext uri="{FF2B5EF4-FFF2-40B4-BE49-F238E27FC236}">
                <a16:creationId xmlns:a16="http://schemas.microsoft.com/office/drawing/2014/main" id="{35C06296-83D1-4FC7-A283-9A43E7DBDB83}"/>
              </a:ext>
            </a:extLst>
          </p:cNvPr>
          <p:cNvSpPr>
            <a:spLocks noGrp="1"/>
          </p:cNvSpPr>
          <p:nvPr>
            <p:ph type="body" idx="1"/>
          </p:nvPr>
        </p:nvSpPr>
        <p:spPr>
          <a:xfrm>
            <a:off x="838200" y="2260601"/>
            <a:ext cx="10515600" cy="410686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5" name="Slide Number Placeholder 5">
            <a:extLst>
              <a:ext uri="{FF2B5EF4-FFF2-40B4-BE49-F238E27FC236}">
                <a16:creationId xmlns:a16="http://schemas.microsoft.com/office/drawing/2014/main" id="{B7912FDC-A0DF-4F98-B873-758CC779F990}"/>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pic>
        <p:nvPicPr>
          <p:cNvPr id="143" name="Picture 142">
            <a:extLst>
              <a:ext uri="{FF2B5EF4-FFF2-40B4-BE49-F238E27FC236}">
                <a16:creationId xmlns:a16="http://schemas.microsoft.com/office/drawing/2014/main" id="{CE0D0AED-5B5A-4B44-8AE2-97DA187AD3D7}"/>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bwMode="auto">
          <a:xfrm>
            <a:off x="388811" y="65056"/>
            <a:ext cx="776642" cy="776642"/>
          </a:xfrm>
          <a:prstGeom prst="rect">
            <a:avLst/>
          </a:prstGeom>
          <a:noFill/>
          <a:ln>
            <a:noFill/>
          </a:ln>
        </p:spPr>
      </p:pic>
    </p:spTree>
    <p:extLst>
      <p:ext uri="{BB962C8B-B14F-4D97-AF65-F5344CB8AC3E}">
        <p14:creationId xmlns:p14="http://schemas.microsoft.com/office/powerpoint/2010/main" val="3294588184"/>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chemeClr val="tx1"/>
          </a:solidFill>
          <a:latin typeface="Calibri" panose="020F0502020204030204" pitchFamily="34" charset="0"/>
          <a:ea typeface="Calibri" panose="020F0502020204030204" pitchFamily="34" charset="0"/>
          <a:cs typeface="Calibri" panose="020F050202020403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12.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61.png"/><Relationship Id="rId4" Type="http://schemas.microsoft.com/office/2007/relationships/hdphoto" Target="../media/hdphoto1.wdp"/></Relationships>
</file>

<file path=ppt/slides/_rels/slide10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10.xml.rels><?xml version="1.0" encoding="UTF-8" standalone="yes"?>
<Relationships xmlns="http://schemas.openxmlformats.org/package/2006/relationships"><Relationship Id="rId2" Type="http://schemas.openxmlformats.org/officeDocument/2006/relationships/hyperlink" Target="https://www.sos.state.tx.us/elections/laws/education-resources.shtml" TargetMode="Externa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4-13f.pdf" TargetMode="External"/><Relationship Id="rId5" Type="http://schemas.openxmlformats.org/officeDocument/2006/relationships/image" Target="../media/image17.png"/><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8.png"/><Relationship Id="rId5" Type="http://schemas.microsoft.com/office/2007/relationships/hdphoto" Target="../media/hdphoto1.wdp"/><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xml.rels><?xml version="1.0" encoding="UTF-8" standalone="yes"?>
<Relationships xmlns="http://schemas.openxmlformats.org/package/2006/relationships"><Relationship Id="rId2" Type="http://schemas.openxmlformats.org/officeDocument/2006/relationships/hyperlink" Target="https://www.sos.state.tx.us/elections/laws/education-resources.shtml" TargetMode="Externa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8" Type="http://schemas.microsoft.com/office/2007/relationships/hdphoto" Target="../media/hdphoto5.wdp"/><Relationship Id="rId13" Type="http://schemas.openxmlformats.org/officeDocument/2006/relationships/image" Target="../media/image24.png"/><Relationship Id="rId3" Type="http://schemas.openxmlformats.org/officeDocument/2006/relationships/image" Target="../media/image1.png"/><Relationship Id="rId7" Type="http://schemas.openxmlformats.org/officeDocument/2006/relationships/image" Target="../media/image21.png"/><Relationship Id="rId12" Type="http://schemas.microsoft.com/office/2007/relationships/hdphoto" Target="../media/hdphoto7.wdp"/><Relationship Id="rId2" Type="http://schemas.openxmlformats.org/officeDocument/2006/relationships/image" Target="../media/image9.png"/><Relationship Id="rId16" Type="http://schemas.microsoft.com/office/2007/relationships/hdphoto" Target="../media/hdphoto9.wdp"/><Relationship Id="rId1" Type="http://schemas.openxmlformats.org/officeDocument/2006/relationships/slideLayout" Target="../slideLayouts/slideLayout2.xml"/><Relationship Id="rId6" Type="http://schemas.openxmlformats.org/officeDocument/2006/relationships/image" Target="../media/image20.jpeg"/><Relationship Id="rId11" Type="http://schemas.openxmlformats.org/officeDocument/2006/relationships/image" Target="../media/image23.png"/><Relationship Id="rId5" Type="http://schemas.openxmlformats.org/officeDocument/2006/relationships/image" Target="../media/image19.jpeg"/><Relationship Id="rId15" Type="http://schemas.openxmlformats.org/officeDocument/2006/relationships/image" Target="../media/image25.png"/><Relationship Id="rId10" Type="http://schemas.microsoft.com/office/2007/relationships/hdphoto" Target="../media/hdphoto6.wdp"/><Relationship Id="rId4" Type="http://schemas.microsoft.com/office/2007/relationships/hdphoto" Target="../media/hdphoto1.wdp"/><Relationship Id="rId9" Type="http://schemas.openxmlformats.org/officeDocument/2006/relationships/image" Target="../media/image22.png"/><Relationship Id="rId14" Type="http://schemas.microsoft.com/office/2007/relationships/hdphoto" Target="../media/hdphoto8.wdp"/></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4.xml"/><Relationship Id="rId6" Type="http://schemas.openxmlformats.org/officeDocument/2006/relationships/image" Target="../media/image12.png"/><Relationship Id="rId5" Type="http://schemas.microsoft.com/office/2007/relationships/hdphoto" Target="../media/hdphoto3.wdp"/><Relationship Id="rId4" Type="http://schemas.openxmlformats.org/officeDocument/2006/relationships/image" Target="../media/image11.png"/></Relationships>
</file>

<file path=ppt/slides/_rels/slide3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4.xml"/><Relationship Id="rId6" Type="http://schemas.microsoft.com/office/2007/relationships/hdphoto" Target="../media/hdphoto4.wdp"/><Relationship Id="rId5" Type="http://schemas.openxmlformats.org/officeDocument/2006/relationships/image" Target="../media/image15.png"/><Relationship Id="rId4" Type="http://schemas.openxmlformats.org/officeDocument/2006/relationships/image" Target="../media/image26.png"/></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28.png"/><Relationship Id="rId5" Type="http://schemas.openxmlformats.org/officeDocument/2006/relationships/image" Target="../media/image27.png"/><Relationship Id="rId4" Type="http://schemas.microsoft.com/office/2007/relationships/hdphoto" Target="../media/hdphoto1.wdp"/></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35f.pdf" TargetMode="External"/><Relationship Id="rId5" Type="http://schemas.openxmlformats.org/officeDocument/2006/relationships/image" Target="../media/image29.png"/><Relationship Id="rId4" Type="http://schemas.microsoft.com/office/2007/relationships/hdphoto" Target="../media/hdphoto1.wdp"/></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1.jpeg"/><Relationship Id="rId5" Type="http://schemas.openxmlformats.org/officeDocument/2006/relationships/image" Target="../media/image30.jpeg"/><Relationship Id="rId4" Type="http://schemas.microsoft.com/office/2007/relationships/hdphoto" Target="../media/hdphoto1.wdp"/></Relationships>
</file>

<file path=ppt/slides/_rels/slide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8.xml.rels><?xml version="1.0" encoding="UTF-8" standalone="yes"?>
<Relationships xmlns="http://schemas.openxmlformats.org/package/2006/relationships"><Relationship Id="rId8" Type="http://schemas.openxmlformats.org/officeDocument/2006/relationships/image" Target="../media/image35.png"/><Relationship Id="rId13" Type="http://schemas.microsoft.com/office/2007/relationships/hdphoto" Target="../media/hdphoto15.wdp"/><Relationship Id="rId18" Type="http://schemas.openxmlformats.org/officeDocument/2006/relationships/image" Target="../media/image9.png"/><Relationship Id="rId3" Type="http://schemas.microsoft.com/office/2007/relationships/hdphoto" Target="../media/hdphoto10.wdp"/><Relationship Id="rId7" Type="http://schemas.microsoft.com/office/2007/relationships/hdphoto" Target="../media/hdphoto12.wdp"/><Relationship Id="rId12" Type="http://schemas.openxmlformats.org/officeDocument/2006/relationships/image" Target="../media/image37.png"/><Relationship Id="rId17" Type="http://schemas.microsoft.com/office/2007/relationships/hdphoto" Target="../media/hdphoto17.wdp"/><Relationship Id="rId2" Type="http://schemas.openxmlformats.org/officeDocument/2006/relationships/image" Target="../media/image32.png"/><Relationship Id="rId16" Type="http://schemas.openxmlformats.org/officeDocument/2006/relationships/image" Target="../media/image39.png"/><Relationship Id="rId20" Type="http://schemas.microsoft.com/office/2007/relationships/hdphoto" Target="../media/hdphoto1.wdp"/><Relationship Id="rId1" Type="http://schemas.openxmlformats.org/officeDocument/2006/relationships/slideLayout" Target="../slideLayouts/slideLayout2.xml"/><Relationship Id="rId6" Type="http://schemas.openxmlformats.org/officeDocument/2006/relationships/image" Target="../media/image34.png"/><Relationship Id="rId11" Type="http://schemas.microsoft.com/office/2007/relationships/hdphoto" Target="../media/hdphoto14.wdp"/><Relationship Id="rId5" Type="http://schemas.microsoft.com/office/2007/relationships/hdphoto" Target="../media/hdphoto11.wdp"/><Relationship Id="rId15" Type="http://schemas.microsoft.com/office/2007/relationships/hdphoto" Target="../media/hdphoto16.wdp"/><Relationship Id="rId10" Type="http://schemas.openxmlformats.org/officeDocument/2006/relationships/image" Target="../media/image36.png"/><Relationship Id="rId19" Type="http://schemas.openxmlformats.org/officeDocument/2006/relationships/image" Target="../media/image1.png"/><Relationship Id="rId4" Type="http://schemas.openxmlformats.org/officeDocument/2006/relationships/image" Target="../media/image33.png"/><Relationship Id="rId9" Type="http://schemas.microsoft.com/office/2007/relationships/hdphoto" Target="../media/hdphoto13.wdp"/><Relationship Id="rId14" Type="http://schemas.openxmlformats.org/officeDocument/2006/relationships/image" Target="../media/image38.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statutes.capitol.texas.gov/Docs/EL/htm/EL.62.htm" TargetMode="External"/><Relationship Id="rId4" Type="http://schemas.microsoft.com/office/2007/relationships/hdphoto" Target="../media/hdphoto1.wdp"/></Relationships>
</file>

<file path=ppt/slides/_rels/slide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42.jpeg"/><Relationship Id="rId5" Type="http://schemas.openxmlformats.org/officeDocument/2006/relationships/image" Target="../media/image41.png"/><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67f.pdf" TargetMode="External"/><Relationship Id="rId5" Type="http://schemas.openxmlformats.org/officeDocument/2006/relationships/hyperlink" Target="https://www.sos.state.tx.us/elections/forms/pol-sub/7-63f.pdf" TargetMode="External"/><Relationship Id="rId4" Type="http://schemas.microsoft.com/office/2007/relationships/hdphoto" Target="../media/hdphoto1.wdp"/></Relationships>
</file>

<file path=ppt/slides/_rels/slide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63f.pdf" TargetMode="External"/><Relationship Id="rId5" Type="http://schemas.openxmlformats.org/officeDocument/2006/relationships/image" Target="../media/image43.png"/><Relationship Id="rId4" Type="http://schemas.microsoft.com/office/2007/relationships/hdphoto" Target="../media/hdphoto1.wdp"/></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hyperlink" Target="https://www.sos.state.tx.us/elections/forms/pol-sub/6-25f.pdf" TargetMode="External"/><Relationship Id="rId2" Type="http://schemas.openxmlformats.org/officeDocument/2006/relationships/hyperlink" Target="https://www.sos.state.tx.us/elections/forms/pol-sub/7-63f.pdf" TargetMode="Externa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63f.pdf" TargetMode="External"/><Relationship Id="rId4" Type="http://schemas.microsoft.com/office/2007/relationships/hdphoto" Target="../media/hdphoto1.wdp"/></Relationships>
</file>

<file path=ppt/slides/_rels/slide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44.png"/><Relationship Id="rId5" Type="http://schemas.openxmlformats.org/officeDocument/2006/relationships/hyperlink" Target="https://www.sos.state.tx.us/elections/forms/pol-sub/7-63f.pdf" TargetMode="External"/><Relationship Id="rId4" Type="http://schemas.microsoft.com/office/2007/relationships/hdphoto" Target="../media/hdphoto1.wdp"/></Relationships>
</file>

<file path=ppt/slides/_rels/slide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6.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47.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46.png"/><Relationship Id="rId5" Type="http://schemas.openxmlformats.org/officeDocument/2006/relationships/image" Target="../media/image45.png"/><Relationship Id="rId4" Type="http://schemas.microsoft.com/office/2007/relationships/hdphoto" Target="../media/hdphoto1.wdp"/></Relationships>
</file>

<file path=ppt/slides/_rels/slide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8" Type="http://schemas.openxmlformats.org/officeDocument/2006/relationships/hyperlink" Target="https://www.sos.state.tx.us/elections/forms/pol-sub/4-29f.pdf" TargetMode="External"/><Relationship Id="rId3" Type="http://schemas.openxmlformats.org/officeDocument/2006/relationships/image" Target="../media/image1.png"/><Relationship Id="rId7" Type="http://schemas.openxmlformats.org/officeDocument/2006/relationships/hyperlink" Target="https://www.sos.state.tx.us/elections/forms/pol-sub/4-27f.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4-28f.pdf" TargetMode="External"/><Relationship Id="rId5" Type="http://schemas.openxmlformats.org/officeDocument/2006/relationships/hyperlink" Target="https://www.sos.state.tx.us/elections/forms/pol-sub/4-26f.pdf" TargetMode="External"/><Relationship Id="rId4" Type="http://schemas.microsoft.com/office/2007/relationships/hdphoto" Target="../media/hdphoto1.wdp"/></Relationships>
</file>

<file path=ppt/slides/_rels/slide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48.png"/><Relationship Id="rId4" Type="http://schemas.microsoft.com/office/2007/relationships/hdphoto" Target="../media/hdphoto1.wdp"/></Relationships>
</file>

<file path=ppt/slides/_rels/slide7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6.xml.rels><?xml version="1.0" encoding="UTF-8" standalone="yes"?>
<Relationships xmlns="http://schemas.openxmlformats.org/package/2006/relationships"><Relationship Id="rId8" Type="http://schemas.openxmlformats.org/officeDocument/2006/relationships/hyperlink" Target="https://www.sos.state.tx.us/elections/forms/pol-sub/4-32f.pdf" TargetMode="External"/><Relationship Id="rId3" Type="http://schemas.openxmlformats.org/officeDocument/2006/relationships/image" Target="../media/image1.png"/><Relationship Id="rId7" Type="http://schemas.openxmlformats.org/officeDocument/2006/relationships/image" Target="../media/image5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50.png"/><Relationship Id="rId5" Type="http://schemas.openxmlformats.org/officeDocument/2006/relationships/image" Target="../media/image49.png"/><Relationship Id="rId10" Type="http://schemas.openxmlformats.org/officeDocument/2006/relationships/hyperlink" Target="https://www.sos.texas.gov/elections/forms/pollwatchers-guide.pdf" TargetMode="External"/><Relationship Id="rId4" Type="http://schemas.microsoft.com/office/2007/relationships/hdphoto" Target="../media/hdphoto1.wdp"/><Relationship Id="rId9" Type="http://schemas.openxmlformats.org/officeDocument/2006/relationships/hyperlink" Target="https://www.sos.state.tx.us/elections/forms/pol-sub/4-31f.pdf" TargetMode="External"/></Relationships>
</file>

<file path=ppt/slides/_rels/slide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13.png"/><Relationship Id="rId4" Type="http://schemas.microsoft.com/office/2007/relationships/hdphoto" Target="../media/hdphoto1.wdp"/></Relationships>
</file>

<file path=ppt/slides/_rels/slide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2.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8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52.png"/><Relationship Id="rId4" Type="http://schemas.microsoft.com/office/2007/relationships/hdphoto" Target="../media/hdphoto1.wdp"/></Relationships>
</file>

<file path=ppt/slides/_rels/slide8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3.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53.png"/><Relationship Id="rId4" Type="http://schemas.microsoft.com/office/2007/relationships/hdphoto" Target="../media/hdphoto1.wdp"/></Relationships>
</file>

<file path=ppt/slides/_rels/slide8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4.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9.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5.png"/><Relationship Id="rId1" Type="http://schemas.openxmlformats.org/officeDocument/2006/relationships/slideLayout" Target="../slideLayouts/slideLayout4.xml"/><Relationship Id="rId6" Type="http://schemas.microsoft.com/office/2007/relationships/hdphoto" Target="../media/hdphoto3.wdp"/><Relationship Id="rId5" Type="http://schemas.openxmlformats.org/officeDocument/2006/relationships/image" Target="../media/image11.png"/><Relationship Id="rId4" Type="http://schemas.openxmlformats.org/officeDocument/2006/relationships/image" Target="../media/image16.png"/></Relationships>
</file>

<file path=ppt/slides/_rels/slide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54.png"/><Relationship Id="rId4" Type="http://schemas.microsoft.com/office/2007/relationships/hdphoto" Target="../media/hdphoto1.wdp"/></Relationships>
</file>

<file path=ppt/slides/_rels/slide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54.png"/><Relationship Id="rId4" Type="http://schemas.microsoft.com/office/2007/relationships/hdphoto" Target="../media/hdphoto1.wdp"/></Relationships>
</file>

<file path=ppt/slides/_rels/slide9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5.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55.png"/><Relationship Id="rId4" Type="http://schemas.microsoft.com/office/2007/relationships/hdphoto" Target="../media/hdphoto1.wdp"/></Relationships>
</file>

<file path=ppt/slides/_rels/slide9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6.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9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56.png"/><Relationship Id="rId4" Type="http://schemas.microsoft.com/office/2007/relationships/hdphoto" Target="../media/hdphoto1.wdp"/></Relationships>
</file>

<file path=ppt/slides/_rels/slide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9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57.png"/><Relationship Id="rId4" Type="http://schemas.microsoft.com/office/2007/relationships/hdphoto" Target="../media/hdphoto1.wdp"/></Relationships>
</file>

<file path=ppt/slides/_rels/slide9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59.png"/><Relationship Id="rId5" Type="http://schemas.openxmlformats.org/officeDocument/2006/relationships/image" Target="../media/image58.png"/><Relationship Id="rId4" Type="http://schemas.microsoft.com/office/2007/relationships/hdphoto" Target="../media/hdphoto1.wdp"/></Relationships>
</file>

<file path=ppt/slides/_rels/slide9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60.png"/><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83C2AF7-D162-4079-B434-8F3C4003236B}"/>
              </a:ext>
            </a:extLst>
          </p:cNvPr>
          <p:cNvSpPr/>
          <p:nvPr/>
        </p:nvSpPr>
        <p:spPr bwMode="auto">
          <a:xfrm>
            <a:off x="1" y="0"/>
            <a:ext cx="12192000" cy="68580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4" name="Title 1">
            <a:extLst>
              <a:ext uri="{FF2B5EF4-FFF2-40B4-BE49-F238E27FC236}">
                <a16:creationId xmlns:a16="http://schemas.microsoft.com/office/drawing/2014/main" id="{B9D2792A-ED9B-4964-9D0D-DD2CC734625A}"/>
              </a:ext>
            </a:extLst>
          </p:cNvPr>
          <p:cNvSpPr txBox="1">
            <a:spLocks/>
          </p:cNvSpPr>
          <p:nvPr/>
        </p:nvSpPr>
        <p:spPr>
          <a:xfrm>
            <a:off x="1553371" y="2177964"/>
            <a:ext cx="9144000" cy="23876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60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Poll Worker Training</a:t>
            </a:r>
          </a:p>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Comprehensive State Version</a:t>
            </a:r>
          </a:p>
        </p:txBody>
      </p:sp>
      <p:grpSp>
        <p:nvGrpSpPr>
          <p:cNvPr id="22" name="Group 21">
            <a:extLst>
              <a:ext uri="{FF2B5EF4-FFF2-40B4-BE49-F238E27FC236}">
                <a16:creationId xmlns:a16="http://schemas.microsoft.com/office/drawing/2014/main" id="{DDCF503C-5B78-4F96-9CEE-0FE1F662FBE6}"/>
              </a:ext>
            </a:extLst>
          </p:cNvPr>
          <p:cNvGrpSpPr/>
          <p:nvPr/>
        </p:nvGrpSpPr>
        <p:grpSpPr>
          <a:xfrm>
            <a:off x="-764" y="-214997"/>
            <a:ext cx="12395060" cy="1605019"/>
            <a:chOff x="-764" y="-214997"/>
            <a:chExt cx="12395060" cy="1605019"/>
          </a:xfrm>
        </p:grpSpPr>
        <p:sp>
          <p:nvSpPr>
            <p:cNvPr id="3" name="Star: 5 Points 2">
              <a:extLst>
                <a:ext uri="{FF2B5EF4-FFF2-40B4-BE49-F238E27FC236}">
                  <a16:creationId xmlns:a16="http://schemas.microsoft.com/office/drawing/2014/main" id="{7FA89D9B-019A-4BF7-9C91-11CC89F59B1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B89EA6-DD18-4896-A7DF-010751778B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7C32E2E-6AE7-4AA1-9449-BEE66617553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B8DE9C9-3AE6-457D-943B-EF5BCCDF60D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A4B0663-B950-4B8B-B49D-E74F2F320AA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717423C-A787-4AE5-8BB4-47B2D06AA6D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B1F04F-3FDF-4511-ADE4-38681B49466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106CFD-CF1F-4C3E-966F-912F423B6B9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39775D7-A3B4-49B9-8C51-1A3B99B752A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29837B-A769-424B-B1A8-ED70D9F4536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5B38A66-B759-4645-881E-CDD76832CB0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0B7300B-625E-45C6-A508-9823380438C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C31CFB-4123-423C-AFE0-1C9A4E84C62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75E4BC5-A77D-406C-A16F-5B69D6E7B6D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0B9B85D-1E4C-4E7A-8931-716CE4416B1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374602A-ED70-4792-BBFE-DA7B3097485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6034DFA-523D-45C6-BB63-5FE53A30D5D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BE6E478-873B-4949-BBB1-C9C509C022D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D29821-C440-49BA-A6DC-6290B8999BC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5DD17AB-FDFF-4F53-811C-436D30CCCDE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803DB87-D8DB-4208-8865-265CD18A83F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3DEE32F-3528-4FAB-A32F-E8CE24A3742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FC113E1-7AC2-4ABE-A598-A7189BC9746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03F899A-0A23-453A-B9DF-88592AAF95C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C7D15F3-2BC2-48CA-A4A7-A8941F09974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15206E4-D18B-4FE3-BC69-13D9676C104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11C02CA-FFC9-46F0-BB41-C0BFBD13ABE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83E33F6-BFA6-4351-96FC-6A59A0B152F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F7C1515-6F93-427B-9BA3-9E69A5C696F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96B942E-426C-4F0B-9867-19BB135C05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28460E8-9D75-4C00-8C39-06250F51B3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FB64B50-417A-4D08-8432-DEF35B37A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7087772-1445-4331-B59B-15EBE21003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30CB820-7F14-4B40-BFD0-F7D963C4A5D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586AF6-5A02-4979-B1C4-A1AAC530B99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0260040-0EF4-45CC-9DE1-2041B0EB311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C0690E8-7165-411D-8407-98D0FE72C21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92E7F6E-76EA-40A9-BA3D-D4C55A183BC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3424189-9EF5-4E1D-90F0-9192B8D348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DCCC468-FFD8-4A0E-A2F1-B9EE2236A5D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9B787F6-E883-44E5-8445-8F3316B6D0F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286CD31-1A80-4BDA-828F-1348D9125A3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77B5C1E-5124-47C0-92C3-BDC7C53DDC3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24D2F77-9376-4888-8B5C-DD0E137BE29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525EF89-229D-4FD8-B849-D8F1071003E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393F4CD-EB3A-4D59-8E08-D2F10DE2F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6413214-79C6-476A-A42B-21BFEFC3D05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8C39927-DF15-4CCB-B645-6484332A7F0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6F9B77A-FE74-4E8C-BDF6-6F3584A2B60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CFABD5D-D44C-48B5-8E00-F091089E2B4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8E74F9C-E7ED-42D8-91D3-3F867257F9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8040A14-C57F-4CE7-9A0B-2905538A768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203A170-8FDD-42D3-87C0-D75D2A8C918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B495EBF-6252-469A-BA34-BB9C673355F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7602CE2-729D-4C12-8F82-87D88821A73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F04D82F-F9A6-4E5C-86C7-C917069F785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FE08B64-4A1E-4ABF-852F-7FF1467BD4D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15A8D9D-FB3A-44BC-AD55-ADD739359A0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BAEB83D-A7C4-472D-89E7-59ACF96B5BA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321CC3E-C924-4EE5-B09F-6695A4D399F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A0E1D43-9B97-4C9F-9C8B-1EF7FEC6B15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A17F397-CED2-4BC0-9B9B-0C7B58371B0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9C60C69-1FBB-4E86-B266-DCA770E3206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9F21164-BB09-4D62-86AD-50EBA553DD5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C79C42A-070A-4C0C-B71E-5C325314AF2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67F02E1-6A1A-4C25-82CE-040004F4775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8536401-D795-4332-8C86-3ECF320D8DE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EAECDEB-06D1-45BF-BCEC-B4F7067052E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30A63AD-4645-4269-A4B4-DA02E652D6B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47BAC22-68AC-437C-A77F-67D80EDE543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978E304-1C8A-4625-AB4F-8EB7D887F8A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1098432-04FC-4285-A9E1-7CCC2B7A4B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22D8E1B-3C0E-417D-AFD5-92C9BDB06F4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C5BAF8-09DA-4A51-8BD0-6C646496146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1C8A169-0ED3-469F-A593-A99FC4D42A5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31C5C9F-B629-4946-B477-A7E936351AE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5A50FB0-3280-42C8-A018-BF09A8905E6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130462-9210-458F-9DDE-02832F1A827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FAA15D-637A-41F8-8CA1-77899D4914C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73A957F-5BCE-49BD-8659-AADAC17D455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9C67C74-8697-4168-8294-3FB36F5DC18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05D7D28-C259-4FFF-9CFE-82BDB77C344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D134D2-3BAD-4F2B-8224-269867C3C2D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C48800E-AFBF-488C-B661-ECA1F2A402D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F073AFF-70A6-43A1-B04C-B425B414060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4B252C5-AB1D-4EA6-ABCC-8AFF74E7250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D2CCE62-B1C4-40F3-9F8B-5060B9356EB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13C437A-9A48-4E13-8509-255253772F6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89724DA-FD89-4F3F-AC62-F51BDC2510F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D44F216-4A14-4274-943D-4493D230D34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1A46456-180B-4B4B-A2C8-015A88762E1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D20B395-6753-41BA-8018-D8AE376E9A9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652E672-6962-41A7-A6A5-4AD615B0867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F7E63E4-0F5F-46E4-AD09-3A550288F69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5EA9FF7-1453-443D-8244-72D483BF9DB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44EB9A-0D2B-4016-A1B0-F7A9B3D8C4F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C6F5C93-6FB2-442D-B42D-A3548D81362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C830794-D649-41D1-95D6-69384C2672D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D90A5A-796F-4666-83D0-3E8DC087DA8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83E608-8E8F-464D-89A7-53B65921930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1256723D-0028-4446-B9C1-C3FC24DD118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BF73C84-C040-4958-B7E7-573AD3E1BD6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286CBC1-98E3-4E96-8746-30D53FDB35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CE19521-9983-4E4E-A189-790C8DD00A0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BDBED2E-E162-4E05-A602-6AB966EF92D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9A4F4F-38E3-4ACC-B514-FADE9B126A1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20060B8-2AFA-41EE-A787-4325A01B369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C9A0FEA-11D1-4BD2-A998-6DC66215037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EB8CE20-DE58-4C18-9082-F0B32337F73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DB009ED-48EC-4474-8052-290B801A5F1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B0FB951F-B22F-4C9D-A7F6-E0B3E95350D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B65B5FB-4D03-4DF7-9A07-E603DD014D0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72C80B7-2074-458B-9D0A-0E7BFAFC809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CB43406-CABC-4CCE-BC7B-50E7257445F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86EC2E8-D8AB-4B5C-84F2-75752D99836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18F240A-2ADF-49DC-AFF4-1A6F61CBE89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DCF4E4E-D64A-4CF5-AB9E-9154790035C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3B655A-E3B9-4A48-8676-2DB4A8B4EDB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933CF57-350F-4A66-8189-0126AC480A8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25DFD48-26DB-497A-A97E-8132951E32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FCA016F-9BD7-4389-83E1-E3048EA50D0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1D2EA3F-E6CC-4BD0-8455-0F57AE6793E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C5744E4-9E0D-4C7B-BBF2-50DB5F924AC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905D095-F36A-4814-A101-2E432DF13DF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7E4D06B-0EA7-4E5F-AB2D-D58B25C3A10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3" name="Star: 5 Points 132">
              <a:extLst>
                <a:ext uri="{FF2B5EF4-FFF2-40B4-BE49-F238E27FC236}">
                  <a16:creationId xmlns:a16="http://schemas.microsoft.com/office/drawing/2014/main" id="{6618BEE7-67D5-44A8-8D91-5AC4C688D6A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5BADD17D-E622-4625-85F5-43DD8BE39FA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383E5F29-B067-44FE-9A3A-B79A13782EF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3" name="Rectangle 152">
              <a:extLst>
                <a:ext uri="{FF2B5EF4-FFF2-40B4-BE49-F238E27FC236}">
                  <a16:creationId xmlns:a16="http://schemas.microsoft.com/office/drawing/2014/main" id="{F2AF26D4-68F0-4F9B-B228-BD1521FB8BB3}"/>
                </a:ext>
              </a:extLst>
            </p:cNvPr>
            <p:cNvSpPr/>
            <p:nvPr/>
          </p:nvSpPr>
          <p:spPr bwMode="auto">
            <a:xfrm>
              <a:off x="515" y="959600"/>
              <a:ext cx="12189749"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5" name="Rectangle 154">
              <a:extLst>
                <a:ext uri="{FF2B5EF4-FFF2-40B4-BE49-F238E27FC236}">
                  <a16:creationId xmlns:a16="http://schemas.microsoft.com/office/drawing/2014/main" id="{82509402-800C-4B2B-A82A-113AF30A071F}"/>
                </a:ext>
              </a:extLst>
            </p:cNvPr>
            <p:cNvSpPr/>
            <p:nvPr/>
          </p:nvSpPr>
          <p:spPr bwMode="auto">
            <a:xfrm>
              <a:off x="2947" y="913723"/>
              <a:ext cx="12193866" cy="4571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pic>
          <p:nvPicPr>
            <p:cNvPr id="156" name="Picture 155">
              <a:extLst>
                <a:ext uri="{FF2B5EF4-FFF2-40B4-BE49-F238E27FC236}">
                  <a16:creationId xmlns:a16="http://schemas.microsoft.com/office/drawing/2014/main" id="{626130A7-3B0E-46FC-A278-32B022E7D67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8" name="Slide Number Placeholder 3">
            <a:extLst>
              <a:ext uri="{FF2B5EF4-FFF2-40B4-BE49-F238E27FC236}">
                <a16:creationId xmlns:a16="http://schemas.microsoft.com/office/drawing/2014/main" id="{5BFACB49-A6BA-456A-8B9F-E24ACCD46300}"/>
              </a:ext>
            </a:extLst>
          </p:cNvPr>
          <p:cNvSpPr txBox="1">
            <a:spLocks/>
          </p:cNvSpPr>
          <p:nvPr/>
        </p:nvSpPr>
        <p:spPr>
          <a:xfrm>
            <a:off x="9332482" y="6373708"/>
            <a:ext cx="2693752"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Calibri" panose="020F0502020204030204"/>
                <a:ea typeface="+mn-ea"/>
                <a:cs typeface="+mn-cs"/>
              </a:rPr>
              <a:t>Revised </a:t>
            </a:r>
            <a:fld id="{11A5D5C9-CDC7-4F44-A519-0DCE77DCE97C}" type="datetime1">
              <a:rPr kumimoji="0" lang="en-US" sz="1100" b="1"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10/1/2025</a:t>
            </a:fld>
            <a:endParaRPr kumimoji="0" lang="en-US" sz="11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1226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FE5383-A178-85A4-B778-4F3E3ABD0B42}"/>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98288DFD-1DEF-673A-31B4-5F59A113CF32}"/>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FB7A6EF7-E1F6-4CAC-AADB-076448050910}"/>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F423F22E-06CD-DDD6-045B-0CBD57F2915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2BE5C4D-6402-BB0C-ED39-B06D165875D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A1877C4-7785-8FF2-6640-AFC6A35D42D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D4B8A7D-C03E-893C-3CE9-D9FAAFAFFD5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79DFA56-3BF5-3E19-09EF-972157A56B9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961E58E-1969-5A75-300F-532BFCC5770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F2553E6-5027-D50F-9700-34147EBCF0B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0760F23-9558-216B-3BD7-113BD188134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47F010E-B18F-B3F0-AE39-1FC64E77396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934F22F-6ED6-25F6-966F-6BD5FC4EBD1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C7498CF-CBC8-BB14-CB01-01F593F19B1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1E614D1-0744-F128-47FA-34EB1C5E918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BCB296B-7D07-4802-DEF5-FBD19E3ED86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B2E7BD1-1805-43B4-C456-16FF9EA60EF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4257003-6D74-B03C-7B6F-53099083E55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6270D5A-9EE5-9FE4-8EB6-A3A8BCEBD22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081E344-D4F9-64F5-258B-C19610EB17E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49E0CDF-8AE6-6A98-7B4C-EA50E30FFD8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DB62DEB-4597-5490-59FC-A56439A5A95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F2B2F46F-5BF2-E317-196D-A9FD63A3722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92BF9C4-60A9-ACF9-361E-B3891B1F469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8FCEA58-5EA2-4871-EAA2-F41F6CE21A4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6E538E8-0E76-72B2-D65C-7CFE2E623D2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BC98E55-3393-B38C-3D4B-1290ABADC58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8FF91B-68E8-9D13-EB6E-0BF58FB0907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140CAAF-C8BC-AC46-384C-AF8B2D847AD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31D77FF-BDA3-871E-D1CC-D6D33C94ED4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32F408E-6115-B786-34DD-AEB7A2C006D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EE53E01-A81C-9C81-A7D9-6039613F6F5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268A7B-DDC5-4526-FD26-4372E019EE9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D8FB13A-259D-CF9B-D797-5E572551B26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1D93658-80E7-471F-5A0A-87CCCEC23ED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3CA8057-2566-BA08-45F8-099190E8B29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F2ABBF8-1AC3-48B9-0FA7-C72FFA41260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E270CA7-E8B7-FD45-8831-0EF9E2AA624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43F16E6-C02F-18E8-8CFD-51CAB8A97C6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2F25D3A-22B4-46CA-768E-297237F34F9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4D2FB92-235A-67D9-A983-0626302BCB8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0BAFBE3-ECAE-A629-5EFB-17EFBC12978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DB2AC17-1282-A57A-D1A9-3675FEA14A4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7669DEB-8554-1201-892C-7BC30D0DEFF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7434215-BC15-D2BC-2557-555E9C38F4A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C0C0026-C330-B11C-AE04-B92FD59C106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11CE354-081A-B869-859D-B0ED9B8A780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813E7AD-9DB6-7E61-FCB1-3FDC1250ACA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EC9AFDB-83D6-AC98-498F-AA851A045635}"/>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AC201D7-FBFC-2062-D5F4-72AEF3303D2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8AC8823-5932-EEE6-FEC9-A0563B9732E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4ACA50A-7E8F-C956-2B28-1CF0C41966B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B060356-F526-1DDE-4506-8B3DC3D8735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42800A8-C451-6F96-9C34-E32CDCB7E93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E5BAFF3-ACD2-15A9-F4CC-87C01FA8808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FB629AB-643F-0BA2-CFFD-2B394FC6511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9B1324F-8E95-210F-EAE7-0163833DB0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2A4DE61-8354-418D-B59A-95DDC0D1A1E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74687E9-E161-8569-B1CC-DD45E0E20DD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605AF04-42D9-6974-5C53-EFAAF9E0DDF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4A85003-330E-5537-FDE0-8F1CE5FDD80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598669F-DC5F-0EDD-6341-B4867C98EF4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174D4E5-8991-2080-42E6-D06870C3D88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1FEF664-D4D1-CF35-601B-00C305771E1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44E29D3-7A7D-A094-8AA3-9E9ABD9FDC2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D3A9968-2B36-1A8D-CFB9-A52DDEDC07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0FB7213-2B0A-19F5-DF51-53B3BC66DA2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DCF4CF4-5F72-AD4B-C2BD-B9144446294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C08601-6736-7CED-5C96-A3BE6E7867B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A9C62EE-5CB3-5023-7537-2F57750D61A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2B5BCCA-EF3B-2E25-5D64-A7350253D8A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6774557-AFFB-E450-D086-C01F0582918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C87A0089-65F8-C087-F8F8-37E478410F8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AAA0BAF-7C0C-76AE-D117-5B6233FB37B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3747362-CEE3-8974-7E42-717F0DC6B5A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F69010A-2DA4-3697-9782-FD28D33F4CC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59F7553-1CA4-FDE1-569F-201748FD2BF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3EF1989-7C9F-43B8-7CE0-9A722D1020B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617F832-6172-A0A8-5F21-77A098CB818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1E58CD6-7722-1DE0-8E26-A12E2BCD892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796E022-CDE3-6915-C6E1-15E535B7FCB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CD9E7F2-574B-9D51-DF7D-CF87C9636A6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9B068F1-B8C2-F9F0-A6A1-DF08DF4B5DC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D7CDEDA-D8B5-19D3-F005-0B26ECF2C604}"/>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F53F519A-A0D2-23B4-6FE1-6ABFE840877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BC1E311-5C4E-C9CB-2CB4-7E5E5024D12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7018D0E-3CDB-CCFA-D432-B59948457FA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B5E2DE-0A9D-2A56-5ED8-A7E456D4782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7949998-FCC1-CDD4-1C65-64860980C02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4A2CA0B-CBE0-D3F8-1544-757ECE70C9E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326E558-4384-647F-66C7-BB2BDC31CDE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48F9553-C41A-AE51-059E-DC3CE09A377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4604305-0E04-301B-C722-742061A8DC9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B958137-6D4A-55B9-602A-7752D474908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4B7BB97-330C-B0AF-F49B-FD4F3015F9E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2308282-5F8E-05C1-2155-850A962A215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5557355-3675-FA23-823B-0B8517DC07E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83F0B57-B842-02A8-1888-70C67413E02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2C1D038-030D-3319-0A9C-726BAF28B01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839C088-5A99-8784-A615-9E23C87D810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31FA0B8-BC85-2425-6AEE-6FBD9102FAD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88B71AE-4685-81F7-A739-DA699D6D695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B5A0C83-5EE0-3764-4BB7-7758586F1D7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EFFFADD-2C26-3896-720A-3D290F74C41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AD40FE4-203A-69CB-77F7-6EA23BF5134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4BAE77D0-D854-7B55-793B-7983605BCB1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1CCE802-18C1-E577-E25A-BE3D2A289DA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7EA21F7-1EB8-E418-1E93-4525EB7F089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760D4AC-F081-CFB3-C2C3-C394B522FF9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7C09AF7-07BF-E1E1-A3F3-659311E1C6F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E3EE9F9-922E-669E-08A2-5A32C468258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126EE3F-5D31-DB71-2F48-1432D287C0E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5315183-A59C-9D79-DB7B-EC766B9F74F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761FC4F-4B0B-D4B4-AA07-68F362CDC7B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E23D106-1E64-0F1F-50B4-EE169E62B7F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51FC09FA-C036-6314-CA43-1BEA78D0317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C0C3CE9-CC90-884C-2420-A63DED8888A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DADE0C5-28D2-4B7F-A497-B356863EAFF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9A7D729-7556-DEB5-8B03-7CCB6E0D561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A5D887B-F38B-85D9-8927-004458EE196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D0E9A272-B1FB-46AE-3E2B-E36A805FA32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004E943-EB6F-BFE9-2941-11A4C9EECD9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F7542D6-4B72-899E-BF32-F6E99E0F2A3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25CDFC3-995E-E982-8892-D4710F52E9D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65689F-3EC8-F260-239D-2D1AA73F13E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5FAB69C2-3461-D894-7205-BAF391176FA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6D42850-CEDA-4425-F37E-FE081B474CD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A2E6088-B914-AE8D-50CA-B49B12916D7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342032E0-A184-7FEE-6164-6490619B2735}"/>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4B0993F7-9A14-0F91-8AF0-8A705FB290A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BA356810-D5A8-5145-A946-5E73A17E4FB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801A3550-3F3A-D722-3AD1-33D32085F0C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E510400C-D1FD-12A0-3CF0-A3F88EC83FD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35EB8B3E-5EFA-7530-B0B5-E08A7B13D2C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0B1478D3-8F5E-6C78-66D8-36B134208D7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0" name="Slide Number Placeholder 3">
            <a:extLst>
              <a:ext uri="{FF2B5EF4-FFF2-40B4-BE49-F238E27FC236}">
                <a16:creationId xmlns:a16="http://schemas.microsoft.com/office/drawing/2014/main" id="{9A4F2F40-FB3F-472B-A162-D4099F2BB8B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a:t>
            </a:fld>
            <a:endParaRPr lang="en-US" dirty="0">
              <a:solidFill>
                <a:schemeClr val="tx1"/>
              </a:solidFill>
              <a:latin typeface="Calibri" panose="020F0502020204030204"/>
            </a:endParaRPr>
          </a:p>
        </p:txBody>
      </p:sp>
      <p:sp>
        <p:nvSpPr>
          <p:cNvPr id="141" name="Title 1">
            <a:extLst>
              <a:ext uri="{FF2B5EF4-FFF2-40B4-BE49-F238E27FC236}">
                <a16:creationId xmlns:a16="http://schemas.microsoft.com/office/drawing/2014/main" id="{88666CC3-8665-4F60-91F9-83D4CFC1B482}"/>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39" name="Table 138">
            <a:extLst>
              <a:ext uri="{FF2B5EF4-FFF2-40B4-BE49-F238E27FC236}">
                <a16:creationId xmlns:a16="http://schemas.microsoft.com/office/drawing/2014/main" id="{4FA99BBC-4D46-4A78-BFC2-6984CD3CE29A}"/>
              </a:ext>
            </a:extLst>
          </p:cNvPr>
          <p:cNvGraphicFramePr>
            <a:graphicFrameLocks noGrp="1"/>
          </p:cNvGraphicFramePr>
          <p:nvPr>
            <p:extLst>
              <p:ext uri="{D42A27DB-BD31-4B8C-83A1-F6EECF244321}">
                <p14:modId xmlns:p14="http://schemas.microsoft.com/office/powerpoint/2010/main" val="2987919695"/>
              </p:ext>
            </p:extLst>
          </p:nvPr>
        </p:nvGraphicFramePr>
        <p:xfrm>
          <a:off x="1821353" y="2212781"/>
          <a:ext cx="8549291" cy="1721931"/>
        </p:xfrm>
        <a:graphic>
          <a:graphicData uri="http://schemas.openxmlformats.org/drawingml/2006/table">
            <a:tbl>
              <a:tblPr firstRow="1" firstCol="1" bandRow="1"/>
              <a:tblGrid>
                <a:gridCol w="822735">
                  <a:extLst>
                    <a:ext uri="{9D8B030D-6E8A-4147-A177-3AD203B41FA5}">
                      <a16:colId xmlns:a16="http://schemas.microsoft.com/office/drawing/2014/main" val="2112316461"/>
                    </a:ext>
                  </a:extLst>
                </a:gridCol>
                <a:gridCol w="7726556">
                  <a:extLst>
                    <a:ext uri="{9D8B030D-6E8A-4147-A177-3AD203B41FA5}">
                      <a16:colId xmlns:a16="http://schemas.microsoft.com/office/drawing/2014/main" val="467687665"/>
                    </a:ext>
                  </a:extLst>
                </a:gridCol>
              </a:tblGrid>
              <a:tr h="538783">
                <a:tc gridSpan="2">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procedures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for their appointment and responsibilities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3133371534"/>
                  </a:ext>
                </a:extLst>
              </a:tr>
              <a:tr h="526137">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Recognize the statutes and requirements for appointing deputy early voting clerks, presiding judges, and election clerks.</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51315855"/>
                  </a:ext>
                </a:extLst>
              </a:tr>
              <a:tr h="526137">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Recognize </a:t>
                      </a:r>
                      <a:r>
                        <a:rPr lang="en-US" sz="18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the </a:t>
                      </a: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responsibilities and duties of deputy early voting clerks, </a:t>
                      </a: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presiding </a:t>
                      </a: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judges, and election clerks.</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39753935"/>
                  </a:ext>
                </a:extLst>
              </a:tr>
            </a:tbl>
          </a:graphicData>
        </a:graphic>
      </p:graphicFrame>
    </p:spTree>
    <p:extLst>
      <p:ext uri="{BB962C8B-B14F-4D97-AF65-F5344CB8AC3E}">
        <p14:creationId xmlns:p14="http://schemas.microsoft.com/office/powerpoint/2010/main" val="702994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5E5453-B04A-958D-6CBE-3092D68E015A}"/>
            </a:ext>
          </a:extLst>
        </p:cNvPr>
        <p:cNvGrpSpPr/>
        <p:nvPr/>
      </p:nvGrpSpPr>
      <p:grpSpPr>
        <a:xfrm>
          <a:off x="0" y="0"/>
          <a:ext cx="0" cy="0"/>
          <a:chOff x="0" y="0"/>
          <a:chExt cx="0" cy="0"/>
        </a:xfrm>
      </p:grpSpPr>
      <p:sp>
        <p:nvSpPr>
          <p:cNvPr id="142" name="Title 2">
            <a:extLst>
              <a:ext uri="{FF2B5EF4-FFF2-40B4-BE49-F238E27FC236}">
                <a16:creationId xmlns:a16="http://schemas.microsoft.com/office/drawing/2014/main" id="{986A33DA-4BF6-D2C6-7B02-421602A9E991}"/>
              </a:ext>
            </a:extLst>
          </p:cNvPr>
          <p:cNvSpPr>
            <a:spLocks noGrp="1"/>
          </p:cNvSpPr>
          <p:nvPr>
            <p:ph type="title"/>
          </p:nvPr>
        </p:nvSpPr>
        <p:spPr>
          <a:xfrm>
            <a:off x="838200" y="1360488"/>
            <a:ext cx="10515600" cy="644525"/>
          </a:xfrm>
        </p:spPr>
        <p:txBody>
          <a:bodyPr>
            <a:noAutofit/>
          </a:bodyPr>
          <a:lstStyle/>
          <a:p>
            <a:r>
              <a:rPr lang="en-US" b="1" dirty="0"/>
              <a:t>Conflict Resolution and De-escalation</a:t>
            </a:r>
          </a:p>
        </p:txBody>
      </p:sp>
      <p:grpSp>
        <p:nvGrpSpPr>
          <p:cNvPr id="22" name="Group 21">
            <a:extLst>
              <a:ext uri="{FF2B5EF4-FFF2-40B4-BE49-F238E27FC236}">
                <a16:creationId xmlns:a16="http://schemas.microsoft.com/office/drawing/2014/main" id="{E788D94F-FCB8-D373-CC27-F221148C2F7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DF916E9B-79D5-9D62-71F8-622C056FDDB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CFC767C-C1F8-7408-9C6E-43A1E740040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A26FF49-77BF-8D0B-8AF4-61229C755D8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16401E6-B539-80F7-7A23-BA325FA0424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2024C89-FB0D-3DC1-2D91-ABD09EBA46F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F85CB31-28FF-7AC4-E63E-399D35A922D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208A5C15-FCA1-52D6-E3C4-EA50DA02E84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5F95FA4-C9A8-0232-85CD-27BEE96D79D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562E2C7-CC24-EE83-EC1C-BD9F8EE4524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9236601-C1D7-17B9-E0FE-0DB13E8FB69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0DBC612-E1F4-8414-7278-796651F93FD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FA8FFFE-5B9E-E86D-6338-1C55B20A5AF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3B5D0D1B-74B4-BC52-2EDD-D1AD6E24C9D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0581361-4745-D103-4291-5BDD67A9D91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EB0BABA-59DA-1658-BAC7-DE38AF30EE2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0EC9494-134A-E7E0-D334-2FF45FAA347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D4F3394-04C8-4C8B-281D-FA36464B2C3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67D4A7E-4BD0-69E7-2A70-C43A9F1668E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181B7C0-BA89-E8C3-3EC2-BE0BD7CD94D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A4DDDB1-C4E8-6A8A-176B-D04E435D2F1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5310245-D27E-4A6F-59E6-AB6F63C0101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D69E78D-099B-CD51-8B7C-04B7E5E712C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63474B8-B2CD-11D0-A33D-ACDDE5B999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2D37739-2A63-BA7A-2AA5-1871AF866C0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1FA8C64-21A2-52A8-13C9-0F9A0183FC0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D6CD018-185E-E8AB-03EE-8773D238E1E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653851F-22B5-62E2-197E-B75DAF3C696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E319AC5-58DF-985F-B695-84FCC102A67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6DC5983-F1E8-598F-56BC-444ED055C45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33A6CDC-818C-086A-0D24-98EC6E12CB0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8CE3228-A3A0-B902-68D2-FCAB68A5909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12632BF-3ADA-9791-42D4-153FD1B94C4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6D9A0F2-CC54-A073-9817-96048E11C02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F36DF65-E71E-234B-6A99-02CD15F98CE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6B5FFBC-7848-5023-CCA1-BD748807B4B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01A0A19-6407-F241-38F6-1D6E78BD2F2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6AAA967-BC0B-3957-872A-0F085950B1E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191A7F9-8BCD-17EB-7D52-1A60BA1C745A}"/>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D70BB64-9C2B-D8B2-8733-97760FC1CCE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46FB2E9-1329-E768-9E77-045811C7375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DC403F4-3AE8-13AA-7639-766DDC7957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930C345-6A64-70DB-04B1-C150F16D80D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D8F0066-97DE-BA87-78D2-EF6BDEA23E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658DE55-5255-CF82-0B94-6541D093D70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A99862E-6C96-80C3-CDBB-498D3EBBBB6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E896CA3-A209-339D-F416-A846F1D82F4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FBE76FE-0C5D-4BBC-D988-B6A2C7690BC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CF4EDFED-7F92-1403-8D86-1E1E558DDA35}"/>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876C600-5F36-B914-A523-3F3AD1C9EDE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CE8495F-9E71-315F-5BED-BB891341C6E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54F5831-3812-44DC-08FA-7F0922DEB2C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2DADA9E-6149-5631-FA11-58DDCC98A08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AD1F6E6-3623-598E-5718-F25D4EDBB6B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EA4D1AA-3C09-58EB-031B-EFB4DCD74CD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CD6C8AB-4683-86ED-4671-9BEC82EB6F2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8FF60E9-96B8-95D8-E4EE-528FD5096C9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290FE34-3FC9-C70F-CB0C-A747CDC9C94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B996CDF-B660-9B4E-C177-A088F49803B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F007389-C27D-498D-D48F-C2C17EB363E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093BD4E-C4AC-E12A-1668-2865EA422FA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29F5F19-74E9-192B-5FEE-78B68788E35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16720E7-0AFB-78C0-F770-DCD6AA7CE61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430C763-626E-161D-0BDB-FEC3C24EE2C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42EBF0C-74BB-7F6B-D69E-CB715F3661D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676EEF9-96F6-3682-EEF4-9D2605D1131F}"/>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EEAE0120-DC4B-F9BB-57FF-8BF954870E7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E832191-8A62-CC47-FF53-7AA20A8C8FA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81F3830-952B-8048-96E8-5110FC5DE0C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DC6F742-42F9-CBEC-D05D-7BF709BC91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5DDE0DA-E289-5F1D-6AA6-4AD89B2DD2E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C2C16666-D8F6-CC5F-1825-D689313FCC3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AF65713-C6D9-7BF6-55FB-8CF9F83E993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5861499-6A08-2577-7A27-B7509AB099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47A0545-1113-FC23-5D91-D8393DA8B1D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BC61B82-99E6-A59F-9BCA-E038C659DF2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C9A7AAB-419F-715B-FE1F-57E8C4A87B2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3CD725E-C777-DFF5-8866-BCE9E446E2D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0B80B88-C406-E109-F00A-1FC94373C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930E2F5-69B2-B1B7-63AC-B3AA926E6C0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9AEA39-9047-C413-4459-930EB507FF4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0D95882-9FB1-FE71-F016-0A420F24326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FBC870C-0B0C-4A04-1427-738D72DCE944}"/>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7525565-835B-490E-695D-BBDAD89B14B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8BC57AC-B271-7F5D-8D47-238A9CED82C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B2CA855-2CC8-907D-C818-D495248236E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EA6A253-3E92-B813-47BE-3E287816717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91403E1-B827-2E5F-1438-5BFBE4B8DED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5FC9C33-4886-83D5-83EC-3B240B15A3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5CD1CD5-06FC-6394-74B8-71BA7EB7090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526342D-1A4E-BB19-F7AF-2FF103A0161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1575E8F-EA5A-15B9-0820-D0218EB29F0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557793B-EB58-CF2C-D084-CE570FD5977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1A1F123-3869-8A75-2D6C-0C08E07E8AB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6138F1D4-BBBD-44BE-17FA-F78AEB4C657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D45EB4F-3D9F-3A95-93CD-2E08BD9CEEC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208FE91-0492-B82B-702C-156C29C50C5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34E6FDA-6B28-D035-EB72-38AEFF8F769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1EB2CDB-15F5-EA3B-784D-F5EDFD4EFD4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DEDC0F3-2C41-57A0-355F-618EE6FA35D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4A2AD54-49DD-3536-9388-5AF40A5E48A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185C985-07E7-9921-C65D-42158474814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F2FA955-918D-7806-02E3-9806A800E30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2AC75A8-749B-78BB-54B4-59038535FE7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4969578-DF11-FD1A-7A26-9491C9AE125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445D132-C7CB-2539-12D4-76D580DD2A50}"/>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B60EF05-ED4C-4823-A584-D0917E5F6B1D}"/>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1473632-469B-FC69-1742-60847E6A32D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392513B-637A-31EC-3C40-B95D1900539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11D14BF-8734-916F-F3CE-5E8D43CB37C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9B05FA5-C1D9-6560-A697-FF1F4B2991B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440D128-4189-BE03-0D64-89AB220727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7C88FE0-714A-604F-5344-50554661B55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B9DCA1CD-29DC-6BD8-0B77-05B0B5BC586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D946E7E-6BC1-E867-C1BB-C0DC9D813A4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01B184B-F5FF-74FA-F62E-F013D3E84E8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E9D0C5-481A-0520-B8E9-597D3055A6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2200C77-207D-4B3E-8432-2229E701AB3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184DCA9-AAEF-A3FE-C0E2-416779ADD79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E1F6D45-DD64-E1C9-B586-ADD8D874CEB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A0DEAC6-62E9-0DE1-01E1-08F6D901921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58464AA-12DB-9B57-0586-EB923824465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DEB573E-0D94-8E63-5C12-4EC0CA9F85C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2CC69E3-1016-BCE5-7B60-314B381EDF1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1BD4B9C-3382-3F09-AEC0-F07F3F2DC63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D91ED82-6C98-842D-D41F-758DFB1253E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8026A390-D4B9-2398-F6C5-7A9506949C3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06710C0F-47B6-6F40-4148-8FD7113181E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F39AC55-BC92-6C2E-C3CD-66127D01D40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4B5FDD7-434B-3709-6539-8D03278B030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4339060-0558-BAF3-BF21-5AD83E6B0B5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27F7169-08B9-5C74-968A-37169555425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A174473-7145-F806-2BED-54BD1616853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12290" name="Group 1">
            <a:extLst>
              <a:ext uri="{FF2B5EF4-FFF2-40B4-BE49-F238E27FC236}">
                <a16:creationId xmlns:a16="http://schemas.microsoft.com/office/drawing/2014/main" id="{F8934BC1-271A-A5D3-C1E3-E7F5ECED0584}"/>
              </a:ext>
            </a:extLst>
          </p:cNvPr>
          <p:cNvGrpSpPr>
            <a:grpSpLocks noChangeAspect="1"/>
          </p:cNvGrpSpPr>
          <p:nvPr/>
        </p:nvGrpSpPr>
        <p:grpSpPr bwMode="auto">
          <a:xfrm>
            <a:off x="0" y="0"/>
            <a:ext cx="760413" cy="1371600"/>
            <a:chOff x="2499" y="0"/>
            <a:chExt cx="18923" cy="33909"/>
          </a:xfrm>
        </p:grpSpPr>
      </p:grpSp>
      <p:grpSp>
        <p:nvGrpSpPr>
          <p:cNvPr id="12293" name="Group 7">
            <a:extLst>
              <a:ext uri="{FF2B5EF4-FFF2-40B4-BE49-F238E27FC236}">
                <a16:creationId xmlns:a16="http://schemas.microsoft.com/office/drawing/2014/main" id="{033344BE-5526-8AE4-B633-6898B2161AF7}"/>
              </a:ext>
            </a:extLst>
          </p:cNvPr>
          <p:cNvGrpSpPr>
            <a:grpSpLocks noChangeAspect="1"/>
          </p:cNvGrpSpPr>
          <p:nvPr/>
        </p:nvGrpSpPr>
        <p:grpSpPr bwMode="auto">
          <a:xfrm>
            <a:off x="0" y="0"/>
            <a:ext cx="760413" cy="1371600"/>
            <a:chOff x="2499" y="0"/>
            <a:chExt cx="18923" cy="33909"/>
          </a:xfrm>
        </p:grpSpPr>
      </p:grpSp>
      <p:sp>
        <p:nvSpPr>
          <p:cNvPr id="145" name="Slide Number Placeholder 3">
            <a:extLst>
              <a:ext uri="{FF2B5EF4-FFF2-40B4-BE49-F238E27FC236}">
                <a16:creationId xmlns:a16="http://schemas.microsoft.com/office/drawing/2014/main" id="{9A4134FE-B350-4ABC-8270-3837E911609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100</a:t>
            </a:fld>
            <a:endParaRPr lang="en-US" dirty="0">
              <a:solidFill>
                <a:schemeClr val="tx1"/>
              </a:solidFill>
              <a:latin typeface="Calibri" panose="020F0502020204030204"/>
            </a:endParaRPr>
          </a:p>
        </p:txBody>
      </p:sp>
      <p:pic>
        <p:nvPicPr>
          <p:cNvPr id="258" name="Picture 257">
            <a:extLst>
              <a:ext uri="{FF2B5EF4-FFF2-40B4-BE49-F238E27FC236}">
                <a16:creationId xmlns:a16="http://schemas.microsoft.com/office/drawing/2014/main" id="{75200CAC-A6E4-40D4-A80A-743D80089963}"/>
              </a:ext>
            </a:extLst>
          </p:cNvPr>
          <p:cNvPicPr>
            <a:picLocks noChangeAspect="1"/>
          </p:cNvPicPr>
          <p:nvPr/>
        </p:nvPicPr>
        <p:blipFill rotWithShape="1">
          <a:blip r:embed="rId5">
            <a:extLst>
              <a:ext uri="{28A0092B-C50C-407E-A947-70E740481C1C}">
                <a14:useLocalDpi xmlns:a14="http://schemas.microsoft.com/office/drawing/2010/main" val="0"/>
              </a:ext>
            </a:extLst>
          </a:blip>
          <a:srcRect l="1385"/>
          <a:stretch/>
        </p:blipFill>
        <p:spPr>
          <a:xfrm>
            <a:off x="3030463" y="2024677"/>
            <a:ext cx="6131075" cy="4620270"/>
          </a:xfrm>
          <a:prstGeom prst="rect">
            <a:avLst/>
          </a:prstGeom>
          <a:ln>
            <a:solidFill>
              <a:srgbClr val="000000"/>
            </a:solidFill>
          </a:ln>
          <a:effectLst>
            <a:outerShdw blurRad="50800" dist="38100" dir="2700000" algn="tl" rotWithShape="0">
              <a:prstClr val="black">
                <a:alpha val="40000"/>
              </a:prstClr>
            </a:outerShdw>
          </a:effectLst>
        </p:spPr>
      </p:pic>
      <p:sp>
        <p:nvSpPr>
          <p:cNvPr id="141" name="Slide Number Placeholder 3">
            <a:extLst>
              <a:ext uri="{FF2B5EF4-FFF2-40B4-BE49-F238E27FC236}">
                <a16:creationId xmlns:a16="http://schemas.microsoft.com/office/drawing/2014/main" id="{4FCE8832-E4C4-4CA5-AD13-B13A101ABB78}"/>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3873377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13CE03-9847-88DB-90A7-289E32BE4E2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80893EA2-90BA-5FC1-072F-20FAF787F03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6E5612E-41E6-0B0C-BD27-367E5D3A7F8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5F26C33-9E2D-E66F-15CF-0B3E05ACA93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38025CF-8D2D-33E5-E167-3F0D05E18D7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B8D2B2A-63D3-7527-D5AE-E656AFDC4BF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9C6EFF7-199A-85BA-62A1-153404F47B2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BECD141-9705-FF97-38BB-C0B496A38F7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6615667-FF13-F5B0-C19B-C9F124999F1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1CC7302-9FF2-460A-C895-0AEC1EB95FB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131DD0F-9C4F-485F-C7C0-9E76748451E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8AEC7A8-1F69-4472-0BA7-339FE19433F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9E224B2-9C81-5C99-3A04-F8CF01AF53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FD30290-B552-E82A-5C69-EF2AF996362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D432095-A733-C59D-ADBD-27729197902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F63347A-76A9-36EF-7AEA-7D1A5B90D71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0F9D0B3-9AFA-A8C2-6A48-00271B56015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701DC18-5DF6-0BE1-55B9-0F9FFABD207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2A69429-8043-6A7B-AF3D-56A3F43010D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6DE334C-3406-C2E6-F08A-8595E4C86A5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B2C2C6C-858C-7EB4-D4DF-5058C09D105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EBEB7A8-C26E-49A4-6FA4-77FA4A8F215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4BA855A-8091-4A4F-E6E0-C1195190CB1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7EF4AF7-6807-057C-48D3-A45904BB3E8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111F00E-AF19-72A4-B8DD-D9B82012171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9B2576A-3D2A-F6AA-6A89-A46B6E765CC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B3C225C-E25B-BF6F-6C87-4DF909491D1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5BC4F2CA-1FC4-4F97-4755-4B9183BF7FE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C24FA41-295C-76B9-1FA1-49735DB21A2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6D1A19-FF70-B503-A386-F19EFD19643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7F241C2-754E-C8AF-8754-E7086F559EB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AE14A3A-7DB9-190E-CF70-115923D236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AC75DEE-ABB3-F0DA-F39B-F0C09A04BF6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B6E7A42-D556-E9C7-EF80-E4FD76916CA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59FDE45-B702-AF9A-76C8-2489CECFF64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0F4E8BB-5D86-B641-B7BF-52AD970223F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901DEC0-8A3B-79DC-9093-988EFC7EE3D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6DE6FC4-C271-039D-7667-AE38206CD04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A26A123-4E08-A794-B1EB-9E6C14BEDA6B}"/>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3FFBAF-42AE-EFCF-CA7D-A425CF0F443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3D65201-E5E1-261D-2D14-B4E65C39FC9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61E501D-42AE-058A-3FBF-89AD4573DCF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11FE9E2-039B-85AB-6E9C-12A4464C52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DF95A4A-44C9-3973-9120-2B70CE522D9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395998E-A5A3-63FF-2489-E1933EB8E5F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9468ABF-CD09-FD42-BFA6-266B222A635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9E0D950-6E7A-B4DD-25C8-20E92906695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5BCE6EE-647E-04E1-1099-2F44935EA10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C37E17A-133C-0A17-FCD8-7B92882BCB5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337143B-FB5B-AEBE-95E9-24DDD37FECB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536F251-4C9B-237C-DAA2-703AEF4E2E8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105C061-0C14-7ADB-E942-DADCEAD04E4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9DA2ABB-93D9-9C67-1325-0CF40E74C27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E74F0CA-956E-8E53-BF0F-F951CD7757F4}"/>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00B12B1-0735-F3BF-1851-19B16C5750E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EBE3451-1073-A953-CB23-4B181EB8028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4040DE-CA4E-F401-C156-E7456CB2EC0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44E5C2A-4F7C-6316-674A-8FE52C70AF9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C0E7119-ABCC-5DB6-3123-15DE9FF511A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8FC5404-9F1B-8BAA-AEBD-844E1972224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71AE80F-53BF-E277-5306-4D675B34260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280F2B2-893B-D1E5-6290-8A9FDAA9A29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BB246A3-F67E-1C16-9EDB-5C8A6908F3E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03AEE28-C7BC-FCBA-D3AB-09FA91CBA06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F636BFE-BD5D-C575-4953-E99F05B44BD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121B653-D299-7A44-12B6-DB02B970662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FFF2B71-DD1C-FAE5-4EB1-A4CDBE35932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5EB77D7-6225-3884-C755-82647C21A1F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6C584B2-DE41-7EE1-8E3D-7D92E1DFDCE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414F6B9-8CB3-29AC-E3C7-9C62DA6C70D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0B7EEE5-B8A8-BE02-1778-F1C0409B87A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33806B8-7CE1-86A2-5244-1F867FBD97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8BEF627-CA6C-A3A5-0CDD-F967039D28F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E3211C3-2E27-9378-9EF1-82CC705C2C7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5933484-CE3E-80A9-44FF-325DD93C61C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1C10854-6142-8F9C-B2D5-565F2E15D54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BC6704D-EE04-DBCE-D600-86A702EED2E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0A1E9C1-4559-9715-5066-9B6AC035E41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BDE8645-0B10-B8D0-A297-AEB77890228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8FBCAEB-E232-85B3-2605-0646087947B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600E3E3-FBF3-4AE0-0B8E-CAF9A47D783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916C80B-4D79-A513-1B1A-8060F2F3D34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FDA29BC-9459-3280-A0B6-5935FBD8E01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0C5396D-4A14-75AF-875A-29B24AD4344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E6BCCF72-AA10-0ADB-B9BB-5D16A3C6221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F5D70FB-9250-A60D-CC0E-932B5934FD6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5182EC7-6CC3-4241-92E2-DCA2D4B658A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EC8A1CE-BC44-85D5-036F-FB65564E7BE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708AB24-8113-403B-ECC5-C522CB72733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A4644298-290C-DB2F-F8A6-92DEC9696C1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3C44745-DBA7-42D0-51DA-60FAB124737E}"/>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6031739-450E-A2F1-3D14-BC3B9E73576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0C6D74F-CD8E-EEF2-0630-FC942C9631C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C89FE7E-93D3-35CE-AE4E-AA7F4849288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05EB290-912F-5BDB-194E-2B8CB3C5B47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4001FA3-2DBD-EEF9-3082-29B953C7CF1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72282AF-FB2B-A504-E26B-F15A09DE9CC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8A13A68-59B6-3F26-9C48-1277AE93E15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50B7943-6F7E-CB13-ECF1-ABAA891D8A7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776D74A-E008-AAF8-8978-0DC94FF2E6C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551B2CD-4CE8-F5D4-AD0E-98E59E1E712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D86AA4F-29A7-16EB-8EDB-777BD63220B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A2AB566-7CC1-EBD5-624F-499BEDBBAA3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2712773-59A5-826F-D3A6-0C953BA6D1B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646B6DC-446F-50EE-C295-8E16BA7DAFB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32F4A74-AB86-9803-7DFB-E1D68292A5C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D5952DE-3129-15C9-9F3F-0610DB6ECF0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52AD3D2-5438-8564-BDAD-453C1454E75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6033312-CF75-1116-7788-3FFDD7ABD7E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538D054-5E1A-1185-6FE7-62E3532E879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CA2F0B7-08E5-A320-B099-9944300F067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08FE4C3-65AF-3222-71FD-9AE659F13E2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F32EE07-BA99-3184-F49B-F0A1E4EA2FD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A4E80B5-9D7D-D282-CB65-9AB42C9D4D1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A74239C-2EB1-7C66-A224-354CD35CE5F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F62E05C-38B6-BB01-1F1B-22CAE287581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9876E42-B96F-C9B6-D452-5F6DABD0246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27C6957-D4BF-6C9C-3A83-E1EE3794E50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63097F7-276E-3337-FA44-059EC2FEE36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3E17FD8-AAA5-6ADE-4FED-9C47A569510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4429A07-1744-9AB7-B6E4-97CD4E40899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65E388F-BFAB-D397-3DD3-0336CF6B768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2AB06CB-71D4-1E35-5F15-4EA90F571DF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3FC1DB52-7152-C44C-04C1-40C51E7F7C8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10FD68B-51B7-52C0-76AE-1429B4C4AA5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7838920-49F0-942C-DEF7-C4EF4AFF1D4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C77F68DD-C5B5-B8F9-D01F-A8F20FF893B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E534AFC-D25E-3EE3-1EF0-B81F50F8F6E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0D10B37-82F6-131A-6706-952BA283BCF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4F34931-808C-824C-C027-2BAA179BD9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DC68A50-A051-02DD-FBE3-56DCEA44F1C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7A23C0B-AEFE-A9A8-266E-48DBFE27E0B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B0501AE-B2F6-D41A-2DCA-66200F0A5FC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BC0B5B6-324A-6715-FA75-577EF7AF89B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12290" name="Group 1">
            <a:extLst>
              <a:ext uri="{FF2B5EF4-FFF2-40B4-BE49-F238E27FC236}">
                <a16:creationId xmlns:a16="http://schemas.microsoft.com/office/drawing/2014/main" id="{96716A85-B238-781D-6A1C-E270724D5491}"/>
              </a:ext>
            </a:extLst>
          </p:cNvPr>
          <p:cNvGrpSpPr>
            <a:grpSpLocks noChangeAspect="1"/>
          </p:cNvGrpSpPr>
          <p:nvPr/>
        </p:nvGrpSpPr>
        <p:grpSpPr bwMode="auto">
          <a:xfrm>
            <a:off x="0" y="0"/>
            <a:ext cx="760413" cy="1371600"/>
            <a:chOff x="2499" y="0"/>
            <a:chExt cx="18923" cy="33909"/>
          </a:xfrm>
        </p:grpSpPr>
      </p:grpSp>
      <p:grpSp>
        <p:nvGrpSpPr>
          <p:cNvPr id="12293" name="Group 7">
            <a:extLst>
              <a:ext uri="{FF2B5EF4-FFF2-40B4-BE49-F238E27FC236}">
                <a16:creationId xmlns:a16="http://schemas.microsoft.com/office/drawing/2014/main" id="{665FED26-C5C6-6857-6BC1-C1A95CCE7C58}"/>
              </a:ext>
            </a:extLst>
          </p:cNvPr>
          <p:cNvGrpSpPr>
            <a:grpSpLocks noChangeAspect="1"/>
          </p:cNvGrpSpPr>
          <p:nvPr/>
        </p:nvGrpSpPr>
        <p:grpSpPr bwMode="auto">
          <a:xfrm>
            <a:off x="0" y="0"/>
            <a:ext cx="760413" cy="1371600"/>
            <a:chOff x="2499" y="0"/>
            <a:chExt cx="18923" cy="33909"/>
          </a:xfrm>
        </p:grpSpPr>
      </p:grpSp>
      <p:graphicFrame>
        <p:nvGraphicFramePr>
          <p:cNvPr id="11268" name="Table 11267">
            <a:extLst>
              <a:ext uri="{FF2B5EF4-FFF2-40B4-BE49-F238E27FC236}">
                <a16:creationId xmlns:a16="http://schemas.microsoft.com/office/drawing/2014/main" id="{5C15F7F8-6146-4563-5E98-52B2B603997B}"/>
              </a:ext>
            </a:extLst>
          </p:cNvPr>
          <p:cNvGraphicFramePr>
            <a:graphicFrameLocks noGrp="1"/>
          </p:cNvGraphicFramePr>
          <p:nvPr>
            <p:extLst>
              <p:ext uri="{D42A27DB-BD31-4B8C-83A1-F6EECF244321}">
                <p14:modId xmlns:p14="http://schemas.microsoft.com/office/powerpoint/2010/main" val="3444171664"/>
              </p:ext>
            </p:extLst>
          </p:nvPr>
        </p:nvGraphicFramePr>
        <p:xfrm>
          <a:off x="2898329" y="2005013"/>
          <a:ext cx="6758884" cy="4771835"/>
        </p:xfrm>
        <a:graphic>
          <a:graphicData uri="http://schemas.openxmlformats.org/drawingml/2006/table">
            <a:tbl>
              <a:tblPr firstRow="1" firstCol="1" bandRow="1"/>
              <a:tblGrid>
                <a:gridCol w="3379442">
                  <a:extLst>
                    <a:ext uri="{9D8B030D-6E8A-4147-A177-3AD203B41FA5}">
                      <a16:colId xmlns:a16="http://schemas.microsoft.com/office/drawing/2014/main" val="4126081230"/>
                    </a:ext>
                  </a:extLst>
                </a:gridCol>
                <a:gridCol w="3379442">
                  <a:extLst>
                    <a:ext uri="{9D8B030D-6E8A-4147-A177-3AD203B41FA5}">
                      <a16:colId xmlns:a16="http://schemas.microsoft.com/office/drawing/2014/main" val="3493676415"/>
                    </a:ext>
                  </a:extLst>
                </a:gridCol>
              </a:tblGrid>
              <a:tr h="218388">
                <a:tc>
                  <a:txBody>
                    <a:bodyPr/>
                    <a:lstStyle/>
                    <a:p>
                      <a:pPr marL="0" marR="0" algn="ctr">
                        <a:lnSpc>
                          <a:spcPct val="107000"/>
                        </a:lnSpc>
                        <a:spcBef>
                          <a:spcPts val="0"/>
                        </a:spcBef>
                        <a:spcAft>
                          <a:spcPts val="0"/>
                        </a:spcAft>
                      </a:pPr>
                      <a:r>
                        <a:rPr lang="en-US" sz="16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Say This</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4597" marR="5459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07000"/>
                        </a:lnSpc>
                        <a:spcBef>
                          <a:spcPts val="0"/>
                        </a:spcBef>
                        <a:spcAft>
                          <a:spcPts val="0"/>
                        </a:spcAft>
                      </a:pPr>
                      <a:r>
                        <a:rPr lang="en-US" sz="16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Instead of Saying This</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4597" marR="54597"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8787"/>
                    </a:solidFill>
                  </a:tcPr>
                </a:tc>
                <a:extLst>
                  <a:ext uri="{0D108BD9-81ED-4DB2-BD59-A6C34878D82A}">
                    <a16:rowId xmlns:a16="http://schemas.microsoft.com/office/drawing/2014/main" val="1457898180"/>
                  </a:ext>
                </a:extLst>
              </a:tr>
              <a:tr h="218388">
                <a:tc gridSpan="2">
                  <a:txBody>
                    <a:bodyPr/>
                    <a:lstStyle/>
                    <a:p>
                      <a:pPr marL="0" marR="0" algn="ctr">
                        <a:lnSpc>
                          <a:spcPct val="107000"/>
                        </a:lnSpc>
                        <a:spcBef>
                          <a:spcPts val="0"/>
                        </a:spcBef>
                        <a:spcAft>
                          <a:spcPts val="0"/>
                        </a:spcAft>
                      </a:pPr>
                      <a:r>
                        <a:rPr lang="en-US" sz="16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Record Not Found</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4597" marR="54597"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tc hMerge="1">
                  <a:txBody>
                    <a:bodyPr/>
                    <a:lstStyle/>
                    <a:p>
                      <a:endParaRPr lang="en-US"/>
                    </a:p>
                  </a:txBody>
                  <a:tcPr/>
                </a:tc>
                <a:extLst>
                  <a:ext uri="{0D108BD9-81ED-4DB2-BD59-A6C34878D82A}">
                    <a16:rowId xmlns:a16="http://schemas.microsoft.com/office/drawing/2014/main" val="2939580686"/>
                  </a:ext>
                </a:extLst>
              </a:tr>
              <a:tr h="564929">
                <a:tc>
                  <a:txBody>
                    <a:bodyPr/>
                    <a:lstStyle/>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“It appears our system isn’t pulling up </a:t>
                      </a:r>
                    </a:p>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your voter record. Do you mind if I make </a:t>
                      </a:r>
                    </a:p>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 quick call to our main office? Don’t </a:t>
                      </a:r>
                    </a:p>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worry, we’ll get this figured out.” </a:t>
                      </a:r>
                    </a:p>
                  </a:txBody>
                  <a:tcPr marL="54597" marR="5459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 can’t find you in the system.”</a:t>
                      </a:r>
                    </a:p>
                  </a:txBody>
                  <a:tcPr marL="54597" marR="54597"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641949052"/>
                  </a:ext>
                </a:extLst>
              </a:tr>
              <a:tr h="218388">
                <a:tc gridSpan="2">
                  <a:txBody>
                    <a:bodyPr/>
                    <a:lstStyle/>
                    <a:p>
                      <a:pPr marL="0" marR="0" algn="ctr">
                        <a:lnSpc>
                          <a:spcPct val="107000"/>
                        </a:lnSpc>
                        <a:spcBef>
                          <a:spcPts val="0"/>
                        </a:spcBef>
                        <a:spcAft>
                          <a:spcPts val="0"/>
                        </a:spcAft>
                      </a:pPr>
                      <a:r>
                        <a:rPr lang="en-US" sz="16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Limited Ballot</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4597" marR="54597"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tc hMerge="1">
                  <a:txBody>
                    <a:bodyPr/>
                    <a:lstStyle/>
                    <a:p>
                      <a:endParaRPr lang="en-US"/>
                    </a:p>
                  </a:txBody>
                  <a:tcPr/>
                </a:tc>
                <a:extLst>
                  <a:ext uri="{0D108BD9-81ED-4DB2-BD59-A6C34878D82A}">
                    <a16:rowId xmlns:a16="http://schemas.microsoft.com/office/drawing/2014/main" val="1721091775"/>
                  </a:ext>
                </a:extLst>
              </a:tr>
              <a:tr h="707740">
                <a:tc>
                  <a:txBody>
                    <a:bodyPr/>
                    <a:lstStyle/>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“We found your record and can see you’re currently registered in a different county.</a:t>
                      </a:r>
                    </a:p>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Since you live here now, you may be </a:t>
                      </a:r>
                    </a:p>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eligible for a Limited Ballot. Please allow </a:t>
                      </a:r>
                    </a:p>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me to call the elections office for details.” </a:t>
                      </a:r>
                    </a:p>
                  </a:txBody>
                  <a:tcPr marL="54597" marR="5459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“You’re not eligible to vote in this county. </a:t>
                      </a:r>
                    </a:p>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You can’t vote here.”</a:t>
                      </a:r>
                    </a:p>
                  </a:txBody>
                  <a:tcPr marL="54597" marR="54597"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663655318"/>
                  </a:ext>
                </a:extLst>
              </a:tr>
              <a:tr h="218388">
                <a:tc gridSpan="2">
                  <a:txBody>
                    <a:bodyPr/>
                    <a:lstStyle/>
                    <a:p>
                      <a:pPr marL="0" marR="0" algn="ctr">
                        <a:lnSpc>
                          <a:spcPct val="107000"/>
                        </a:lnSpc>
                        <a:spcBef>
                          <a:spcPts val="0"/>
                        </a:spcBef>
                        <a:spcAft>
                          <a:spcPts val="0"/>
                        </a:spcAft>
                      </a:pPr>
                      <a:r>
                        <a:rPr lang="en-US" sz="16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Statement of Residence</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4597" marR="54597"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tc hMerge="1">
                  <a:txBody>
                    <a:bodyPr/>
                    <a:lstStyle/>
                    <a:p>
                      <a:endParaRPr lang="en-US"/>
                    </a:p>
                  </a:txBody>
                  <a:tcPr/>
                </a:tc>
                <a:extLst>
                  <a:ext uri="{0D108BD9-81ED-4DB2-BD59-A6C34878D82A}">
                    <a16:rowId xmlns:a16="http://schemas.microsoft.com/office/drawing/2014/main" val="1038604677"/>
                  </a:ext>
                </a:extLst>
              </a:tr>
              <a:tr h="993364">
                <a:tc>
                  <a:txBody>
                    <a:bodyPr/>
                    <a:lstStyle/>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“We’ve found your record in the voter rolls, however the address needs an update.                  Let’s fix this with a simple form.                                   It’s a normal procedure. </a:t>
                      </a:r>
                    </a:p>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Let me know when you’re done and you won’t have to wait in line again.”</a:t>
                      </a:r>
                    </a:p>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“Are you still residing in the same county?” </a:t>
                      </a:r>
                    </a:p>
                  </a:txBody>
                  <a:tcPr marL="54597" marR="5459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“You’ve moved? </a:t>
                      </a:r>
                    </a:p>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You’ll need to fill out another form.”</a:t>
                      </a:r>
                    </a:p>
                  </a:txBody>
                  <a:tcPr marL="54597" marR="54597"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88810682"/>
                  </a:ext>
                </a:extLst>
              </a:tr>
            </a:tbl>
          </a:graphicData>
        </a:graphic>
      </p:graphicFrame>
      <p:sp>
        <p:nvSpPr>
          <p:cNvPr id="141" name="Slide Number Placeholder 3">
            <a:extLst>
              <a:ext uri="{FF2B5EF4-FFF2-40B4-BE49-F238E27FC236}">
                <a16:creationId xmlns:a16="http://schemas.microsoft.com/office/drawing/2014/main" id="{30FE432E-D70B-4D5F-99A8-9706616570B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101</a:t>
            </a:fld>
            <a:endParaRPr lang="en-US" dirty="0">
              <a:solidFill>
                <a:schemeClr val="tx1"/>
              </a:solidFill>
              <a:latin typeface="Calibri" panose="020F0502020204030204"/>
            </a:endParaRPr>
          </a:p>
        </p:txBody>
      </p:sp>
      <p:sp>
        <p:nvSpPr>
          <p:cNvPr id="144" name="Title 2">
            <a:extLst>
              <a:ext uri="{FF2B5EF4-FFF2-40B4-BE49-F238E27FC236}">
                <a16:creationId xmlns:a16="http://schemas.microsoft.com/office/drawing/2014/main" id="{0A4ACA61-BF17-44D9-B7C6-E247B36C85F4}"/>
              </a:ext>
            </a:extLst>
          </p:cNvPr>
          <p:cNvSpPr>
            <a:spLocks noGrp="1"/>
          </p:cNvSpPr>
          <p:nvPr>
            <p:ph type="title"/>
          </p:nvPr>
        </p:nvSpPr>
        <p:spPr>
          <a:xfrm>
            <a:off x="838200" y="1360488"/>
            <a:ext cx="10515600" cy="644525"/>
          </a:xfrm>
        </p:spPr>
        <p:txBody>
          <a:bodyPr>
            <a:noAutofit/>
          </a:bodyPr>
          <a:lstStyle/>
          <a:p>
            <a:r>
              <a:rPr lang="en-US" b="1" dirty="0"/>
              <a:t>Conflict Resolution and De-escalation</a:t>
            </a:r>
          </a:p>
        </p:txBody>
      </p:sp>
      <p:sp>
        <p:nvSpPr>
          <p:cNvPr id="142" name="Slide Number Placeholder 3">
            <a:extLst>
              <a:ext uri="{FF2B5EF4-FFF2-40B4-BE49-F238E27FC236}">
                <a16:creationId xmlns:a16="http://schemas.microsoft.com/office/drawing/2014/main" id="{0B3687DC-2CDF-4DE3-9EF8-F8EEBDE8EFFD}"/>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506528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13CE03-9847-88DB-90A7-289E32BE4E2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80893EA2-90BA-5FC1-072F-20FAF787F03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6E5612E-41E6-0B0C-BD27-367E5D3A7F8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5F26C33-9E2D-E66F-15CF-0B3E05ACA93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38025CF-8D2D-33E5-E167-3F0D05E18D7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B8D2B2A-63D3-7527-D5AE-E656AFDC4BF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9C6EFF7-199A-85BA-62A1-153404F47B2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BECD141-9705-FF97-38BB-C0B496A38F7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6615667-FF13-F5B0-C19B-C9F124999F1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1CC7302-9FF2-460A-C895-0AEC1EB95FB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131DD0F-9C4F-485F-C7C0-9E76748451E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8AEC7A8-1F69-4472-0BA7-339FE19433F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9E224B2-9C81-5C99-3A04-F8CF01AF53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FD30290-B552-E82A-5C69-EF2AF996362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D432095-A733-C59D-ADBD-27729197902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F63347A-76A9-36EF-7AEA-7D1A5B90D71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0F9D0B3-9AFA-A8C2-6A48-00271B56015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701DC18-5DF6-0BE1-55B9-0F9FFABD207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2A69429-8043-6A7B-AF3D-56A3F43010D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6DE334C-3406-C2E6-F08A-8595E4C86A5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B2C2C6C-858C-7EB4-D4DF-5058C09D105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EBEB7A8-C26E-49A4-6FA4-77FA4A8F215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4BA855A-8091-4A4F-E6E0-C1195190CB1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7EF4AF7-6807-057C-48D3-A45904BB3E8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111F00E-AF19-72A4-B8DD-D9B82012171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9B2576A-3D2A-F6AA-6A89-A46B6E765CC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B3C225C-E25B-BF6F-6C87-4DF909491D1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5BC4F2CA-1FC4-4F97-4755-4B9183BF7FE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C24FA41-295C-76B9-1FA1-49735DB21A2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6D1A19-FF70-B503-A386-F19EFD19643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7F241C2-754E-C8AF-8754-E7086F559EB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AE14A3A-7DB9-190E-CF70-115923D236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AC75DEE-ABB3-F0DA-F39B-F0C09A04BF6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B6E7A42-D556-E9C7-EF80-E4FD76916CA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59FDE45-B702-AF9A-76C8-2489CECFF64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0F4E8BB-5D86-B641-B7BF-52AD970223F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901DEC0-8A3B-79DC-9093-988EFC7EE3D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6DE6FC4-C271-039D-7667-AE38206CD04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A26A123-4E08-A794-B1EB-9E6C14BEDA6B}"/>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3FFBAF-42AE-EFCF-CA7D-A425CF0F443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3D65201-E5E1-261D-2D14-B4E65C39FC9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61E501D-42AE-058A-3FBF-89AD4573DCF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11FE9E2-039B-85AB-6E9C-12A4464C52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DF95A4A-44C9-3973-9120-2B70CE522D9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395998E-A5A3-63FF-2489-E1933EB8E5F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9468ABF-CD09-FD42-BFA6-266B222A635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9E0D950-6E7A-B4DD-25C8-20E92906695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5BCE6EE-647E-04E1-1099-2F44935EA10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C37E17A-133C-0A17-FCD8-7B92882BCB5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337143B-FB5B-AEBE-95E9-24DDD37FECB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536F251-4C9B-237C-DAA2-703AEF4E2E8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105C061-0C14-7ADB-E942-DADCEAD04E4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9DA2ABB-93D9-9C67-1325-0CF40E74C27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E74F0CA-956E-8E53-BF0F-F951CD7757F4}"/>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00B12B1-0735-F3BF-1851-19B16C5750E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EBE3451-1073-A953-CB23-4B181EB8028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4040DE-CA4E-F401-C156-E7456CB2EC0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44E5C2A-4F7C-6316-674A-8FE52C70AF9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C0E7119-ABCC-5DB6-3123-15DE9FF511A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8FC5404-9F1B-8BAA-AEBD-844E1972224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71AE80F-53BF-E277-5306-4D675B34260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280F2B2-893B-D1E5-6290-8A9FDAA9A29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BB246A3-F67E-1C16-9EDB-5C8A6908F3E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03AEE28-C7BC-FCBA-D3AB-09FA91CBA06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F636BFE-BD5D-C575-4953-E99F05B44BD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121B653-D299-7A44-12B6-DB02B970662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FFF2B71-DD1C-FAE5-4EB1-A4CDBE35932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5EB77D7-6225-3884-C755-82647C21A1F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6C584B2-DE41-7EE1-8E3D-7D92E1DFDCE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414F6B9-8CB3-29AC-E3C7-9C62DA6C70D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0B7EEE5-B8A8-BE02-1778-F1C0409B87A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33806B8-7CE1-86A2-5244-1F867FBD97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8BEF627-CA6C-A3A5-0CDD-F967039D28F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E3211C3-2E27-9378-9EF1-82CC705C2C7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5933484-CE3E-80A9-44FF-325DD93C61C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1C10854-6142-8F9C-B2D5-565F2E15D54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BC6704D-EE04-DBCE-D600-86A702EED2E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0A1E9C1-4559-9715-5066-9B6AC035E41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BDE8645-0B10-B8D0-A297-AEB77890228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8FBCAEB-E232-85B3-2605-0646087947B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600E3E3-FBF3-4AE0-0B8E-CAF9A47D783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916C80B-4D79-A513-1B1A-8060F2F3D34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FDA29BC-9459-3280-A0B6-5935FBD8E01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0C5396D-4A14-75AF-875A-29B24AD4344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E6BCCF72-AA10-0ADB-B9BB-5D16A3C6221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F5D70FB-9250-A60D-CC0E-932B5934FD6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5182EC7-6CC3-4241-92E2-DCA2D4B658A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EC8A1CE-BC44-85D5-036F-FB65564E7BE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708AB24-8113-403B-ECC5-C522CB72733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A4644298-290C-DB2F-F8A6-92DEC9696C1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3C44745-DBA7-42D0-51DA-60FAB124737E}"/>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6031739-450E-A2F1-3D14-BC3B9E73576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0C6D74F-CD8E-EEF2-0630-FC942C9631C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C89FE7E-93D3-35CE-AE4E-AA7F4849288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05EB290-912F-5BDB-194E-2B8CB3C5B47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4001FA3-2DBD-EEF9-3082-29B953C7CF1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72282AF-FB2B-A504-E26B-F15A09DE9CC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8A13A68-59B6-3F26-9C48-1277AE93E15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50B7943-6F7E-CB13-ECF1-ABAA891D8A7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776D74A-E008-AAF8-8978-0DC94FF2E6C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551B2CD-4CE8-F5D4-AD0E-98E59E1E712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D86AA4F-29A7-16EB-8EDB-777BD63220B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A2AB566-7CC1-EBD5-624F-499BEDBBAA3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2712773-59A5-826F-D3A6-0C953BA6D1B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646B6DC-446F-50EE-C295-8E16BA7DAFB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32F4A74-AB86-9803-7DFB-E1D68292A5C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D5952DE-3129-15C9-9F3F-0610DB6ECF0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52AD3D2-5438-8564-BDAD-453C1454E75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6033312-CF75-1116-7788-3FFDD7ABD7E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538D054-5E1A-1185-6FE7-62E3532E879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CA2F0B7-08E5-A320-B099-9944300F067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08FE4C3-65AF-3222-71FD-9AE659F13E2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F32EE07-BA99-3184-F49B-F0A1E4EA2FD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A4E80B5-9D7D-D282-CB65-9AB42C9D4D1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A74239C-2EB1-7C66-A224-354CD35CE5F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F62E05C-38B6-BB01-1F1B-22CAE287581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9876E42-B96F-C9B6-D452-5F6DABD0246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27C6957-D4BF-6C9C-3A83-E1EE3794E50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63097F7-276E-3337-FA44-059EC2FEE36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3E17FD8-AAA5-6ADE-4FED-9C47A569510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4429A07-1744-9AB7-B6E4-97CD4E40899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65E388F-BFAB-D397-3DD3-0336CF6B768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2AB06CB-71D4-1E35-5F15-4EA90F571DF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3FC1DB52-7152-C44C-04C1-40C51E7F7C8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10FD68B-51B7-52C0-76AE-1429B4C4AA5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7838920-49F0-942C-DEF7-C4EF4AFF1D4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C77F68DD-C5B5-B8F9-D01F-A8F20FF893B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E534AFC-D25E-3EE3-1EF0-B81F50F8F6E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0D10B37-82F6-131A-6706-952BA283BCF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4F34931-808C-824C-C027-2BAA179BD9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DC68A50-A051-02DD-FBE3-56DCEA44F1C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7A23C0B-AEFE-A9A8-266E-48DBFE27E0B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B0501AE-B2F6-D41A-2DCA-66200F0A5FC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BC0B5B6-324A-6715-FA75-577EF7AF89B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12290" name="Group 1">
            <a:extLst>
              <a:ext uri="{FF2B5EF4-FFF2-40B4-BE49-F238E27FC236}">
                <a16:creationId xmlns:a16="http://schemas.microsoft.com/office/drawing/2014/main" id="{96716A85-B238-781D-6A1C-E270724D5491}"/>
              </a:ext>
            </a:extLst>
          </p:cNvPr>
          <p:cNvGrpSpPr>
            <a:grpSpLocks noChangeAspect="1"/>
          </p:cNvGrpSpPr>
          <p:nvPr/>
        </p:nvGrpSpPr>
        <p:grpSpPr bwMode="auto">
          <a:xfrm>
            <a:off x="0" y="0"/>
            <a:ext cx="760413" cy="1371600"/>
            <a:chOff x="2499" y="0"/>
            <a:chExt cx="18923" cy="33909"/>
          </a:xfrm>
        </p:grpSpPr>
      </p:grpSp>
      <p:grpSp>
        <p:nvGrpSpPr>
          <p:cNvPr id="12293" name="Group 7">
            <a:extLst>
              <a:ext uri="{FF2B5EF4-FFF2-40B4-BE49-F238E27FC236}">
                <a16:creationId xmlns:a16="http://schemas.microsoft.com/office/drawing/2014/main" id="{665FED26-C5C6-6857-6BC1-C1A95CCE7C58}"/>
              </a:ext>
            </a:extLst>
          </p:cNvPr>
          <p:cNvGrpSpPr>
            <a:grpSpLocks noChangeAspect="1"/>
          </p:cNvGrpSpPr>
          <p:nvPr/>
        </p:nvGrpSpPr>
        <p:grpSpPr bwMode="auto">
          <a:xfrm>
            <a:off x="0" y="0"/>
            <a:ext cx="760413" cy="1371600"/>
            <a:chOff x="2499" y="0"/>
            <a:chExt cx="18923" cy="33909"/>
          </a:xfrm>
        </p:grpSpPr>
      </p:grpSp>
      <p:graphicFrame>
        <p:nvGraphicFramePr>
          <p:cNvPr id="11268" name="Table 11267">
            <a:extLst>
              <a:ext uri="{FF2B5EF4-FFF2-40B4-BE49-F238E27FC236}">
                <a16:creationId xmlns:a16="http://schemas.microsoft.com/office/drawing/2014/main" id="{5C15F7F8-6146-4563-5E98-52B2B603997B}"/>
              </a:ext>
            </a:extLst>
          </p:cNvPr>
          <p:cNvGraphicFramePr>
            <a:graphicFrameLocks noGrp="1"/>
          </p:cNvGraphicFramePr>
          <p:nvPr>
            <p:extLst>
              <p:ext uri="{D42A27DB-BD31-4B8C-83A1-F6EECF244321}">
                <p14:modId xmlns:p14="http://schemas.microsoft.com/office/powerpoint/2010/main" val="1356075023"/>
              </p:ext>
            </p:extLst>
          </p:nvPr>
        </p:nvGraphicFramePr>
        <p:xfrm>
          <a:off x="2898329" y="2005013"/>
          <a:ext cx="6758884" cy="1630236"/>
        </p:xfrm>
        <a:graphic>
          <a:graphicData uri="http://schemas.openxmlformats.org/drawingml/2006/table">
            <a:tbl>
              <a:tblPr firstRow="1" firstCol="1" bandRow="1"/>
              <a:tblGrid>
                <a:gridCol w="3379442">
                  <a:extLst>
                    <a:ext uri="{9D8B030D-6E8A-4147-A177-3AD203B41FA5}">
                      <a16:colId xmlns:a16="http://schemas.microsoft.com/office/drawing/2014/main" val="4126081230"/>
                    </a:ext>
                  </a:extLst>
                </a:gridCol>
                <a:gridCol w="3379442">
                  <a:extLst>
                    <a:ext uri="{9D8B030D-6E8A-4147-A177-3AD203B41FA5}">
                      <a16:colId xmlns:a16="http://schemas.microsoft.com/office/drawing/2014/main" val="3493676415"/>
                    </a:ext>
                  </a:extLst>
                </a:gridCol>
              </a:tblGrid>
              <a:tr h="218388">
                <a:tc>
                  <a:txBody>
                    <a:bodyPr/>
                    <a:lstStyle/>
                    <a:p>
                      <a:pPr marL="0" marR="0" algn="ctr">
                        <a:lnSpc>
                          <a:spcPct val="107000"/>
                        </a:lnSpc>
                        <a:spcBef>
                          <a:spcPts val="0"/>
                        </a:spcBef>
                        <a:spcAft>
                          <a:spcPts val="0"/>
                        </a:spcAft>
                      </a:pPr>
                      <a:r>
                        <a:rPr lang="en-US" sz="16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Say This</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4597" marR="5459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07000"/>
                        </a:lnSpc>
                        <a:spcBef>
                          <a:spcPts val="0"/>
                        </a:spcBef>
                        <a:spcAft>
                          <a:spcPts val="0"/>
                        </a:spcAft>
                      </a:pPr>
                      <a:r>
                        <a:rPr lang="en-US" sz="16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Instead of Saying This</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4597" marR="54597"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8787"/>
                    </a:solidFill>
                  </a:tcPr>
                </a:tc>
                <a:extLst>
                  <a:ext uri="{0D108BD9-81ED-4DB2-BD59-A6C34878D82A}">
                    <a16:rowId xmlns:a16="http://schemas.microsoft.com/office/drawing/2014/main" val="1457898180"/>
                  </a:ext>
                </a:extLst>
              </a:tr>
              <a:tr h="218388">
                <a:tc gridSpan="2">
                  <a:txBody>
                    <a:bodyPr/>
                    <a:lstStyle/>
                    <a:p>
                      <a:pPr marL="0" marR="0" algn="ctr">
                        <a:lnSpc>
                          <a:spcPct val="107000"/>
                        </a:lnSpc>
                        <a:spcBef>
                          <a:spcPts val="0"/>
                        </a:spcBef>
                        <a:spcAft>
                          <a:spcPts val="0"/>
                        </a:spcAft>
                      </a:pPr>
                      <a:r>
                        <a:rPr lang="en-US" sz="16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Other Scenarios</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4597" marR="54597"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tc hMerge="1">
                  <a:txBody>
                    <a:bodyPr/>
                    <a:lstStyle/>
                    <a:p>
                      <a:endParaRPr lang="en-US"/>
                    </a:p>
                  </a:txBody>
                  <a:tcPr/>
                </a:tc>
                <a:extLst>
                  <a:ext uri="{0D108BD9-81ED-4DB2-BD59-A6C34878D82A}">
                    <a16:rowId xmlns:a16="http://schemas.microsoft.com/office/drawing/2014/main" val="868325671"/>
                  </a:ext>
                </a:extLst>
              </a:tr>
              <a:tr h="993364">
                <a:tc>
                  <a:txBody>
                    <a:bodyPr/>
                    <a:lstStyle/>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 understand that you feel...”</a:t>
                      </a:r>
                    </a:p>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“I can see that you are upset...”</a:t>
                      </a:r>
                    </a:p>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“May I speak with you?” </a:t>
                      </a:r>
                    </a:p>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“Let me help you. What can I do?” </a:t>
                      </a:r>
                    </a:p>
                  </a:txBody>
                  <a:tcPr marL="54597" marR="5459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 know how you feel.”</a:t>
                      </a:r>
                    </a:p>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“Calm down.”</a:t>
                      </a:r>
                    </a:p>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“Come with me.” </a:t>
                      </a:r>
                    </a:p>
                    <a:p>
                      <a:pPr marL="0" marR="0" algn="ctr">
                        <a:lnSpc>
                          <a:spcPct val="107000"/>
                        </a:lnSpc>
                        <a:spcBef>
                          <a:spcPts val="0"/>
                        </a:spcBef>
                        <a:spcAft>
                          <a:spcPts val="60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 can’t help you.”</a:t>
                      </a:r>
                    </a:p>
                  </a:txBody>
                  <a:tcPr marL="54597" marR="54597"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58256199"/>
                  </a:ext>
                </a:extLst>
              </a:tr>
            </a:tbl>
          </a:graphicData>
        </a:graphic>
      </p:graphicFrame>
      <p:sp>
        <p:nvSpPr>
          <p:cNvPr id="141" name="Slide Number Placeholder 3">
            <a:extLst>
              <a:ext uri="{FF2B5EF4-FFF2-40B4-BE49-F238E27FC236}">
                <a16:creationId xmlns:a16="http://schemas.microsoft.com/office/drawing/2014/main" id="{30FE432E-D70B-4D5F-99A8-9706616570B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102</a:t>
            </a:fld>
            <a:endParaRPr lang="en-US" dirty="0">
              <a:solidFill>
                <a:schemeClr val="tx1"/>
              </a:solidFill>
              <a:latin typeface="Calibri" panose="020F0502020204030204"/>
            </a:endParaRPr>
          </a:p>
        </p:txBody>
      </p:sp>
      <p:sp>
        <p:nvSpPr>
          <p:cNvPr id="144" name="Title 2">
            <a:extLst>
              <a:ext uri="{FF2B5EF4-FFF2-40B4-BE49-F238E27FC236}">
                <a16:creationId xmlns:a16="http://schemas.microsoft.com/office/drawing/2014/main" id="{0A4ACA61-BF17-44D9-B7C6-E247B36C85F4}"/>
              </a:ext>
            </a:extLst>
          </p:cNvPr>
          <p:cNvSpPr>
            <a:spLocks noGrp="1"/>
          </p:cNvSpPr>
          <p:nvPr>
            <p:ph type="title"/>
          </p:nvPr>
        </p:nvSpPr>
        <p:spPr>
          <a:xfrm>
            <a:off x="838200" y="1360488"/>
            <a:ext cx="10515600" cy="644525"/>
          </a:xfrm>
        </p:spPr>
        <p:txBody>
          <a:bodyPr>
            <a:noAutofit/>
          </a:bodyPr>
          <a:lstStyle/>
          <a:p>
            <a:r>
              <a:rPr lang="en-US" b="1" dirty="0"/>
              <a:t>Conflict Resolution and De-escalation</a:t>
            </a:r>
          </a:p>
        </p:txBody>
      </p:sp>
      <p:sp>
        <p:nvSpPr>
          <p:cNvPr id="142" name="Slide Number Placeholder 3">
            <a:extLst>
              <a:ext uri="{FF2B5EF4-FFF2-40B4-BE49-F238E27FC236}">
                <a16:creationId xmlns:a16="http://schemas.microsoft.com/office/drawing/2014/main" id="{4EBD9D26-7C82-4191-B187-5B781F458668}"/>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1017629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BD52EB-6B3C-2791-ED6C-4ABE0154C1E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D0C6CB7-54AC-CB08-ABC2-4D889240907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0F34263-9536-86FF-F146-B47FD93551B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6ABDF22-933E-FDBF-68A8-4BCBEC5D9EB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0176EF8-A820-324A-0C31-73E2FCC1031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43B3A9D-3E33-5E5F-55EA-48EACB9276B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9E19CDD-EFA4-6484-D02F-0525AEFEE2B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F83281-BB9C-1CD5-91B9-1077F758111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3102022-7706-5AD9-1574-3413C33EC02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5C81C50-8AD3-EDDA-7C37-397641700E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FE72BDC-395C-2169-783F-C6038C3EDE1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DF69CA7-DA43-B9A0-2D24-6A6A4C85AB6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4CEE333-39ED-E29C-8620-9BC62701CAB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832E38A-FB53-48FE-1E4B-20EF46C94B5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88C1E78-92C9-C609-7A1F-ACCA8A0A9AA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5826C4A-BCD5-4767-729C-D1EF1480940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34C8544-E3D8-C0D0-321A-CDACF8A3E7E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FBA3D60-C379-669C-BBA2-D175C40A4D3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1017A0C-E1EC-CE20-D3BF-E97DB2D0BBA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F9C12B2-049B-2A5B-2627-50AE0127CB9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2ADFFA2-8362-7FB4-9594-C8AD239F178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119BB4C-F66F-563F-E847-89F7679BAD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F5E223E-F952-3BFD-3EE7-293559F6FB3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1D6A986-8758-708C-9EB5-A76AB00018E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CC26DB4-660D-CD24-430A-6EF0B250547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469EFB3-FDF1-93C7-BA0D-A3C21D3736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18F44E0-B258-01F9-6378-BF1549F7182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0753BAE-CB04-4203-4D22-7F121D8CE19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385174D-2108-C85D-A32C-20CBA0F8AF5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994DF3B-57B4-853D-BF58-718C792250E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8D924D2E-4DDD-83B6-C38A-7C1164889B3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E63D2EC-B46F-3A57-52F5-CDD8493FD02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BE17804-155B-C038-697A-C3E3AE8E555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E14694A-A1D1-BE22-971F-7A3858F494D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601BC3B4-B4D8-0375-3227-ACDD050702B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8D1447A-3FC7-B4BE-ED8C-36E37AE13BC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AC769EA-528C-42D8-6135-2AF10CC5F30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F2CB754-445E-653C-8EA6-8D0257913A8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44759F6-8FE5-360A-88DE-55B72BDC2AE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ED449E4-E15F-7F95-6E34-CCF7DE25F21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C3671FE-A295-913A-5B45-484AC126B8E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81A0512-CCAB-85FA-F88F-73CAF616FB6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4D555E3-7C3D-B06D-00BE-6573341F237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15F2FF9-655A-AC6D-0E84-0AEB89E0EB4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8AC0CA9-FCE9-FEFF-000E-211AF7CD996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C81BC93-B6DB-79E9-8324-9A05E6D5D3A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6DA8E32-15E4-5288-6357-CA36EE4A2A8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A54E699-91DF-E476-B84B-810FEC9F979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E4521AD-DECE-FB84-ABFE-FBDC248C2DD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0F4D8F3-F7A6-BD7A-710F-0915944BB93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782235E-D372-DF92-F828-4047CA620C4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928B006-F593-F70E-6712-152D53D611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BDD7E97-D3C3-D247-76C2-EB32F58BE60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21DCA45-7379-2D17-F33B-847085614E2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86A2430-A9EE-88EF-BDCC-C2A937A8D5A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E3C683F-914D-7700-79F2-3878B8792E1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EF595D2-A25A-142F-DA59-32CF20AA7E6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2CF4CCB-679C-4D90-3170-8B26259F7C6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CA2C3D07-9040-0BEE-AD4E-1DE9B90FBD0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ED4E789-A9F4-2085-72C1-FC778629D3D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E43F11E-F96E-340D-DE64-2B3006B38B7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7FA3C38-0F70-D358-BD6A-06589548E12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0475211-70AF-E3C5-3E80-087E5243059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1AA5935-199F-D411-D328-45B1B483F7A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0EA09DC-FC7E-3EF3-EB5A-45B730F1C30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4D61E64-CDCC-4006-F0DE-C3E1120BCE0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69C5773-C4DD-1DA6-FB84-9EF7BE84F6F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A7C8C2F-98DB-25D6-D744-3F817D02A43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11299DD-DBF3-30E2-98DB-DA97E86A076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35E50AC-3416-4C36-821F-48D4AC5EFE6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404A93D-B185-642C-83E1-5F55FF846C1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B6C974-9C14-EA32-DD79-9EACF98DAAA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E6C8C88-C879-D701-0A62-2BC57E2A868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57CD6EE-042E-DD95-76CC-9C75D6FFCE5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1BF769D-39D9-510B-A206-47CF7E13C9F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0BB0B4D-62A3-9D1B-BCD1-6536A7F1A6F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173E3E3-441C-467E-518D-D88BA602FB7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C9B5B15-96A6-839C-6FD5-3E41C44E240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22D2997-A1E0-CD65-F557-4DAC31AAF21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6B7A12F-68C4-4B38-EA55-82163C04F62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492D677-D7FE-EE9C-FBD9-7AB16DC21B7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501C900-B2F5-7F2A-5612-2A3C8CB358D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5FDA4CD-D9C8-F249-58B7-C6260BB83D1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7659E40-36EB-B560-1A42-0ECE9FB1FFD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0535537-DCA4-860A-7701-2A8930EFB91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2B8ED42-560B-F188-7C19-F5AB07FE3C5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36D4F2C-A767-1B49-9E44-8D2C85426545}"/>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37FE0C6-C984-DF45-2D59-BEC0ADEA951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EEBE88-E1D6-1075-FDC5-C3C9702A0CE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6842B03-4905-4490-1A56-C6A33CDBBA6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48899DC-681C-39BC-6539-199A9DF2326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7C6A5F3-8592-E753-401E-2CB5089BE67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CA46470-21A5-7075-A1B0-E133E3D5C55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7E60F3A-132A-4FE7-358B-B332A1DDF6C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A86823-2932-82D2-ACD9-BA650454F41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6DE26C20-BE3B-33E6-C545-E5273124693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D71408C-61FC-D341-C80B-D459A5CE96A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D627D14-8831-8C78-4BE8-9F378FDD33A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CBBFEBA-7744-DB3F-3E58-CA3282D1337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ECE96E8-50C4-FABD-D279-E7D7332ADED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B6A260A6-C782-A858-A3C6-807EF73040D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083174C-92D9-BF72-A426-6F2C784DAA6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86977C8-B4D9-4E93-5F5F-D5EBFA5B25B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BD28B08-9FF1-8B64-A408-1BDA3CF78D3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C5E48C8-AD73-54C2-2647-BED0DA0EF91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BF22ADA-C531-CF4F-1AEC-CC2ACD6512A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66C9AE2-0A60-2C22-BC91-D855AB2D03F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262995E-6E8D-018D-BEF8-256664587E5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2E4D1B3-EE25-05ED-12A8-238A5D831D0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B5B7F78-CE6B-481C-28B4-A3C2EC40076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3FF7490-5846-947C-25BA-19840495264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3694351-888F-7F26-0B5A-FA23C02B0D6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C5F75D9-F3EC-E4BA-2DBF-E1D44A75138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71AB824-7990-8E5E-D2CE-0EB26C7239F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05DF2F0-617B-4190-0D72-674D2EE8CB0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59F5F90-1636-BF17-7F3D-6855A7767B6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4110766-0B58-FEA0-98C0-5626F835448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8D3A629-AF03-987A-E31D-AE9CB940381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ECF9B54-6BAF-3692-0F8D-BCC66A890EC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6FDA101-6F9E-1DA2-1D18-D36ED23217F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7EF376E-5EFC-BE00-A8B9-C93A2A316E6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F2082E0-6DC4-F8E2-A945-4CABA0FD630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EA00FC7-19E9-BDD2-F2D6-00C1043F57F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84EBB12-19C8-E359-22D7-51025AD55E8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F7AC6E5-5EA3-2440-FE69-8695F86B50B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F674F55-E0EF-558C-C70C-07FF0DD9601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0AE2E24-93A9-DA56-5582-55CA27B52EE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9E80DC6-1BB3-E019-9EFE-FF3571914530}"/>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A0B32F9-9376-FA13-6C0B-686505433E1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F5B7C70-C718-B2E4-9F97-653DEEFA3C2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EF45DEF2-E9DA-E71B-29AE-1B9E9B60E02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1540117-B4D8-C14F-BB92-0334160D4DA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3281EE8-8B4F-E3FE-8005-A379A502610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18F4D7B-D3F4-C05F-2237-F79DBA97265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3259F9D9-0067-4610-A209-ECEFA53CF6B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103</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1F3349D3-FA56-475E-8838-B599179F446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Conflict Resolution and De-escalation</a:t>
            </a:r>
          </a:p>
        </p:txBody>
      </p:sp>
      <p:sp>
        <p:nvSpPr>
          <p:cNvPr id="146" name="Content Placeholder 256">
            <a:extLst>
              <a:ext uri="{FF2B5EF4-FFF2-40B4-BE49-F238E27FC236}">
                <a16:creationId xmlns:a16="http://schemas.microsoft.com/office/drawing/2014/main" id="{4450BE60-A92B-4CFB-ADE2-CB0A90EF9EB1}"/>
              </a:ext>
            </a:extLst>
          </p:cNvPr>
          <p:cNvSpPr txBox="1">
            <a:spLocks/>
          </p:cNvSpPr>
          <p:nvPr/>
        </p:nvSpPr>
        <p:spPr>
          <a:xfrm>
            <a:off x="838199" y="2223699"/>
            <a:ext cx="10515600"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nSpc>
                <a:spcPct val="107000"/>
              </a:lnSpc>
              <a:spcBef>
                <a:spcPts val="0"/>
              </a:spcBef>
              <a:buNone/>
            </a:pP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Defy Expectations</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Navigating interactions with irate voters requires a nuanced approach that extends beyond typical customer service scripts. </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It’s crucial to accurately assess the situation and understand the root of the problem. </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Defying a voter’s immediate expectations can be an effective strategy. </a:t>
            </a:r>
          </a:p>
        </p:txBody>
      </p:sp>
      <p:sp>
        <p:nvSpPr>
          <p:cNvPr id="142" name="Slide Number Placeholder 3">
            <a:extLst>
              <a:ext uri="{FF2B5EF4-FFF2-40B4-BE49-F238E27FC236}">
                <a16:creationId xmlns:a16="http://schemas.microsoft.com/office/drawing/2014/main" id="{10CA99C0-2D4E-425A-9BEA-FC942BD8E721}"/>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451431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BD52EB-6B3C-2791-ED6C-4ABE0154C1E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D0C6CB7-54AC-CB08-ABC2-4D889240907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0F34263-9536-86FF-F146-B47FD93551B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6ABDF22-933E-FDBF-68A8-4BCBEC5D9EB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0176EF8-A820-324A-0C31-73E2FCC1031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43B3A9D-3E33-5E5F-55EA-48EACB9276B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9E19CDD-EFA4-6484-D02F-0525AEFEE2B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F83281-BB9C-1CD5-91B9-1077F758111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3102022-7706-5AD9-1574-3413C33EC02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5C81C50-8AD3-EDDA-7C37-397641700E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FE72BDC-395C-2169-783F-C6038C3EDE1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DF69CA7-DA43-B9A0-2D24-6A6A4C85AB6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4CEE333-39ED-E29C-8620-9BC62701CAB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832E38A-FB53-48FE-1E4B-20EF46C94B5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88C1E78-92C9-C609-7A1F-ACCA8A0A9AA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5826C4A-BCD5-4767-729C-D1EF1480940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34C8544-E3D8-C0D0-321A-CDACF8A3E7E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FBA3D60-C379-669C-BBA2-D175C40A4D3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1017A0C-E1EC-CE20-D3BF-E97DB2D0BBA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F9C12B2-049B-2A5B-2627-50AE0127CB9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2ADFFA2-8362-7FB4-9594-C8AD239F178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119BB4C-F66F-563F-E847-89F7679BAD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F5E223E-F952-3BFD-3EE7-293559F6FB3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1D6A986-8758-708C-9EB5-A76AB00018E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CC26DB4-660D-CD24-430A-6EF0B250547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469EFB3-FDF1-93C7-BA0D-A3C21D3736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18F44E0-B258-01F9-6378-BF1549F7182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0753BAE-CB04-4203-4D22-7F121D8CE19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385174D-2108-C85D-A32C-20CBA0F8AF5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994DF3B-57B4-853D-BF58-718C792250E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8D924D2E-4DDD-83B6-C38A-7C1164889B3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E63D2EC-B46F-3A57-52F5-CDD8493FD02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BE17804-155B-C038-697A-C3E3AE8E555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E14694A-A1D1-BE22-971F-7A3858F494D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601BC3B4-B4D8-0375-3227-ACDD050702B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8D1447A-3FC7-B4BE-ED8C-36E37AE13BC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AC769EA-528C-42D8-6135-2AF10CC5F30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F2CB754-445E-653C-8EA6-8D0257913A8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44759F6-8FE5-360A-88DE-55B72BDC2AE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ED449E4-E15F-7F95-6E34-CCF7DE25F21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C3671FE-A295-913A-5B45-484AC126B8E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81A0512-CCAB-85FA-F88F-73CAF616FB6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4D555E3-7C3D-B06D-00BE-6573341F237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15F2FF9-655A-AC6D-0E84-0AEB89E0EB4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8AC0CA9-FCE9-FEFF-000E-211AF7CD996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C81BC93-B6DB-79E9-8324-9A05E6D5D3A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6DA8E32-15E4-5288-6357-CA36EE4A2A8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A54E699-91DF-E476-B84B-810FEC9F979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E4521AD-DECE-FB84-ABFE-FBDC248C2DD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0F4D8F3-F7A6-BD7A-710F-0915944BB93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782235E-D372-DF92-F828-4047CA620C4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928B006-F593-F70E-6712-152D53D611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BDD7E97-D3C3-D247-76C2-EB32F58BE60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21DCA45-7379-2D17-F33B-847085614E2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86A2430-A9EE-88EF-BDCC-C2A937A8D5A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E3C683F-914D-7700-79F2-3878B8792E1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EF595D2-A25A-142F-DA59-32CF20AA7E6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2CF4CCB-679C-4D90-3170-8B26259F7C6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CA2C3D07-9040-0BEE-AD4E-1DE9B90FBD0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ED4E789-A9F4-2085-72C1-FC778629D3D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E43F11E-F96E-340D-DE64-2B3006B38B7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7FA3C38-0F70-D358-BD6A-06589548E12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0475211-70AF-E3C5-3E80-087E5243059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1AA5935-199F-D411-D328-45B1B483F7A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0EA09DC-FC7E-3EF3-EB5A-45B730F1C30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4D61E64-CDCC-4006-F0DE-C3E1120BCE0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69C5773-C4DD-1DA6-FB84-9EF7BE84F6F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A7C8C2F-98DB-25D6-D744-3F817D02A43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11299DD-DBF3-30E2-98DB-DA97E86A076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35E50AC-3416-4C36-821F-48D4AC5EFE6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404A93D-B185-642C-83E1-5F55FF846C1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B6C974-9C14-EA32-DD79-9EACF98DAAA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E6C8C88-C879-D701-0A62-2BC57E2A868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57CD6EE-042E-DD95-76CC-9C75D6FFCE5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1BF769D-39D9-510B-A206-47CF7E13C9F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0BB0B4D-62A3-9D1B-BCD1-6536A7F1A6F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173E3E3-441C-467E-518D-D88BA602FB7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C9B5B15-96A6-839C-6FD5-3E41C44E240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22D2997-A1E0-CD65-F557-4DAC31AAF21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6B7A12F-68C4-4B38-EA55-82163C04F62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492D677-D7FE-EE9C-FBD9-7AB16DC21B7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501C900-B2F5-7F2A-5612-2A3C8CB358D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5FDA4CD-D9C8-F249-58B7-C6260BB83D1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7659E40-36EB-B560-1A42-0ECE9FB1FFD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0535537-DCA4-860A-7701-2A8930EFB91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2B8ED42-560B-F188-7C19-F5AB07FE3C5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36D4F2C-A767-1B49-9E44-8D2C85426545}"/>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37FE0C6-C984-DF45-2D59-BEC0ADEA951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EEBE88-E1D6-1075-FDC5-C3C9702A0CE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6842B03-4905-4490-1A56-C6A33CDBBA6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48899DC-681C-39BC-6539-199A9DF2326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7C6A5F3-8592-E753-401E-2CB5089BE67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CA46470-21A5-7075-A1B0-E133E3D5C55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7E60F3A-132A-4FE7-358B-B332A1DDF6C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A86823-2932-82D2-ACD9-BA650454F41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6DE26C20-BE3B-33E6-C545-E5273124693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D71408C-61FC-D341-C80B-D459A5CE96A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D627D14-8831-8C78-4BE8-9F378FDD33A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CBBFEBA-7744-DB3F-3E58-CA3282D1337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ECE96E8-50C4-FABD-D279-E7D7332ADED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B6A260A6-C782-A858-A3C6-807EF73040D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083174C-92D9-BF72-A426-6F2C784DAA6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86977C8-B4D9-4E93-5F5F-D5EBFA5B25B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BD28B08-9FF1-8B64-A408-1BDA3CF78D3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C5E48C8-AD73-54C2-2647-BED0DA0EF91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BF22ADA-C531-CF4F-1AEC-CC2ACD6512A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66C9AE2-0A60-2C22-BC91-D855AB2D03F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262995E-6E8D-018D-BEF8-256664587E5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2E4D1B3-EE25-05ED-12A8-238A5D831D0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B5B7F78-CE6B-481C-28B4-A3C2EC40076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3FF7490-5846-947C-25BA-19840495264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3694351-888F-7F26-0B5A-FA23C02B0D6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C5F75D9-F3EC-E4BA-2DBF-E1D44A75138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71AB824-7990-8E5E-D2CE-0EB26C7239F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05DF2F0-617B-4190-0D72-674D2EE8CB0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59F5F90-1636-BF17-7F3D-6855A7767B6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4110766-0B58-FEA0-98C0-5626F835448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8D3A629-AF03-987A-E31D-AE9CB940381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ECF9B54-6BAF-3692-0F8D-BCC66A890EC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6FDA101-6F9E-1DA2-1D18-D36ED23217F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7EF376E-5EFC-BE00-A8B9-C93A2A316E6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F2082E0-6DC4-F8E2-A945-4CABA0FD630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EA00FC7-19E9-BDD2-F2D6-00C1043F57F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84EBB12-19C8-E359-22D7-51025AD55E8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F7AC6E5-5EA3-2440-FE69-8695F86B50B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F674F55-E0EF-558C-C70C-07FF0DD9601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0AE2E24-93A9-DA56-5582-55CA27B52EE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9E80DC6-1BB3-E019-9EFE-FF3571914530}"/>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A0B32F9-9376-FA13-6C0B-686505433E1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F5B7C70-C718-B2E4-9F97-653DEEFA3C2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EF45DEF2-E9DA-E71B-29AE-1B9E9B60E02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1540117-B4D8-C14F-BB92-0334160D4DA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3281EE8-8B4F-E3FE-8005-A379A502610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18F4D7B-D3F4-C05F-2237-F79DBA97265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3259F9D9-0067-4610-A209-ECEFA53CF6B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104</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1F3349D3-FA56-475E-8838-B599179F446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Conflict Resolution and De-escalation</a:t>
            </a:r>
          </a:p>
        </p:txBody>
      </p:sp>
      <p:sp>
        <p:nvSpPr>
          <p:cNvPr id="146" name="Content Placeholder 256">
            <a:extLst>
              <a:ext uri="{FF2B5EF4-FFF2-40B4-BE49-F238E27FC236}">
                <a16:creationId xmlns:a16="http://schemas.microsoft.com/office/drawing/2014/main" id="{4450BE60-A92B-4CFB-ADE2-CB0A90EF9EB1}"/>
              </a:ext>
            </a:extLst>
          </p:cNvPr>
          <p:cNvSpPr txBox="1">
            <a:spLocks/>
          </p:cNvSpPr>
          <p:nvPr/>
        </p:nvSpPr>
        <p:spPr>
          <a:xfrm>
            <a:off x="838199" y="2223699"/>
            <a:ext cx="10515600"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nSpc>
                <a:spcPct val="107000"/>
              </a:lnSpc>
              <a:spcBef>
                <a:spcPts val="0"/>
              </a:spcBef>
              <a:buNone/>
            </a:pP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Defy Expectations</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Remember that some people may escalate their behavior to elicit an emotional response. </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In these moments, maintain your composure. </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Ground yourself in logic, keeping communication simple, and steer conversations back to the core issue–resolving the voter’s underlying concern. </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By calmly and rationally addressing the situation, you maintain professionalism and increase the likelihood of a constructive outcome.</a:t>
            </a:r>
            <a:endPar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142" name="Slide Number Placeholder 3">
            <a:extLst>
              <a:ext uri="{FF2B5EF4-FFF2-40B4-BE49-F238E27FC236}">
                <a16:creationId xmlns:a16="http://schemas.microsoft.com/office/drawing/2014/main" id="{059C9EFA-6A54-4971-A886-6D0575D2780A}"/>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225843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839F28-02D5-5902-B136-CEDC3FC1E337}"/>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2DFF68C-1389-CE7D-3BDD-7005791FDDA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31805F2-4EFF-1A27-5D2B-E92F526920F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007F76E-D264-E6C4-7B5E-B9287B3A937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9B0A2B3-1956-5435-24A5-3A2D40DE722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AFF7614-8071-B22B-C7E3-7CAD28D1D18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101F474-8071-F399-5A47-B4F447DE339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7A733FC-B31E-6759-0928-9CABC79538A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0DD0C1D-666F-E700-BEE1-3F1D310DC16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E7D5457-A2A7-F570-A446-E8A899EFD2C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7F3652DF-7E8C-FE60-48FD-6B3A5733329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69B7F00-D6A4-E5E1-A82B-4909FF27346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20855FD-D617-5235-48D6-1B1E0DEC883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B1C6A38-1341-E8B4-F0F6-60505818A14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96AA0D8-4777-30EC-C61A-1505C7CE882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FA9208E-951D-5081-CB8F-BA20564E5B1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0109597-D204-D679-FDF1-A2ACC1914B1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D424E22-A3E0-3EE9-2EB9-3F692EF802F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EDECCFB-DF16-351C-8EBB-BCF8E79F7C8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5D65422-F9C6-19CF-04CC-A0EBE971690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895A395-6D13-4131-AC6F-F9D6441E2B8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8751CDC-7357-EAAD-E02B-178E7E136CE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85ABE0C-10F6-C5CC-2C07-BE7E3D67E25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FD46363-0809-5813-E031-C18EF6DF5BF3}"/>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70028BF-258E-B587-7D04-766345D10F1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A22CC70-4287-E263-A2CB-D22778EE741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89DB7F2-DF98-89E6-1C79-8036535D1D4B}"/>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B11F60A-D8B3-2E40-20E0-FD7C919C707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47CF296-1C37-3499-8E01-38BD1CB01E7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BA16B0E-E08D-30B9-6627-03B64E9A412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6F90EB8-DBE4-69F9-FDAF-558235E76CE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27D68CA-69A1-8415-8EBA-03ABBC8BFDD5}"/>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2C019B8A-8576-344F-8D7F-F2E703595F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B62CAE7-5CD3-3069-37E2-FA9AE41F648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F178E47-65D5-597D-5260-250DECE3107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2640DA6-7B38-F8C9-E968-51739260959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6E3661B-8266-B596-E837-05A0C1A1A5D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0FD88F6-7E7C-76DC-216C-3A25F8DE6F7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47BA3A7-9705-0C3B-A8B9-413BE57103BB}"/>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55AEDAF-750C-8A7D-9B57-3C2E7881C96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81DDB92-D26D-AB42-92E2-66F45C124D8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169848-A0FC-1317-C65D-6414BF2946F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D3FCB13-9C3F-98B2-82C4-4A41E4D5A7A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2E5B027-F84A-0438-1DB3-B1C189F823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02E9496-0B2E-3CCF-349D-2A307A56646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B75F114-06BD-6CDD-824E-CC2154C5625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636BC96-6B11-B373-D6DA-5265E639304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5B77F10-F981-E5DD-10C6-4C5F0503479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9E4C02B-7BBF-B9C2-EE07-9D0695E9281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780FFA7-521F-9D8E-CFD0-439F926CA88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4929DC1-34C1-9912-23EF-D3FDB6F7432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98BAA6E-7174-6E27-741E-AF8CD304D32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DD10BEE-8FAB-62F8-D82A-5F3395821B6F}"/>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9B32F247-3791-1BC5-D472-DD2D964D550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55AA56F-0FFE-44A2-5326-8994E8FC81A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D406C6F-47FD-A2BE-C7B5-10961EBF2B37}"/>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7A8F39A-E042-E7F9-8C37-7C72BF250A9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27F3C40-3E13-3BA1-BCFF-F79CF2072E5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4781242-B73A-AC50-C26C-13AAE6CB595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2074328-807A-DCEF-5D63-D854463EBF1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C308F2A-C3E0-58E6-8F56-3B87ADD1D98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B70BC0C-A135-3D85-5588-EE1891A4711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77EBF48-EC1C-002A-8843-A442AE30F9C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7DBB277-739F-CEAA-2549-1C4EB09EDDC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2F9C1E18-1371-D688-5278-560C2B7E7C2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7F4253B-35C1-D841-2ABF-ACBC347F543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EB2B6E7-D419-EDE3-A69B-E5377C8C623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C7A41AD-DF66-C845-CC35-C3F30435341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E473AF3-15E4-7D7D-4CE5-EEE6258D9C5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8EC4107-44C9-B121-7787-AD2B8007CD9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27344CA-B60D-750B-68EA-8B998921379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01F37CE-A6B2-6B71-6EA3-F8A2CF51B90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1F74C2D-CA04-0823-CD40-76335DA72B4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B942F54-039C-5E78-5F5E-1143B7001E00}"/>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690BEF5-13B8-F0DA-9810-5DE91A3C35C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D8D97AE-D809-0C75-B9D5-59902D94DBB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5D98E2F-42BB-B549-2500-5D708E73E1B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F97E2C1-6A9F-D743-9F2E-2770D364EA9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10498EB-544F-D7E0-0859-5B677070B1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621389E-E76D-80F7-2E7B-BF7847864A1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062FA68-7A3B-C552-E25B-B4AE5C5054F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4E49785-FB32-5B19-D5FE-1E0636FE915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66B9FA6-537F-5CCF-5C61-307F12DF6AF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9FE61CFC-9ECE-421E-D0C2-BB63F7E363E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F2974CB-6BE3-75B3-1D2D-B22A151FB01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C1603EF-1730-FD7D-ED71-9632D056B23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EDBA4E3-77A6-AEEA-1C4D-D78CE61EA3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8B223C5-75EB-6ECB-58F0-84A0AB8F1A1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684D70F-D7B3-3868-82A3-EEC8D464332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48A81C3-6F67-2392-1928-627F0C8FFE0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D0E7547-C359-4205-F928-EB0B0270698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E5DA52C-3264-D7CC-EE24-8BB6CDF8315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C421EE7-85D8-6A4F-0626-A9019D8C5D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1F4EB08-6A86-4FF4-32DF-A63E3AA8BD2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8AB204-0C20-AD3A-3B86-527868A876D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6818083-F513-B5A9-A397-CEF09DFC0F7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1D0ACF7-F479-7A7E-42DB-83051614E65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B53BCCA-4DF0-D88F-2F0D-2263C1819B5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CDBEECC-B1BA-B76D-48C7-E44BDCA2FE5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BA39F97-C334-C33E-477C-9121A5D200E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9475FC98-9AE1-B84E-1B60-96F2832E2A2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A3CBBCA-ABB3-183D-7E05-2C9DBAA10F2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3E8CF8-FFAE-8C40-4DFA-D61FB5A1E60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8D6E7F7-8C3D-ADF6-9377-466C37A4A69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620FFE6-B999-0946-4584-C11D9711939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35A9863-3449-5D8F-6530-D2677FBEAC2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B1931C04-CE43-A074-DC0B-1B73B046C18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F123AED-148D-375F-5AC7-C02B8357084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B96C5EB-A344-15B4-EAEE-4B40DAC7DA1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C82C859-1565-DF99-FE8E-353F4F976E8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236118A-4080-FD28-2340-106AE0FE4CF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F63ECAC-5799-7BC1-F85B-FB995D9CF1F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F82E62-E79B-2F81-AB7D-91EF89FB30E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B4DF927-DD3F-1F24-1F8C-01EEA317BB7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4BE8D02-0096-8A10-231C-0DF2D27AD73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DAE8BAA-EB32-F236-7FF8-07BD37407AB4}"/>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17298B9-F371-D84D-3FAE-3D26390B38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C80D3E3-D249-89BC-8756-22615712124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AD96F15-D4DC-2D77-FFD7-5095F70A41E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93CB24F-5D80-6E8F-0856-B857E7918E3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6674ED5-AA41-B043-9612-59869E901E3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39908DE-5788-5985-F198-DBAF4F6666D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CC3BC48-A3DB-E949-A2F0-43988DEB1F7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CFAE25B-432C-4698-2562-8389FE5FACE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FE912C7-1769-D733-F88E-D5A91C14852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F061833-C4B4-237A-CF7C-71BE4DAA1A0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CDF65FF-435D-D7C7-629E-7E61A9D84EE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87F6FB4-5B2D-0E53-0A82-6CE7DC3853C0}"/>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015A938-C7DC-53BC-6FF0-8196EA5EC8B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54C6C70-726D-52EA-57DA-BE464BA3AF0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029C4D9-4E77-BC91-D9E4-6F12833EEC3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BEFB2A69-B14F-7E5D-3DB8-996E304DBFF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F0B7D37-92A9-2C4F-EDFE-0869114A34F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7DD50E5-1769-5DC2-B054-1A58DEB0CCB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137" name="Group 136">
            <a:extLst>
              <a:ext uri="{FF2B5EF4-FFF2-40B4-BE49-F238E27FC236}">
                <a16:creationId xmlns:a16="http://schemas.microsoft.com/office/drawing/2014/main" id="{6C3A4750-418A-863A-2297-4CB90E197760}"/>
              </a:ext>
            </a:extLst>
          </p:cNvPr>
          <p:cNvGrpSpPr/>
          <p:nvPr/>
        </p:nvGrpSpPr>
        <p:grpSpPr>
          <a:xfrm>
            <a:off x="2270374" y="4790401"/>
            <a:ext cx="7418731" cy="1568133"/>
            <a:chOff x="-49030" y="0"/>
            <a:chExt cx="3818466" cy="807522"/>
          </a:xfrm>
        </p:grpSpPr>
        <p:sp>
          <p:nvSpPr>
            <p:cNvPr id="149" name="Callout: Left-Right Arrow 148">
              <a:extLst>
                <a:ext uri="{FF2B5EF4-FFF2-40B4-BE49-F238E27FC236}">
                  <a16:creationId xmlns:a16="http://schemas.microsoft.com/office/drawing/2014/main" id="{A4D22C23-AF90-E178-5673-CA27746D8918}"/>
                </a:ext>
              </a:extLst>
            </p:cNvPr>
            <p:cNvSpPr/>
            <p:nvPr/>
          </p:nvSpPr>
          <p:spPr>
            <a:xfrm>
              <a:off x="938150" y="0"/>
              <a:ext cx="2090058" cy="807522"/>
            </a:xfrm>
            <a:prstGeom prst="leftRightArrowCallout">
              <a:avLst/>
            </a:prstGeom>
            <a:solidFill>
              <a:srgbClr val="0324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Calibri" panose="020F0502020204030204"/>
                  <a:ea typeface="Calibri" panose="020F0502020204030204" pitchFamily="34" charset="0"/>
                  <a:cs typeface="Times New Roman" panose="02020603050405020304" pitchFamily="18" charset="0"/>
                </a:rPr>
                <a:t>K.I.S.S. requires</a:t>
              </a:r>
              <a:endParaRPr kumimoji="0" lang="en-US" sz="2400" b="0" i="0" u="none" strike="noStrike" kern="1200" cap="none" spc="0" normalizeH="0" baseline="0" noProof="0" dirty="0">
                <a:ln>
                  <a:noFill/>
                </a:ln>
                <a:solidFill>
                  <a:schemeClr val="bg1"/>
                </a:solidFill>
                <a:effectLst/>
                <a:uLnTx/>
                <a:uFillTx/>
                <a:latin typeface="Calibri" panose="020F0502020204030204"/>
                <a:ea typeface="Calibri" panose="020F0502020204030204" pitchFamily="34" charset="0"/>
                <a:cs typeface="Times New Roman" panose="02020603050405020304" pitchFamily="18" charset="0"/>
              </a:endParaRPr>
            </a:p>
          </p:txBody>
        </p:sp>
        <p:sp>
          <p:nvSpPr>
            <p:cNvPr id="150" name="Text Box 2">
              <a:extLst>
                <a:ext uri="{FF2B5EF4-FFF2-40B4-BE49-F238E27FC236}">
                  <a16:creationId xmlns:a16="http://schemas.microsoft.com/office/drawing/2014/main" id="{B986E276-B7B5-00E5-4DE5-66B5A7E4744F}"/>
                </a:ext>
              </a:extLst>
            </p:cNvPr>
            <p:cNvSpPr txBox="1">
              <a:spLocks noChangeArrowheads="1"/>
            </p:cNvSpPr>
            <p:nvPr/>
          </p:nvSpPr>
          <p:spPr bwMode="auto">
            <a:xfrm>
              <a:off x="-49030" y="283717"/>
              <a:ext cx="925830" cy="242030"/>
            </a:xfrm>
            <a:prstGeom prst="rect">
              <a:avLst/>
            </a:prstGeom>
            <a:solidFill>
              <a:srgbClr val="FFFFFF"/>
            </a:solidFill>
            <a:ln w="9525">
              <a:noFill/>
              <a:miter lim="800000"/>
              <a:headEnd/>
              <a:tailEnd/>
            </a:ln>
          </p:spPr>
          <p:txBody>
            <a:bodyPr rot="0" vert="horz" wrap="square" lIns="91440" tIns="45720" rIns="91440" bIns="45720" anchor="t" anchorCtr="0">
              <a:spAutoFit/>
            </a:bodyPr>
            <a:lstStyle/>
            <a:p>
              <a:pPr marL="0" marR="0" lvl="0" indent="0" algn="r" defTabSz="914400" rtl="0" eaLnBrk="1" fontAlgn="auto" latinLnBrk="0" hangingPunct="1">
                <a:lnSpc>
                  <a:spcPct val="107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Confidence</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51" name="Text Box 2">
              <a:extLst>
                <a:ext uri="{FF2B5EF4-FFF2-40B4-BE49-F238E27FC236}">
                  <a16:creationId xmlns:a16="http://schemas.microsoft.com/office/drawing/2014/main" id="{77FA8C30-BB31-70E8-5B6E-928B0FDFED65}"/>
                </a:ext>
              </a:extLst>
            </p:cNvPr>
            <p:cNvSpPr txBox="1">
              <a:spLocks noChangeArrowheads="1"/>
            </p:cNvSpPr>
            <p:nvPr/>
          </p:nvSpPr>
          <p:spPr bwMode="auto">
            <a:xfrm>
              <a:off x="3100362" y="276185"/>
              <a:ext cx="669074" cy="242030"/>
            </a:xfrm>
            <a:prstGeom prst="rect">
              <a:avLst/>
            </a:prstGeom>
            <a:solidFill>
              <a:srgbClr val="FFFFFF"/>
            </a:solidFill>
            <a:ln w="9525">
              <a:noFill/>
              <a:miter lim="800000"/>
              <a:headEnd/>
              <a:tailEnd/>
            </a:ln>
          </p:spPr>
          <p:txBody>
            <a:bodyPr rot="0" vert="horz" wrap="square" lIns="91440" tIns="45720" rIns="91440" bIns="45720" anchor="t" anchorCtr="0">
              <a:sp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Humility</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sp>
        <p:nvSpPr>
          <p:cNvPr id="145" name="Slide Number Placeholder 3">
            <a:extLst>
              <a:ext uri="{FF2B5EF4-FFF2-40B4-BE49-F238E27FC236}">
                <a16:creationId xmlns:a16="http://schemas.microsoft.com/office/drawing/2014/main" id="{1CF86569-2B3A-4292-B89A-A2A285ABCD8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105</a:t>
            </a:fld>
            <a:endParaRPr lang="en-US" dirty="0">
              <a:solidFill>
                <a:schemeClr val="tx1"/>
              </a:solidFill>
              <a:latin typeface="Calibri" panose="020F0502020204030204"/>
            </a:endParaRPr>
          </a:p>
        </p:txBody>
      </p:sp>
      <p:sp>
        <p:nvSpPr>
          <p:cNvPr id="146" name="Title 2">
            <a:extLst>
              <a:ext uri="{FF2B5EF4-FFF2-40B4-BE49-F238E27FC236}">
                <a16:creationId xmlns:a16="http://schemas.microsoft.com/office/drawing/2014/main" id="{B26FBC07-D23D-4192-9AF7-78AEFAC3789B}"/>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Conflict Resolution and De-escalation</a:t>
            </a:r>
          </a:p>
        </p:txBody>
      </p:sp>
      <p:sp>
        <p:nvSpPr>
          <p:cNvPr id="147" name="Content Placeholder 256">
            <a:extLst>
              <a:ext uri="{FF2B5EF4-FFF2-40B4-BE49-F238E27FC236}">
                <a16:creationId xmlns:a16="http://schemas.microsoft.com/office/drawing/2014/main" id="{CA750FA0-B0D5-4D94-9AC9-1C2F11B57402}"/>
              </a:ext>
            </a:extLst>
          </p:cNvPr>
          <p:cNvSpPr txBox="1">
            <a:spLocks/>
          </p:cNvSpPr>
          <p:nvPr/>
        </p:nvSpPr>
        <p:spPr>
          <a:xfrm>
            <a:off x="838199" y="2223699"/>
            <a:ext cx="10515600" cy="25228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nSpc>
                <a:spcPct val="107000"/>
              </a:lnSpc>
              <a:spcBef>
                <a:spcPts val="0"/>
              </a:spcBef>
              <a:spcAft>
                <a:spcPts val="600"/>
              </a:spcAft>
              <a:buNone/>
            </a:pP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Keep It Simple and Standard (K.I.S.S.)</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When voters approach you with intricate questions, especially on topics that may go beyond your immediate expertise, the guiding principle should be </a:t>
            </a: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Keep It Simple and Standard</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 (K.I.S.S.). </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Following this acronym ensures that you provide consistent and straightforward responses. </a:t>
            </a:r>
          </a:p>
        </p:txBody>
      </p:sp>
      <p:sp>
        <p:nvSpPr>
          <p:cNvPr id="144" name="Slide Number Placeholder 3">
            <a:extLst>
              <a:ext uri="{FF2B5EF4-FFF2-40B4-BE49-F238E27FC236}">
                <a16:creationId xmlns:a16="http://schemas.microsoft.com/office/drawing/2014/main" id="{D0CBA2A1-11DC-4F1E-9B4F-2970C4FCD7A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3081919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82F776-22EB-CE25-0A34-2244441C31AD}"/>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6B25D506-D55B-38C8-1F11-2DE1AAE7680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6D3A147-D542-D1EE-DFE3-357311C220F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84E295C-8FA1-5746-1876-2160372B6F3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AFD9A4E-848E-9725-EECB-BAF2E8EB678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8E72CE6-95E4-3774-4A2E-9EFC15290D0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9C9BF7A-3C06-4299-BDCF-FBE9C3B1BC3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D7CC514A-1FB3-1348-BE99-3027C6A8027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8420EFF-51FC-3BB0-DB92-BAB28BBF270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9538640-730B-A36D-C7A7-F26AF443047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C5BC727-9EB2-C86E-637C-627B799BC6C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E6D9B57-1159-A6F2-BEEB-E916236C48A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FAD832B-235D-7E25-0B31-83462D2AD35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004893D-0724-DDD3-078F-2F6ED1C7C14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7703B3-72B3-6591-EEE9-038EC6FDBD1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701A1F3-782F-9B09-83E5-DD82BE851EE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35DA999-A668-0A20-2951-D312C175BF4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ACE2AC4-DB62-B983-1BF6-A6938E00E27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282EC2E-4E54-1BA9-CCCC-19D376C4D75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D440295-FB0A-1FC1-BC74-42E413E216F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D735D3D-A2A5-8C6D-49CE-3107E3BBFED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A563B29-CFFC-931B-784B-6E8E6E28F88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C130FCE-5CCF-4396-27A1-EA66E0786F7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1C365DA-D5D2-F49C-8FB2-BFAD2D800E2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6057373-F3AF-FE07-0E15-7C771B9DC7D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196D95B-87CE-61CD-7432-5AAE2CCB552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5F50B02-E70C-CE03-D8AD-F42C3A42C86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6960A85-65F3-ECAB-F673-064BB4947CE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B9BD1248-C22D-6A19-C9D4-06974D2807A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63E9088-C4B1-7969-641B-C1D72942321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380D6E9-65D6-145F-17B8-B607208CB8E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C07D2BD-735F-5622-A32C-3A7F0BFF34C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1F4F3FD-318F-293D-D23F-7703DF4DF5C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951463C-5E71-37B6-ECEA-83216612598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C12B33C-C312-441E-AF27-5BAFDBF762B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C87B8EE-DC2F-6A87-C180-A5F6B896C00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5B8BA77-1B04-E59A-C1E0-C00209494CF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3BFA5E3-141C-F5AC-A2BE-4CA20F40F33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F680B58-CF22-4445-DD3D-310B7CB1DEC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256B906-4770-B013-5916-08F0330BD26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C74BCA6-70D5-BCA9-4497-9FEA73745AC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2F9DE982-82E5-F83E-1068-68076D9A7A8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AE9E0C0-75B9-E6BE-DF79-32B43B91DE9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D1B10B8-2DE8-3BD9-7F88-C711282233C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7177C9E-F0F9-D148-5025-928CBD1F601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27C98F5-AFEE-DD4E-AF62-267E783E2FF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1A68735-640C-3CFD-45DA-6422C24DC01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282C6A4-B7BE-2997-3603-6CA4711212D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F3323C71-50E6-00A1-FC02-E7EC7B751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C26F0249-11E2-0761-C3ED-68D1A3FE1D6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E0DC522A-BF48-77C1-C817-ECEB7272462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4C0FEA-D577-416F-2E6B-F45F90C15E4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DBAFB8E-89FE-A902-976B-07DD8594193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5AE0A3A-CA4D-2FA2-C2C3-C2346D023FC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B0DB6AA-FF57-0A14-12F8-D7DA17D52E5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4FDCB90-D0E1-2D65-A9F5-23601C8762F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9D29EC3-C137-DDAC-378A-293A6D965B8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A1CB9CE-3BEC-76CF-7C5A-9949E43ACAB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EC4D7BB-0A70-3B5E-2535-460BE59E6BE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B871F63-9A40-7C5A-BB91-B7507166432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1C7CB0A-218F-B186-25B5-1F9CA124F5F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12C3055-321E-AA79-E8E5-A68C36432CC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B551437-7DAC-C0E6-6DB1-5257CB14B07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1C8FFC3-22E0-B2E6-D2E5-0D8C69E1BA9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51ACEBC-3AE4-9992-1E65-F1CA80B701CB}"/>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3D9C58F-EDF2-9187-CC41-064C957CA5F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A6E254F-9697-BC79-DA1F-24B13B1ACD5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A64B250-65AF-7E01-9491-BEDF0AC009E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11C3A05-5F49-7DC2-DFF5-CB87B6A3FA5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C4EB9F5-C557-80B2-9A77-369D0A0DBD8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9AAC0DE-D274-D762-E795-D1A3379D436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273FB52-90B7-6E00-CD8B-325A4DCD217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DAB08D0-F9BC-E626-EBCB-E1994B9A141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6234848-5C3E-1FFA-3E33-21A3ECAF23A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FB5B75-2AE2-51DF-133B-C7976716F71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5915253-D5AD-8318-AF65-E5D7CB249E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AC00DB4-B59E-98EF-69EE-52D40BE1618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1996F0A-A5F5-74DD-045E-D6F2C4BD042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F7A6AE6-8FA0-75AE-72F7-0EB4193C2E3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66A56A4-81D9-F321-F276-E3E95831F31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E37438A-4662-63DB-AEAB-2F9DECFC3B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EC20C74-C508-5FAA-E0B1-F77137BA5A6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9611ED3-CEAA-5FDB-76A8-A0F71B544E5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A33D50E-CFA4-6726-8E26-54624275F6A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BE74F8A-478F-5A0D-AB1F-AFF4E0DC26C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F61B4FE-5EC5-F2F6-AEDC-D058B876AF9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DE08BFD-0D63-C139-558C-83CE5AA1439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5901BA9-AD52-11ED-A607-A651F3F60A9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5FE4511-F031-3222-3E88-36E171D3C2B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179AB83-D5E4-763E-1EBB-B7902734D78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4ECB91B-B6A0-BBFC-EE2D-C883CD95DCA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39C41C5-1F36-8362-FA43-F5407643F36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4EF9ECD-5049-7935-0624-733F5912179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E74C401-9EDA-F033-8EE9-0C7EF1406AE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FFEBBCE-989C-48CF-9A1C-95FAC9D0AA1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80102526-F804-6CA0-B73F-0DA511043FB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2838752-2BE4-DB54-B2E8-F2903FC6E46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9C9F9E3-2F4D-242A-0D09-B04011507B4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4D546C1-4DBC-4741-AD51-A72C9A642C0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67FF1A9-1FE9-31C2-A85F-D1C40B4360E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008B3E1-2067-DB16-8823-85BE4951A35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CBC8C27-BD09-3830-23BA-8B1DC79B6FD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A41CF96-19E4-E03B-2D48-50956C236FB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85E6D79-22A9-5091-66E8-2B3E3C451F8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2CBA707-D8E7-9176-82C5-E232D41E000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87BCF864-B5CB-66F7-0EC4-20826061AF7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FE73EC5-D4CD-BCFC-AEDF-29DE7C981C1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5223717-7202-F921-F074-A67791761A9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A4BDBA5-0AFB-33DE-FE40-4AA543A4335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7E6475C3-7455-EC65-CC48-1DACD6C9F15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096AF0-E4B7-11C6-E771-EE05E3E2424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C47F4F-FCBF-0F2E-5969-6B61332C57C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E799D82-D7D4-F87D-A9A4-6E63868318D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F9BF020E-3120-F62E-9298-023BCB84DB1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DC1C644-7390-D342-6268-937574B4BC4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967370A-479F-40E4-3074-493362F8221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5BC4D0A-9E7B-1630-30F7-53045F5813B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792C1F4-0DA3-FCE4-17DB-87908CB81D0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7915C68-994D-DF73-8BB7-D4AE2FF5AC6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7AE1B0D-7C78-C469-B059-7E2D3D760FE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714E269-19AC-51E7-A1CE-AED93DE84DA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37196ED-3652-0A00-6C30-0DDD92C0742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5720F5F-CF9F-EE7D-A965-F94394409FB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B8BF105-2F8B-36DB-5C14-C5B6CA505F7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D6EC37B-E639-FF8F-DFE2-29A5E5C0F3F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08EEEFA-5AF8-E09A-9B68-D1FA23492CC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DCB87F6-FC82-440B-0288-CD261FC57E7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62B9413-E46A-95B4-46EB-5D95736168F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9995474-5573-07C7-ECA5-72A902F7A7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7E057BF-068B-360A-04A2-46EB0CEE1FD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E42C24BB-DB39-E8A2-BFE3-D004F05601B6}"/>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F98E5B0-4738-D572-0BE7-5205AE9F949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F02B2A3-B7A9-5E67-F7C7-C5198F41569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C25EEFF-989C-EA82-6783-E8B4C91419F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2C725195-026C-4EDC-BA84-879F66C9AF5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106</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5FEC1DFA-2620-45C0-B70F-AEB330FC27B9}"/>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Conflict Resolution and De-escalation</a:t>
            </a:r>
          </a:p>
        </p:txBody>
      </p:sp>
      <p:sp>
        <p:nvSpPr>
          <p:cNvPr id="146" name="Content Placeholder 256">
            <a:extLst>
              <a:ext uri="{FF2B5EF4-FFF2-40B4-BE49-F238E27FC236}">
                <a16:creationId xmlns:a16="http://schemas.microsoft.com/office/drawing/2014/main" id="{2977841C-EBA3-410A-A4A5-406EF0DB5D0C}"/>
              </a:ext>
            </a:extLst>
          </p:cNvPr>
          <p:cNvSpPr txBox="1">
            <a:spLocks/>
          </p:cNvSpPr>
          <p:nvPr/>
        </p:nvSpPr>
        <p:spPr>
          <a:xfrm>
            <a:off x="838199" y="2223699"/>
            <a:ext cx="10515600" cy="25228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nSpc>
                <a:spcPct val="107000"/>
              </a:lnSpc>
              <a:spcBef>
                <a:spcPts val="0"/>
              </a:spcBef>
              <a:spcAft>
                <a:spcPts val="600"/>
              </a:spcAft>
              <a:buNone/>
            </a:pP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Keep It Simple and Standard (K.I.S.S.)</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If an answer isn’t readily known, there should always be a designated standard response directing the voter to the appropriate resource or person who can provide clarification. </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Be confident in your ability to not only simplify conversations but humble enough to listen to feedback and work to address any voter needs.</a:t>
            </a:r>
          </a:p>
        </p:txBody>
      </p:sp>
      <p:sp>
        <p:nvSpPr>
          <p:cNvPr id="142" name="Slide Number Placeholder 3">
            <a:extLst>
              <a:ext uri="{FF2B5EF4-FFF2-40B4-BE49-F238E27FC236}">
                <a16:creationId xmlns:a16="http://schemas.microsoft.com/office/drawing/2014/main" id="{53B2C338-2181-4C63-86B2-4D6618E7C1C4}"/>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3785512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82F776-22EB-CE25-0A34-2244441C31AD}"/>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6B25D506-D55B-38C8-1F11-2DE1AAE7680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6D3A147-D542-D1EE-DFE3-357311C220F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84E295C-8FA1-5746-1876-2160372B6F3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AFD9A4E-848E-9725-EECB-BAF2E8EB678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8E72CE6-95E4-3774-4A2E-9EFC15290D0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9C9BF7A-3C06-4299-BDCF-FBE9C3B1BC3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D7CC514A-1FB3-1348-BE99-3027C6A8027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8420EFF-51FC-3BB0-DB92-BAB28BBF270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9538640-730B-A36D-C7A7-F26AF443047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C5BC727-9EB2-C86E-637C-627B799BC6C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E6D9B57-1159-A6F2-BEEB-E916236C48A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FAD832B-235D-7E25-0B31-83462D2AD35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004893D-0724-DDD3-078F-2F6ED1C7C14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7703B3-72B3-6591-EEE9-038EC6FDBD1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701A1F3-782F-9B09-83E5-DD82BE851EE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35DA999-A668-0A20-2951-D312C175BF4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ACE2AC4-DB62-B983-1BF6-A6938E00E27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282EC2E-4E54-1BA9-CCCC-19D376C4D75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D440295-FB0A-1FC1-BC74-42E413E216F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D735D3D-A2A5-8C6D-49CE-3107E3BBFED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A563B29-CFFC-931B-784B-6E8E6E28F88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C130FCE-5CCF-4396-27A1-EA66E0786F7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1C365DA-D5D2-F49C-8FB2-BFAD2D800E2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6057373-F3AF-FE07-0E15-7C771B9DC7D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196D95B-87CE-61CD-7432-5AAE2CCB552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5F50B02-E70C-CE03-D8AD-F42C3A42C86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6960A85-65F3-ECAB-F673-064BB4947CE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B9BD1248-C22D-6A19-C9D4-06974D2807A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63E9088-C4B1-7969-641B-C1D72942321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380D6E9-65D6-145F-17B8-B607208CB8E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C07D2BD-735F-5622-A32C-3A7F0BFF34C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1F4F3FD-318F-293D-D23F-7703DF4DF5C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951463C-5E71-37B6-ECEA-83216612598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C12B33C-C312-441E-AF27-5BAFDBF762B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C87B8EE-DC2F-6A87-C180-A5F6B896C00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5B8BA77-1B04-E59A-C1E0-C00209494CF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3BFA5E3-141C-F5AC-A2BE-4CA20F40F33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F680B58-CF22-4445-DD3D-310B7CB1DEC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256B906-4770-B013-5916-08F0330BD26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C74BCA6-70D5-BCA9-4497-9FEA73745AC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2F9DE982-82E5-F83E-1068-68076D9A7A8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AE9E0C0-75B9-E6BE-DF79-32B43B91DE9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D1B10B8-2DE8-3BD9-7F88-C711282233C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7177C9E-F0F9-D148-5025-928CBD1F601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27C98F5-AFEE-DD4E-AF62-267E783E2FF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1A68735-640C-3CFD-45DA-6422C24DC01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282C6A4-B7BE-2997-3603-6CA4711212D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F3323C71-50E6-00A1-FC02-E7EC7B751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C26F0249-11E2-0761-C3ED-68D1A3FE1D6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E0DC522A-BF48-77C1-C817-ECEB7272462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4C0FEA-D577-416F-2E6B-F45F90C15E4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DBAFB8E-89FE-A902-976B-07DD8594193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5AE0A3A-CA4D-2FA2-C2C3-C2346D023FC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B0DB6AA-FF57-0A14-12F8-D7DA17D52E5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4FDCB90-D0E1-2D65-A9F5-23601C8762F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9D29EC3-C137-DDAC-378A-293A6D965B8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A1CB9CE-3BEC-76CF-7C5A-9949E43ACAB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EC4D7BB-0A70-3B5E-2535-460BE59E6BE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B871F63-9A40-7C5A-BB91-B7507166432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1C7CB0A-218F-B186-25B5-1F9CA124F5F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12C3055-321E-AA79-E8E5-A68C36432CC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B551437-7DAC-C0E6-6DB1-5257CB14B07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1C8FFC3-22E0-B2E6-D2E5-0D8C69E1BA9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51ACEBC-3AE4-9992-1E65-F1CA80B701CB}"/>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3D9C58F-EDF2-9187-CC41-064C957CA5F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A6E254F-9697-BC79-DA1F-24B13B1ACD5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A64B250-65AF-7E01-9491-BEDF0AC009E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11C3A05-5F49-7DC2-DFF5-CB87B6A3FA5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C4EB9F5-C557-80B2-9A77-369D0A0DBD8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9AAC0DE-D274-D762-E795-D1A3379D436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273FB52-90B7-6E00-CD8B-325A4DCD217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DAB08D0-F9BC-E626-EBCB-E1994B9A141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6234848-5C3E-1FFA-3E33-21A3ECAF23A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FB5B75-2AE2-51DF-133B-C7976716F71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5915253-D5AD-8318-AF65-E5D7CB249E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AC00DB4-B59E-98EF-69EE-52D40BE1618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1996F0A-A5F5-74DD-045E-D6F2C4BD042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F7A6AE6-8FA0-75AE-72F7-0EB4193C2E3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66A56A4-81D9-F321-F276-E3E95831F31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E37438A-4662-63DB-AEAB-2F9DECFC3B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EC20C74-C508-5FAA-E0B1-F77137BA5A6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9611ED3-CEAA-5FDB-76A8-A0F71B544E5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A33D50E-CFA4-6726-8E26-54624275F6A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BE74F8A-478F-5A0D-AB1F-AFF4E0DC26C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F61B4FE-5EC5-F2F6-AEDC-D058B876AF9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DE08BFD-0D63-C139-558C-83CE5AA1439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5901BA9-AD52-11ED-A607-A651F3F60A9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5FE4511-F031-3222-3E88-36E171D3C2B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179AB83-D5E4-763E-1EBB-B7902734D78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4ECB91B-B6A0-BBFC-EE2D-C883CD95DCA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39C41C5-1F36-8362-FA43-F5407643F36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4EF9ECD-5049-7935-0624-733F5912179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E74C401-9EDA-F033-8EE9-0C7EF1406AE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FFEBBCE-989C-48CF-9A1C-95FAC9D0AA1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80102526-F804-6CA0-B73F-0DA511043FB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2838752-2BE4-DB54-B2E8-F2903FC6E46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9C9F9E3-2F4D-242A-0D09-B04011507B4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4D546C1-4DBC-4741-AD51-A72C9A642C0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67FF1A9-1FE9-31C2-A85F-D1C40B4360E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008B3E1-2067-DB16-8823-85BE4951A35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CBC8C27-BD09-3830-23BA-8B1DC79B6FD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A41CF96-19E4-E03B-2D48-50956C236FB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85E6D79-22A9-5091-66E8-2B3E3C451F8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2CBA707-D8E7-9176-82C5-E232D41E000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87BCF864-B5CB-66F7-0EC4-20826061AF7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FE73EC5-D4CD-BCFC-AEDF-29DE7C981C1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5223717-7202-F921-F074-A67791761A9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A4BDBA5-0AFB-33DE-FE40-4AA543A4335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7E6475C3-7455-EC65-CC48-1DACD6C9F15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096AF0-E4B7-11C6-E771-EE05E3E2424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C47F4F-FCBF-0F2E-5969-6B61332C57C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E799D82-D7D4-F87D-A9A4-6E63868318D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F9BF020E-3120-F62E-9298-023BCB84DB1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DC1C644-7390-D342-6268-937574B4BC4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967370A-479F-40E4-3074-493362F8221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5BC4D0A-9E7B-1630-30F7-53045F5813B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792C1F4-0DA3-FCE4-17DB-87908CB81D0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7915C68-994D-DF73-8BB7-D4AE2FF5AC6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7AE1B0D-7C78-C469-B059-7E2D3D760FE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714E269-19AC-51E7-A1CE-AED93DE84DA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37196ED-3652-0A00-6C30-0DDD92C0742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5720F5F-CF9F-EE7D-A965-F94394409FB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B8BF105-2F8B-36DB-5C14-C5B6CA505F7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D6EC37B-E639-FF8F-DFE2-29A5E5C0F3F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08EEEFA-5AF8-E09A-9B68-D1FA23492CC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DCB87F6-FC82-440B-0288-CD261FC57E7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62B9413-E46A-95B4-46EB-5D95736168F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9995474-5573-07C7-ECA5-72A902F7A7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7E057BF-068B-360A-04A2-46EB0CEE1FD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E42C24BB-DB39-E8A2-BFE3-D004F05601B6}"/>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F98E5B0-4738-D572-0BE7-5205AE9F949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F02B2A3-B7A9-5E67-F7C7-C5198F41569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C25EEFF-989C-EA82-6783-E8B4C91419F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2C725195-026C-4EDC-BA84-879F66C9AF5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107</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5FEC1DFA-2620-45C0-B70F-AEB330FC27B9}"/>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Conflict Resolution and De-escalation</a:t>
            </a:r>
          </a:p>
        </p:txBody>
      </p:sp>
      <p:sp>
        <p:nvSpPr>
          <p:cNvPr id="146" name="Content Placeholder 256">
            <a:extLst>
              <a:ext uri="{FF2B5EF4-FFF2-40B4-BE49-F238E27FC236}">
                <a16:creationId xmlns:a16="http://schemas.microsoft.com/office/drawing/2014/main" id="{2977841C-EBA3-410A-A4A5-406EF0DB5D0C}"/>
              </a:ext>
            </a:extLst>
          </p:cNvPr>
          <p:cNvSpPr txBox="1">
            <a:spLocks/>
          </p:cNvSpPr>
          <p:nvPr/>
        </p:nvSpPr>
        <p:spPr>
          <a:xfrm>
            <a:off x="838199" y="2223699"/>
            <a:ext cx="10515600" cy="291797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nSpc>
                <a:spcPct val="107000"/>
              </a:lnSpc>
              <a:spcBef>
                <a:spcPts val="0"/>
              </a:spcBef>
              <a:spcAft>
                <a:spcPts val="600"/>
              </a:spcAft>
              <a:buNone/>
            </a:pP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Keep It Simple and Standard (K.I.S.S.)</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This standardized approach is vital because polling places are generally quiet environments, and conversations can be easily overheard. </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By keeping interactions simple and avoiding unnecessary details, you minimize the risk of misinterpretations or the unintentional spread of rumors. </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Remember, clarity and consistency are key to maintaining voter confidence and preventing the spread of inaccurate information.</a:t>
            </a:r>
          </a:p>
        </p:txBody>
      </p:sp>
      <p:sp>
        <p:nvSpPr>
          <p:cNvPr id="142" name="Slide Number Placeholder 3">
            <a:extLst>
              <a:ext uri="{FF2B5EF4-FFF2-40B4-BE49-F238E27FC236}">
                <a16:creationId xmlns:a16="http://schemas.microsoft.com/office/drawing/2014/main" id="{118E5B90-460F-4D35-9D7A-9B1BF0BAC007}"/>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3518888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C8B37B-9807-AAF4-C1DF-486733D72DF7}"/>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0B9412A-B4B5-E46A-79B3-6BB353A6D6AF}"/>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5704EEB-EF6B-A894-F046-F7411AF36DE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97FD3CA-1A5D-99E4-3BB6-2B6E7316D0E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DEDBE5C-DE54-0D9E-6410-A2EEF091DFB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3780CE4-A047-8B8B-6111-565C2A57088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70AD0BF-EF0F-7737-FDBA-F458F85B6F0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0365C83-CDB6-0592-4A89-00CC3B36EE4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2C61A9B-5EBC-E361-98C9-23C88C8F4F1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CFFFBA1-F9E0-5B3B-28FC-EEB13C86CC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E79316A-95A2-C1FD-1E12-4EF4344FF1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A436F32-60EF-72D1-A789-FDED7295319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0B18100-6C19-B699-6597-AB47FF9877B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3051B75-A2B4-5DB5-0971-8D606542399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E226B01-8BDC-4991-DBAE-D1FAD12EE15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83C5555-4A56-4884-8195-218DA44CC4C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35DD6C7-53C2-94F1-013B-E94F67763E7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F2D4129-90B9-F370-9C6C-CA56B2375B8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9D538AE-7A32-CDF1-0F15-48E1363FA8C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3B3750C-31B8-BA07-1BD6-D5B8615D5AE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FFE8A76-1B50-622C-6AF5-CB1AB43411D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CDC5713-C995-5583-C99F-919BE67089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0367977-6032-0694-CA26-58C9EEAF39A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A5EE548-7ADF-01A0-EAC2-3B2E4FF7EE3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4B2739C-E8EE-83D1-2873-610D095D859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8AEE104-3094-56D5-A0B2-31E29884450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D150664-FA2A-F93E-A40B-5D6C0096EA2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68C24FF-6ABF-D502-B76B-920E4967CBA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856DDEE-5E59-50F1-099D-6C64DC6B587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2FCB9AF-54A2-DD53-D15E-353F09F679F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D2EBBD1-7FB7-1493-7343-7A09CC17F1F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E2D5F11-9668-F3FA-FFB0-7B7C9A0B6CC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8D3EAF4-EA9C-C7AF-2688-A6615936125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AFE6CED-74CB-163A-4AD6-F0D6354D8DC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E54B855-F27E-3219-7A45-AABE2AF5EAC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7C988DA-F216-15A3-7BE4-D63B5822C84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8A231B6-F7AD-E442-841F-8D56886E200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BDFC7F5-5AC3-7F0D-3E0F-BDF5C823961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43328EC-E0AA-421C-5896-9EFC2BE2159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588A325-353B-1BAD-BF0A-F8D7CB57D61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CF76DBF-6DCE-C0EA-F12A-1CE4F74BC07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12296E0-6E88-535A-0B91-5CE4D38E5A0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B58A2AF-E544-A31E-5FBA-AAC225E4F1A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5D9F7C1-7996-5352-DECA-D8FAD2AEED4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FD8BDA4-1CC4-ABD3-D8AB-1E7597BA381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9347C9D-D121-075F-5535-BDE30451BEE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6357659-1EE4-7DB7-65CC-EA766F3FCF0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EC852A6-C755-C602-C2FF-F67BB72E6B9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522A97C-683F-EA1D-13B9-851F8361880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AB5CF7A-F6B2-6B32-C0C7-6C3FA680024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A3B53D8-BB7B-6083-5372-F5EB0B52B5C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EE9F8FA-905E-398F-25AA-F6A19414AFA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A0BF93-C16D-01EE-EC45-9C2038A05DC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91353DA-8096-0439-0DF6-0F8F6ECE2C0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E84962C-06BF-8092-CBE8-403D772C905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DFC76E8-0F22-B3C1-D0DC-55C7348D962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1715335-D659-99E0-4086-5D502DD47E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C87FD17-9034-28BA-01EC-437312CD649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C73A49F3-3E7A-E8F0-CD50-F9774AF93B4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2C1441E-38E8-AC06-7D78-268CD44911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0BB8DC2-0D31-FA85-DEA9-FE7BE699B64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AD70EC5-909D-F303-2E93-213067A93AC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5049FF0-D633-C498-9B75-FF655CFBAA9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7AB2569-4EEA-5F9C-0F80-46483795F976}"/>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72526AD-2A79-4F3D-60DF-B1C7B70C8F7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C696DD9-576C-1713-D1C0-E35BB5A406F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0A1EED0-864C-4541-2DC1-44C8071722B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1F4C9E2-CFCB-830F-57B2-93362B352DD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2936BDD-311E-7B7D-FECF-594A7594830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685A0F6-4238-D237-98B8-7BA3739CFC7A}"/>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B64ADF2-EA7F-AB2E-D3D9-8C0301AB44C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9107322-44C2-A194-9151-160552B8610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AA2C047-A5AA-30E8-90D1-B3B0AF15EE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8703070-2348-92AF-31DA-5044CF72705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4B386E7-897A-DE45-40BD-77618D974C1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AD72D72-2FE8-C992-057A-3F6431C47B3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D27E851-A5A3-C648-6B37-6914E297FF2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BEA65AB-A971-EEAC-FB60-D60716FA7BD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EBF2574-ED2B-75DD-19BC-5FA7315D69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1437A23-B86A-CBB2-5E95-31DD432A59A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14663C3-800E-07EF-D62F-CB14A2334E5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B72DF5A-3457-D902-3FCF-705719D7B92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2115B11-EC0B-AB67-18CF-920CCCC67FE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753E723-9731-E42A-0ECC-8083C13F464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F7ECB07-3A03-5FF7-9FE9-F26B61627D9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97EC77C-FF7C-7E1D-EBB8-66BCB740EC3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CD9816C-5198-9D79-F1D2-A5B42DFF3CD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948EA88-DDD0-4803-3640-0A2E977AB01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35EC8E8-E5A2-62AC-46CD-6F8FA047131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D7B98F6-9E74-0D15-2DFA-BD25A5FF458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92A0D83-EDF8-87BD-1927-84E52705635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E789F8D-A4E0-7840-F500-37B5EA969B6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A9597EA-2A08-8F14-4F42-56E8729BACB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CE88F69-98D2-0A66-1C49-330918B6042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685EFFD-7B0F-E0DB-6AB4-252679FD6B7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737BDE5-243A-D365-B84E-58BF839E743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6525339-1B68-9DF3-CCA9-96D98B57EEC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5307AC6-BE2E-37CF-0F26-AF9ED1D807C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4805E95-6037-BB21-9823-561E2BDD29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8DF39D7D-6DD6-3112-3093-D8023C9553F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138355D-7AC0-3157-5E8E-DDC84E8C831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B1DD3CE-9F7C-1EB3-C8A4-70A68408ECA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24322AA-6105-A7C3-A514-E2A5D175582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CC73967-AEDE-D6B9-8C3D-CE4B938CF96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5380D85-0399-224B-E3FF-4A38015B4B5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7D4932F-DCEF-91A8-6E0D-3B61A78A675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4AA74E4-31BE-496C-885E-0708103C707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6EFA4E7-AD48-6F32-3C7A-4F94453A4BF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4B37274-DE48-BDC3-A0C6-69C797429E0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7884732F-F92E-37F2-7894-4191170D2D1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5E88D4E-AFC1-6C70-C6E2-E72BC6FE1AB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A43AFB1-0DE1-F745-6840-7946BE59CFE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DD182E5-6281-54B1-937C-DD97795A370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78ACCEC-13D2-22CA-D54A-001B1C66531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2B8BB34-5B88-0D4C-6A18-DD3769C65DD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66628EA-74AB-097E-F892-52403424A1A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1726125-0EC0-DE81-374C-F4E00EA8F86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03AD07F-23C7-1CD1-047A-727CA27D7C4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8D1E9BB-3A18-17B0-A111-302DF88C594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12245D6-8A23-027E-5891-6F28988C77E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F6C5C38-E6EB-2CD7-B5E5-3EF396273215}"/>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B27D45D-EA3F-FF2E-D0BF-696F5649A7B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8CCB120-0892-99EC-FD1F-DC6DB55CEAF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A59D4BB-D6D0-7D4A-5369-510E56934B8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1308407-F17A-EC93-C61E-3ED77D04C7E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383A294-20CA-AC23-367D-1AE95850181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41A09CC-E9A0-84B8-5FD5-0098129AAB8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0142347-253C-391B-A411-DFF182917BA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3F12906-86DC-12FC-FB52-862842C5450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525F632-727A-A4FC-9D82-FEA37A41AC9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8A93C77-FF0F-7BF3-0F3C-06B98E147DC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1DF5B61-D022-A28D-C8A7-DB81DFBBF3A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514A145-BE41-07AC-B418-9F99BFE6410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080AC47-43BB-8B9C-6F91-07DA7BA6975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98" name="Table 97">
            <a:extLst>
              <a:ext uri="{FF2B5EF4-FFF2-40B4-BE49-F238E27FC236}">
                <a16:creationId xmlns:a16="http://schemas.microsoft.com/office/drawing/2014/main" id="{AFDEF2B1-6094-4629-ED53-B7CAE8D61A63}"/>
              </a:ext>
            </a:extLst>
          </p:cNvPr>
          <p:cNvGraphicFramePr>
            <a:graphicFrameLocks noGrp="1"/>
          </p:cNvGraphicFramePr>
          <p:nvPr>
            <p:extLst>
              <p:ext uri="{D42A27DB-BD31-4B8C-83A1-F6EECF244321}">
                <p14:modId xmlns:p14="http://schemas.microsoft.com/office/powerpoint/2010/main" val="4282528803"/>
              </p:ext>
            </p:extLst>
          </p:nvPr>
        </p:nvGraphicFramePr>
        <p:xfrm>
          <a:off x="6026392" y="2230826"/>
          <a:ext cx="5529867" cy="4109595"/>
        </p:xfrm>
        <a:graphic>
          <a:graphicData uri="http://schemas.openxmlformats.org/drawingml/2006/table">
            <a:tbl>
              <a:tblPr firstRow="1" firstCol="1" bandRow="1"/>
              <a:tblGrid>
                <a:gridCol w="575320">
                  <a:extLst>
                    <a:ext uri="{9D8B030D-6E8A-4147-A177-3AD203B41FA5}">
                      <a16:colId xmlns:a16="http://schemas.microsoft.com/office/drawing/2014/main" val="2682058889"/>
                    </a:ext>
                  </a:extLst>
                </a:gridCol>
                <a:gridCol w="1852477">
                  <a:extLst>
                    <a:ext uri="{9D8B030D-6E8A-4147-A177-3AD203B41FA5}">
                      <a16:colId xmlns:a16="http://schemas.microsoft.com/office/drawing/2014/main" val="1721050521"/>
                    </a:ext>
                  </a:extLst>
                </a:gridCol>
                <a:gridCol w="3102070">
                  <a:extLst>
                    <a:ext uri="{9D8B030D-6E8A-4147-A177-3AD203B41FA5}">
                      <a16:colId xmlns:a16="http://schemas.microsoft.com/office/drawing/2014/main" val="4273040970"/>
                    </a:ext>
                  </a:extLst>
                </a:gridCol>
              </a:tblGrid>
              <a:tr h="598532">
                <a:tc>
                  <a:txBody>
                    <a:bodyPr/>
                    <a:lstStyle/>
                    <a:p>
                      <a:pPr marL="0" marR="0" algn="ctr">
                        <a:lnSpc>
                          <a:spcPct val="107000"/>
                        </a:lnSpc>
                        <a:spcBef>
                          <a:spcPts val="0"/>
                        </a:spcBef>
                        <a:spcAft>
                          <a:spcPts val="0"/>
                        </a:spcAft>
                      </a:pPr>
                      <a:r>
                        <a:rPr lang="en-US" sz="21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H</a:t>
                      </a:r>
                      <a:endParaRPr lang="en-US" sz="2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solidFill>
                      <a:srgbClr val="002878"/>
                    </a:solidFill>
                  </a:tcPr>
                </a:tc>
                <a:tc>
                  <a:txBody>
                    <a:bodyPr/>
                    <a:lstStyle/>
                    <a:p>
                      <a:pPr marL="0" marR="0" algn="ctr">
                        <a:lnSpc>
                          <a:spcPct val="107000"/>
                        </a:lnSpc>
                        <a:spcBef>
                          <a:spcPts val="0"/>
                        </a:spcBef>
                        <a:spcAft>
                          <a:spcPts val="0"/>
                        </a:spcAft>
                      </a:pPr>
                      <a:r>
                        <a:rPr lang="en-US" sz="1700" b="1">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Hear them Out</a:t>
                      </a:r>
                      <a:endParaRPr lang="en-US" sz="170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solidFill>
                      <a:srgbClr val="E2E2E2"/>
                    </a:solidFill>
                  </a:tcPr>
                </a:tc>
                <a:tc>
                  <a:txBody>
                    <a:bodyPr/>
                    <a:lstStyle/>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Active vs. passive listening</a:t>
                      </a:r>
                    </a:p>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Non-verbal cues</a:t>
                      </a:r>
                    </a:p>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Respect their boundaries</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9602688"/>
                  </a:ext>
                </a:extLst>
              </a:tr>
              <a:tr h="598532">
                <a:tc>
                  <a:txBody>
                    <a:bodyPr/>
                    <a:lstStyle/>
                    <a:p>
                      <a:pPr marL="0" marR="0" algn="ctr">
                        <a:lnSpc>
                          <a:spcPct val="107000"/>
                        </a:lnSpc>
                        <a:spcBef>
                          <a:spcPts val="0"/>
                        </a:spcBef>
                        <a:spcAft>
                          <a:spcPts val="0"/>
                        </a:spcAft>
                      </a:pPr>
                      <a:r>
                        <a:rPr lang="en-US" sz="21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a:t>
                      </a:r>
                      <a:endParaRPr lang="en-US" sz="2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solidFill>
                      <a:srgbClr val="002878"/>
                    </a:solidFill>
                  </a:tcPr>
                </a:tc>
                <a:tc>
                  <a:txBody>
                    <a:bodyPr/>
                    <a:lstStyle/>
                    <a:p>
                      <a:pPr marL="0" marR="0" algn="ctr">
                        <a:lnSpc>
                          <a:spcPct val="107000"/>
                        </a:lnSpc>
                        <a:spcBef>
                          <a:spcPts val="0"/>
                        </a:spcBef>
                        <a:spcAft>
                          <a:spcPts val="0"/>
                        </a:spcAft>
                      </a:pPr>
                      <a:r>
                        <a:rPr lang="en-US" sz="17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Empathize with </a:t>
                      </a:r>
                    </a:p>
                    <a:p>
                      <a:pPr marL="0" marR="0" algn="ctr">
                        <a:lnSpc>
                          <a:spcPct val="107000"/>
                        </a:lnSpc>
                        <a:spcBef>
                          <a:spcPts val="0"/>
                        </a:spcBef>
                        <a:spcAft>
                          <a:spcPts val="0"/>
                        </a:spcAft>
                      </a:pPr>
                      <a:r>
                        <a:rPr lang="en-US" sz="17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the Person</a:t>
                      </a:r>
                      <a:endPar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solidFill>
                      <a:srgbClr val="E2E2E2"/>
                    </a:solidFill>
                  </a:tcPr>
                </a:tc>
                <a:tc>
                  <a:txBody>
                    <a:bodyPr/>
                    <a:lstStyle/>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Try to relate</a:t>
                      </a:r>
                    </a:p>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Give them grace</a:t>
                      </a:r>
                    </a:p>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Put yourself in their shoes</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07346837"/>
                  </a:ext>
                </a:extLst>
              </a:tr>
              <a:tr h="399021">
                <a:tc>
                  <a:txBody>
                    <a:bodyPr/>
                    <a:lstStyle/>
                    <a:p>
                      <a:pPr marL="0" marR="0" algn="ctr">
                        <a:lnSpc>
                          <a:spcPct val="107000"/>
                        </a:lnSpc>
                        <a:spcBef>
                          <a:spcPts val="0"/>
                        </a:spcBef>
                        <a:spcAft>
                          <a:spcPts val="0"/>
                        </a:spcAft>
                      </a:pPr>
                      <a:r>
                        <a:rPr lang="en-US" sz="21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A</a:t>
                      </a:r>
                      <a:endParaRPr lang="en-US" sz="2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solidFill>
                      <a:srgbClr val="002878"/>
                    </a:solidFill>
                  </a:tcPr>
                </a:tc>
                <a:tc>
                  <a:txBody>
                    <a:bodyPr/>
                    <a:lstStyle/>
                    <a:p>
                      <a:pPr marL="0" marR="0" algn="ctr">
                        <a:lnSpc>
                          <a:spcPct val="107000"/>
                        </a:lnSpc>
                        <a:spcBef>
                          <a:spcPts val="0"/>
                        </a:spcBef>
                        <a:spcAft>
                          <a:spcPts val="0"/>
                        </a:spcAft>
                      </a:pPr>
                      <a:r>
                        <a:rPr lang="en-US" sz="1700" b="1">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Apologize</a:t>
                      </a:r>
                      <a:endParaRPr lang="en-US" sz="170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solidFill>
                      <a:srgbClr val="E2E2E2"/>
                    </a:solidFill>
                  </a:tcPr>
                </a:tc>
                <a:tc>
                  <a:txBody>
                    <a:bodyPr/>
                    <a:lstStyle/>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 apologize for what you’re going through right now.”</a:t>
                      </a:r>
                    </a:p>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 am truly sorry for the miscommunication.”</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7410872"/>
                  </a:ext>
                </a:extLst>
              </a:tr>
              <a:tr h="798042">
                <a:tc>
                  <a:txBody>
                    <a:bodyPr/>
                    <a:lstStyle/>
                    <a:p>
                      <a:pPr marL="0" marR="0" algn="ctr">
                        <a:lnSpc>
                          <a:spcPct val="107000"/>
                        </a:lnSpc>
                        <a:spcBef>
                          <a:spcPts val="0"/>
                        </a:spcBef>
                        <a:spcAft>
                          <a:spcPts val="0"/>
                        </a:spcAft>
                      </a:pPr>
                      <a:r>
                        <a:rPr lang="en-US" sz="21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T</a:t>
                      </a:r>
                      <a:endParaRPr lang="en-US" sz="2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solidFill>
                      <a:srgbClr val="002878"/>
                    </a:solidFill>
                  </a:tcPr>
                </a:tc>
                <a:tc>
                  <a:txBody>
                    <a:bodyPr/>
                    <a:lstStyle/>
                    <a:p>
                      <a:pPr marL="0" marR="0" algn="ctr">
                        <a:lnSpc>
                          <a:spcPct val="107000"/>
                        </a:lnSpc>
                        <a:spcBef>
                          <a:spcPts val="0"/>
                        </a:spcBef>
                        <a:spcAft>
                          <a:spcPts val="0"/>
                        </a:spcAft>
                      </a:pPr>
                      <a:r>
                        <a:rPr lang="en-US" sz="1700" b="1">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Take Action</a:t>
                      </a:r>
                      <a:endParaRPr lang="en-US" sz="170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solidFill>
                      <a:srgbClr val="E2E2E2"/>
                    </a:solidFill>
                  </a:tcPr>
                </a:tc>
                <a:tc>
                  <a:txBody>
                    <a:bodyPr/>
                    <a:lstStyle/>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Focus on the positive</a:t>
                      </a:r>
                    </a:p>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What can you help with?</a:t>
                      </a:r>
                    </a:p>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Find someone who can help</a:t>
                      </a:r>
                    </a:p>
                    <a:p>
                      <a:pPr marL="342900" marR="0" lvl="0" indent="-228600">
                        <a:lnSpc>
                          <a:spcPct val="107000"/>
                        </a:lnSpc>
                        <a:spcBef>
                          <a:spcPts val="0"/>
                        </a:spcBef>
                        <a:spcAft>
                          <a:spcPts val="0"/>
                        </a:spcAft>
                        <a:buFont typeface="Symbol" panose="05050102010706020507" pitchFamily="18" charset="2"/>
                        <a:buChar char=""/>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Ensure all questions have been answered</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0741412"/>
                  </a:ext>
                </a:extLst>
              </a:tr>
            </a:tbl>
          </a:graphicData>
        </a:graphic>
      </p:graphicFrame>
      <p:sp>
        <p:nvSpPr>
          <p:cNvPr id="141" name="Slide Number Placeholder 3">
            <a:extLst>
              <a:ext uri="{FF2B5EF4-FFF2-40B4-BE49-F238E27FC236}">
                <a16:creationId xmlns:a16="http://schemas.microsoft.com/office/drawing/2014/main" id="{C7E219D0-1B35-42BA-AAF3-4EAF266D421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108</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F56196FF-453B-4744-9955-C2D22A93F26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Conflict Resolution and De-escalation</a:t>
            </a:r>
          </a:p>
        </p:txBody>
      </p:sp>
      <p:sp>
        <p:nvSpPr>
          <p:cNvPr id="146" name="Content Placeholder 256">
            <a:extLst>
              <a:ext uri="{FF2B5EF4-FFF2-40B4-BE49-F238E27FC236}">
                <a16:creationId xmlns:a16="http://schemas.microsoft.com/office/drawing/2014/main" id="{548517A9-53B4-46FB-90B8-E882E10F2D80}"/>
              </a:ext>
            </a:extLst>
          </p:cNvPr>
          <p:cNvSpPr txBox="1">
            <a:spLocks/>
          </p:cNvSpPr>
          <p:nvPr/>
        </p:nvSpPr>
        <p:spPr>
          <a:xfrm>
            <a:off x="838199" y="2223699"/>
            <a:ext cx="4736765" cy="4103496"/>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nSpc>
                <a:spcPct val="107000"/>
              </a:lnSpc>
              <a:spcBef>
                <a:spcPts val="0"/>
              </a:spcBef>
              <a:spcAft>
                <a:spcPts val="600"/>
              </a:spcAft>
              <a:buNone/>
            </a:pP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H.E.A.T.</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Escalated situations can happen anywhere and at any time. When you are in the middle of a conversation that is escalating, remember the acronym H.E.A.T.</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In the fast-paced environment of elections, tensions can sometimes rise, and situations may begin to feel overwhelming. </a:t>
            </a:r>
          </a:p>
        </p:txBody>
      </p:sp>
      <p:sp>
        <p:nvSpPr>
          <p:cNvPr id="142" name="Slide Number Placeholder 3">
            <a:extLst>
              <a:ext uri="{FF2B5EF4-FFF2-40B4-BE49-F238E27FC236}">
                <a16:creationId xmlns:a16="http://schemas.microsoft.com/office/drawing/2014/main" id="{7F5D2229-40CC-4EA2-95E3-758F162F4126}"/>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4194665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C8B37B-9807-AAF4-C1DF-486733D72DF7}"/>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64E3F5C-000B-9D0C-667D-E8FF796954EE}"/>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grpSp>
        <p:nvGrpSpPr>
          <p:cNvPr id="22" name="Group 21">
            <a:extLst>
              <a:ext uri="{FF2B5EF4-FFF2-40B4-BE49-F238E27FC236}">
                <a16:creationId xmlns:a16="http://schemas.microsoft.com/office/drawing/2014/main" id="{B0B9412A-B4B5-E46A-79B3-6BB353A6D6AF}"/>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5704EEB-EF6B-A894-F046-F7411AF36DE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97FD3CA-1A5D-99E4-3BB6-2B6E7316D0E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DEDBE5C-DE54-0D9E-6410-A2EEF091DFB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3780CE4-A047-8B8B-6111-565C2A57088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70AD0BF-EF0F-7737-FDBA-F458F85B6F0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0365C83-CDB6-0592-4A89-00CC3B36EE4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2C61A9B-5EBC-E361-98C9-23C88C8F4F1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CFFFBA1-F9E0-5B3B-28FC-EEB13C86CC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E79316A-95A2-C1FD-1E12-4EF4344FF1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A436F32-60EF-72D1-A789-FDED7295319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0B18100-6C19-B699-6597-AB47FF9877B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3051B75-A2B4-5DB5-0971-8D606542399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E226B01-8BDC-4991-DBAE-D1FAD12EE15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83C5555-4A56-4884-8195-218DA44CC4C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35DD6C7-53C2-94F1-013B-E94F67763E7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F2D4129-90B9-F370-9C6C-CA56B2375B8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9D538AE-7A32-CDF1-0F15-48E1363FA8C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3B3750C-31B8-BA07-1BD6-D5B8615D5AE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FFE8A76-1B50-622C-6AF5-CB1AB43411D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CDC5713-C995-5583-C99F-919BE67089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0367977-6032-0694-CA26-58C9EEAF39A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A5EE548-7ADF-01A0-EAC2-3B2E4FF7EE3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4B2739C-E8EE-83D1-2873-610D095D859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8AEE104-3094-56D5-A0B2-31E29884450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D150664-FA2A-F93E-A40B-5D6C0096EA2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68C24FF-6ABF-D502-B76B-920E4967CBA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856DDEE-5E59-50F1-099D-6C64DC6B587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2FCB9AF-54A2-DD53-D15E-353F09F679F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D2EBBD1-7FB7-1493-7343-7A09CC17F1F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E2D5F11-9668-F3FA-FFB0-7B7C9A0B6CC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8D3EAF4-EA9C-C7AF-2688-A6615936125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AFE6CED-74CB-163A-4AD6-F0D6354D8DC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E54B855-F27E-3219-7A45-AABE2AF5EAC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7C988DA-F216-15A3-7BE4-D63B5822C84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8A231B6-F7AD-E442-841F-8D56886E200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BDFC7F5-5AC3-7F0D-3E0F-BDF5C823961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43328EC-E0AA-421C-5896-9EFC2BE2159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588A325-353B-1BAD-BF0A-F8D7CB57D61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CF76DBF-6DCE-C0EA-F12A-1CE4F74BC07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12296E0-6E88-535A-0B91-5CE4D38E5A0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B58A2AF-E544-A31E-5FBA-AAC225E4F1A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5D9F7C1-7996-5352-DECA-D8FAD2AEED4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FD8BDA4-1CC4-ABD3-D8AB-1E7597BA381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9347C9D-D121-075F-5535-BDE30451BEE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6357659-1EE4-7DB7-65CC-EA766F3FCF0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EC852A6-C755-C602-C2FF-F67BB72E6B9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522A97C-683F-EA1D-13B9-851F8361880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AB5CF7A-F6B2-6B32-C0C7-6C3FA680024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A3B53D8-BB7B-6083-5372-F5EB0B52B5C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EE9F8FA-905E-398F-25AA-F6A19414AFA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A0BF93-C16D-01EE-EC45-9C2038A05DC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91353DA-8096-0439-0DF6-0F8F6ECE2C0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E84962C-06BF-8092-CBE8-403D772C905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DFC76E8-0F22-B3C1-D0DC-55C7348D962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1715335-D659-99E0-4086-5D502DD47E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C87FD17-9034-28BA-01EC-437312CD649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C73A49F3-3E7A-E8F0-CD50-F9774AF93B4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2C1441E-38E8-AC06-7D78-268CD44911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0BB8DC2-0D31-FA85-DEA9-FE7BE699B64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AD70EC5-909D-F303-2E93-213067A93AC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5049FF0-D633-C498-9B75-FF655CFBAA9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7AB2569-4EEA-5F9C-0F80-46483795F976}"/>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72526AD-2A79-4F3D-60DF-B1C7B70C8F7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C696DD9-576C-1713-D1C0-E35BB5A406F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0A1EED0-864C-4541-2DC1-44C8071722B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1F4C9E2-CFCB-830F-57B2-93362B352DD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2936BDD-311E-7B7D-FECF-594A7594830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685A0F6-4238-D237-98B8-7BA3739CFC7A}"/>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B64ADF2-EA7F-AB2E-D3D9-8C0301AB44C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9107322-44C2-A194-9151-160552B8610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AA2C047-A5AA-30E8-90D1-B3B0AF15EE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8703070-2348-92AF-31DA-5044CF72705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4B386E7-897A-DE45-40BD-77618D974C1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AD72D72-2FE8-C992-057A-3F6431C47B3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D27E851-A5A3-C648-6B37-6914E297FF2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BEA65AB-A971-EEAC-FB60-D60716FA7BD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EBF2574-ED2B-75DD-19BC-5FA7315D69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1437A23-B86A-CBB2-5E95-31DD432A59A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14663C3-800E-07EF-D62F-CB14A2334E5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B72DF5A-3457-D902-3FCF-705719D7B92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2115B11-EC0B-AB67-18CF-920CCCC67FE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753E723-9731-E42A-0ECC-8083C13F464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F7ECB07-3A03-5FF7-9FE9-F26B61627D9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97EC77C-FF7C-7E1D-EBB8-66BCB740EC3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CD9816C-5198-9D79-F1D2-A5B42DFF3CD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948EA88-DDD0-4803-3640-0A2E977AB01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35EC8E8-E5A2-62AC-46CD-6F8FA047131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D7B98F6-9E74-0D15-2DFA-BD25A5FF458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92A0D83-EDF8-87BD-1927-84E52705635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E789F8D-A4E0-7840-F500-37B5EA969B6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A9597EA-2A08-8F14-4F42-56E8729BACB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CE88F69-98D2-0A66-1C49-330918B6042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685EFFD-7B0F-E0DB-6AB4-252679FD6B7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737BDE5-243A-D365-B84E-58BF839E743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6525339-1B68-9DF3-CCA9-96D98B57EEC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5307AC6-BE2E-37CF-0F26-AF9ED1D807C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4805E95-6037-BB21-9823-561E2BDD29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8DF39D7D-6DD6-3112-3093-D8023C9553F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138355D-7AC0-3157-5E8E-DDC84E8C831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B1DD3CE-9F7C-1EB3-C8A4-70A68408ECA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24322AA-6105-A7C3-A514-E2A5D175582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CC73967-AEDE-D6B9-8C3D-CE4B938CF96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5380D85-0399-224B-E3FF-4A38015B4B5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7D4932F-DCEF-91A8-6E0D-3B61A78A675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4AA74E4-31BE-496C-885E-0708103C707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6EFA4E7-AD48-6F32-3C7A-4F94453A4BF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4B37274-DE48-BDC3-A0C6-69C797429E0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7884732F-F92E-37F2-7894-4191170D2D1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5E88D4E-AFC1-6C70-C6E2-E72BC6FE1AB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A43AFB1-0DE1-F745-6840-7946BE59CFE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DD182E5-6281-54B1-937C-DD97795A370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78ACCEC-13D2-22CA-D54A-001B1C66531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2B8BB34-5B88-0D4C-6A18-DD3769C65DD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66628EA-74AB-097E-F892-52403424A1A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1726125-0EC0-DE81-374C-F4E00EA8F86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03AD07F-23C7-1CD1-047A-727CA27D7C4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8D1E9BB-3A18-17B0-A111-302DF88C594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12245D6-8A23-027E-5891-6F28988C77E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F6C5C38-E6EB-2CD7-B5E5-3EF396273215}"/>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B27D45D-EA3F-FF2E-D0BF-696F5649A7B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8CCB120-0892-99EC-FD1F-DC6DB55CEAF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A59D4BB-D6D0-7D4A-5369-510E56934B8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1308407-F17A-EC93-C61E-3ED77D04C7E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383A294-20CA-AC23-367D-1AE95850181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41A09CC-E9A0-84B8-5FD5-0098129AAB8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0142347-253C-391B-A411-DFF182917BA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3F12906-86DC-12FC-FB52-862842C5450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525F632-727A-A4FC-9D82-FEA37A41AC9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8A93C77-FF0F-7BF3-0F3C-06B98E147DC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1DF5B61-D022-A28D-C8A7-DB81DFBBF3A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514A145-BE41-07AC-B418-9F99BFE6410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080AC47-43BB-8B9C-6F91-07DA7BA6975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C7E219D0-1B35-42BA-AAF3-4EAF266D421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109</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F56196FF-453B-4744-9955-C2D22A93F26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Conflict Resolution and De-escalation</a:t>
            </a:r>
          </a:p>
        </p:txBody>
      </p:sp>
      <p:sp>
        <p:nvSpPr>
          <p:cNvPr id="146" name="Content Placeholder 256">
            <a:extLst>
              <a:ext uri="{FF2B5EF4-FFF2-40B4-BE49-F238E27FC236}">
                <a16:creationId xmlns:a16="http://schemas.microsoft.com/office/drawing/2014/main" id="{548517A9-53B4-46FB-90B8-E882E10F2D80}"/>
              </a:ext>
            </a:extLst>
          </p:cNvPr>
          <p:cNvSpPr txBox="1">
            <a:spLocks/>
          </p:cNvSpPr>
          <p:nvPr/>
        </p:nvSpPr>
        <p:spPr>
          <a:xfrm>
            <a:off x="838199" y="2223699"/>
            <a:ext cx="10515600" cy="291797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nSpc>
                <a:spcPct val="107000"/>
              </a:lnSpc>
              <a:spcBef>
                <a:spcPts val="0"/>
              </a:spcBef>
              <a:spcAft>
                <a:spcPts val="600"/>
              </a:spcAft>
              <a:buNone/>
            </a:pP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H.E.A.T.</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It’s important to remember in these moments to take a deep breath and center yourself, as this simple act can significantly help slow things down and de-escalate any potential conflicts. </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Beyond managing individual stress, remember that you are not alone—lean on and support your fellow election judges and clerks. You play a critical role in ensuring there are safe, secure, and fair elections.</a:t>
            </a:r>
          </a:p>
        </p:txBody>
      </p:sp>
    </p:spTree>
    <p:extLst>
      <p:ext uri="{BB962C8B-B14F-4D97-AF65-F5344CB8AC3E}">
        <p14:creationId xmlns:p14="http://schemas.microsoft.com/office/powerpoint/2010/main" val="3308300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2A3820-06E5-ED17-C9C4-258ED8D45A5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DE6C03A-0DC2-8333-2FAC-079BFB132C4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55D8EAB-985A-34D2-721F-6AB8237331E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637FA3A-BE27-6C3A-E321-37DF3C922B5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A87B3E4-A130-984A-F648-C6F412F0C34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9EEF486-236C-6B49-7DC3-416175D5F9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19070144-D8AD-D681-EA83-E8F779887B2E}"/>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6F6C1E78-9372-6793-28D8-17B5FC22EC3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8A16802-AB9E-B0E4-142C-48DF0430A29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7E3126F-095F-63B8-880B-218CB2DAAF7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2587256-DF37-9EA1-F4B5-02F4931166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5D72C84-C78B-BAE3-A6C1-E103152168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AAC4687-82E1-3DBE-0446-3492C81C19D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CD092BA-1393-6ED2-0DE2-6BCBE53C4DD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B873598-DFB5-E036-9DF4-EF2174560D3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9037E0D-A508-EDFB-0A8E-DB85E27329E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7E2FFD8-F589-60C9-9306-73B21866361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BB50149-B74C-EA9C-39D9-1046682916F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4C08967-F211-B3CD-6ACA-034AA22647C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A82A50B-1296-C197-8C45-A9EE0B50C2B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63DBA1C-C2CF-9F2A-4C35-56A8F6BE975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B78C4FA-F4DD-511B-EFCF-D24BF7FA1B0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0D92EBE-5E81-F3C4-138B-B5AC1CA62C6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0FD10DF-F383-6D04-6F5C-D46E7EA86863}"/>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CF887BB-62CD-BE43-70C4-B49E67B3373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C6229E6-CE2B-B1FE-2A3C-2A8266635A7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34E6270-AAB2-018E-BD58-0660C564236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873AF1A-653F-A173-E6FB-DDD128265D3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F09FDBF-E488-81B0-F9F9-4B4CC36339A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15D041D-23BD-62FB-E752-8923F6A35E5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C85413C-C5FD-84D3-1490-C987E13CC46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550E914-B92E-507B-9C99-C052966005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0E5A352-5228-19D9-4E77-A469817E4A0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391F16F-39B0-BBFA-E26B-E0B3BE1AB4F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2A0DE0A-5786-C66C-F33F-2843A7DAAF3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9AD30DC-8EF1-B455-2B9D-13855EAE5B0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2345B070-CC97-CCE3-0605-8FBFDB12C99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8ABF526-6839-5DE0-C20C-7018BFD30DB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4FE2F4-C992-AFBC-32E3-81C33E713EE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D6DD36E-1F1E-B623-2961-8D3D4EA37A7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E47E25D-175A-B2C4-FCA8-130DCDADAB2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5254645-0653-9F06-7B5F-E4286FD03E6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8A435BD-7F9A-69DF-EEB1-EDD9ABC96BC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533B1B8-1AC3-F346-F7A3-ADE32BE04A1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597E81B-1D6D-815A-91AE-14BE3CA60C2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463BC63-A435-2921-876D-439736DD733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59ED60E-6C1E-0A46-BA99-F951CE2DF58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01D2F6A-F673-9972-2D5E-55DAE2C4F06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17758BD-4F99-5422-01D1-6CD1CB2E810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4126296-49D5-3253-C988-E76445457EB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0001C9A-DECE-F91D-33CD-440D98FABDF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9CABE03-C76C-33E9-133F-B7EF18957C8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28F5866-8158-3EB2-93B0-0717D681146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102AD08-93C2-2354-3A6E-0A869621080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DB91EC9-90C9-4C28-4437-2A9F20DAF0D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945D422-C972-1EFA-F369-4A68BBAFD07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66015E7-9F51-AB7F-396C-10AB0AB07CF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982A23E-B3BD-39FD-4E62-53FB5A438A4F}"/>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4C5867E-7A9F-C7FF-3597-D264DB8EB67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6175DBC-39F9-650C-E841-EBF722A382A6}"/>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1E8980C-D241-91DA-0B84-887EF2DAB88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D536B42-A360-EF2F-90B6-17B60FC9CBD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724B25F-E248-9A7A-2CE9-D300537E685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BA0163B-3191-D4CE-7194-17B7FAA9D3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AEC9AAF-43A1-5ABF-A8B4-DB11F974A48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846DD58-5EF4-9861-A315-DE4B311AFCC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4536E2D-01AE-109F-893D-A7749B69035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A65BBA4-2B31-BD2C-F964-645E7B1E2C7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32E1EA4-9EE9-751C-D21A-4E5C5B96F53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C397AA1-556F-BFE1-47B9-A98B0BD522F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1862AF6-02D5-F869-79B1-03DEE72B4E9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658768B-E750-0231-C784-4A667800A1C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B8B90E9-59EB-3DC2-04D4-ACDC609707F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63661F7-65FA-0619-C06D-3A5B9501530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FAF43B4-A79C-0C6B-D9CD-2B5180A72BC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A0E3751-6F26-EA30-76D9-37BD7C5FAC6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1EC274F-CC82-F5CE-8EA0-C6B6F66EEFE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DE97ADA-EEE7-4377-A4F1-DB6D567D26B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7D299BA-4F79-5C7A-0900-1D0E87AE5E0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94B15D8-0CA7-56A8-CD8F-B569113FEF0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BAF30DA-BDBC-9BB1-ADED-E6F2FF796A0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73C20F30-6AB6-A007-9B70-F6A7BDEF759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E9A0765-2992-9895-9E2D-8834B88570F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704DE50-66A0-C8F2-2CE1-B4310A11848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BC25974-7CF3-B976-5F63-15F3D29A17C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F466DA3-F7A9-EB46-0D96-1F1356217B9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E5C1952-7BCD-D176-531D-F1F650A9E52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7B49663-0215-7614-A6EC-979A0A83C95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54C9F88-A0BF-3146-4B12-DC4D5D0B38B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9733B36-4658-8E52-078F-1A1388B805A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E83A4F6-074A-A738-7A63-A25C02B5977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0189AED-7868-F914-A9F4-E9B30C5B2FB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11986AAC-612C-960A-C4F6-966862DD7FE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53E2E01-407B-45B7-7791-8E7B843AB28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EAB8AAE-E563-4CE1-E329-B060E9D3D96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99FA8EA-5E1E-8C7B-09BB-1407EAD690D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BA288A4-1B3B-0DBE-2C61-9C04F542FAC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9C3DA97-42C8-C01E-4959-98EA99B6C7D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574D471-D82E-190D-516A-53FDEF3DA0F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3C85802-D79E-9D65-90C9-441D2C8F4E9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94E10DE-F6F5-0377-6A9D-56B925C1A35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8A7BCD5-4434-ED99-B8EC-5F815C618B5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BED32CE-C1A2-8CA6-BFB5-2B8E8B7BEF6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1E895AA-FFF7-8F38-95A8-AA2977504A0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AC91C45-528F-6013-FE88-727FC016BD4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46F747A-207A-92B3-05FD-E116B31EDBF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020AE56-4E49-D9E7-F75E-FF79AEC6F9C0}"/>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3D695EA-BF25-54AF-2063-50C9ABB7969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5460D57-FD11-D2F5-D39D-90E39C7C98C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853E9BB-392F-0ECC-D337-CBC8A707A78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E022F78-2E19-7FD3-006F-56865D2541C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E19C4FA-FDC6-03B6-9BA6-AF6D7DCCFD2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A348F16-9EB8-083E-E6AA-7C38050DB25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0ACE9A9-64AA-FCE2-FEBE-8F5E6D8A44F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A0E8BDA-D267-D3C0-34E1-195A5259C4D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C062077-1A8C-FA68-EDB2-41DF5A137CC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CD92881-5C39-1933-DC25-5CFFE41349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9779AE3A-352B-BD16-8B9F-6EDDC093146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64E85ACD-4DD0-FB9E-C8F2-92FFF4C5E54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60ABFCA-BDBC-7887-E06C-A1CB7A4109D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186CE06-1C4F-C8FF-E62E-0BB2F2C25FF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F581DAE-B8DE-DC67-1426-900C3F8C6C9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6C09F86-638E-5739-C0B0-3FB47A22538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86BBB9F-2038-6E6E-4573-9C550359EED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D81A4AD-1A9B-13F9-9778-809E4683B0B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9806766-5D2C-0337-CB92-11012C5B78C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816A124-EBEA-D1E7-3F42-43A63C8C6DB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58D1DAB-BF8E-3311-DEC8-DAE8481986E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F81E731-A4CD-E902-2847-5183F115FDB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7C3E292-C7F1-A939-9B0D-07C0307A3B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C3004549-05E3-8144-5A38-5F30462F4AB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69B21C1-B04F-2A22-18FB-AAFC0BD5CC7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EF4D02E-32C3-B8C6-0695-42888BAE2B6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3DD4C85-9E97-71A0-80AE-56DC5A1CECB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8E819B7E-2056-426F-ABB4-8491B175B28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11</a:t>
            </a:fld>
            <a:endParaRPr lang="en-US" dirty="0">
              <a:solidFill>
                <a:schemeClr val="tx1"/>
              </a:solidFill>
              <a:latin typeface="Calibri" panose="020F0502020204030204"/>
            </a:endParaRPr>
          </a:p>
        </p:txBody>
      </p:sp>
      <p:sp>
        <p:nvSpPr>
          <p:cNvPr id="145" name="Content Placeholder 1">
            <a:extLst>
              <a:ext uri="{FF2B5EF4-FFF2-40B4-BE49-F238E27FC236}">
                <a16:creationId xmlns:a16="http://schemas.microsoft.com/office/drawing/2014/main" id="{6B49C5A2-FFC8-4854-A362-3779547CC574}"/>
              </a:ext>
            </a:extLst>
          </p:cNvPr>
          <p:cNvSpPr txBox="1">
            <a:spLocks/>
          </p:cNvSpPr>
          <p:nvPr/>
        </p:nvSpPr>
        <p:spPr>
          <a:xfrm>
            <a:off x="838199" y="2723099"/>
            <a:ext cx="10420627" cy="387237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Deputy Early Voting Clerks</a:t>
            </a:r>
          </a:p>
          <a:p>
            <a:pPr>
              <a:lnSpc>
                <a:spcPct val="107000"/>
              </a:lnSpc>
              <a:spcBef>
                <a:spcPts val="0"/>
              </a:spcBef>
            </a:pPr>
            <a:r>
              <a:rPr lang="en-US" dirty="0"/>
              <a:t>If the county clerk/elections administrator or city secretary serves as the early voting clerk, they may appoint deputy early voting clerks. To be eligible, a deputy early voting clerk:</a:t>
            </a:r>
          </a:p>
          <a:p>
            <a:pPr lvl="1">
              <a:lnSpc>
                <a:spcPct val="107000"/>
              </a:lnSpc>
              <a:spcBef>
                <a:spcPts val="0"/>
              </a:spcBef>
            </a:pPr>
            <a:r>
              <a:rPr lang="en-US" dirty="0"/>
              <a:t>Must be a qualified voter of the county, if appointed by the county clerk/elections administrator; or the city, if appointed by the city secretary.</a:t>
            </a:r>
          </a:p>
          <a:p>
            <a:pPr lvl="1">
              <a:lnSpc>
                <a:spcPct val="107000"/>
              </a:lnSpc>
              <a:spcBef>
                <a:spcPts val="0"/>
              </a:spcBef>
            </a:pPr>
            <a:r>
              <a:rPr lang="en-US" dirty="0"/>
              <a:t>May be a qualified voter of any territory, if they are a permanent employee of a political subdivision</a:t>
            </a:r>
            <a:r>
              <a:rPr lang="en-US" sz="2000" dirty="0"/>
              <a:t>.</a:t>
            </a:r>
          </a:p>
        </p:txBody>
      </p:sp>
      <p:sp>
        <p:nvSpPr>
          <p:cNvPr id="146" name="Title 2">
            <a:extLst>
              <a:ext uri="{FF2B5EF4-FFF2-40B4-BE49-F238E27FC236}">
                <a16:creationId xmlns:a16="http://schemas.microsoft.com/office/drawing/2014/main" id="{A06EC161-FD7A-4AE5-985C-2D8AB526E687}"/>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42" name="Slide Number Placeholder 3">
            <a:extLst>
              <a:ext uri="{FF2B5EF4-FFF2-40B4-BE49-F238E27FC236}">
                <a16:creationId xmlns:a16="http://schemas.microsoft.com/office/drawing/2014/main" id="{47EF9FF9-0EAF-4F98-AC63-28879CB28DA8}"/>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1434896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94DC444-9199-40A2-9839-80EEBBE355DE}"/>
              </a:ext>
            </a:extLst>
          </p:cNvPr>
          <p:cNvSpPr txBox="1">
            <a:spLocks/>
          </p:cNvSpPr>
          <p:nvPr/>
        </p:nvSpPr>
        <p:spPr>
          <a:xfrm>
            <a:off x="0" y="2231862"/>
            <a:ext cx="12192000" cy="341782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7000"/>
              </a:lnSpc>
              <a:spcBef>
                <a:spcPts val="0"/>
              </a:spcBef>
              <a:buFont typeface="Arial" panose="020B0604020202020204" pitchFamily="34" charset="0"/>
              <a:buNone/>
            </a:pPr>
            <a:r>
              <a:rPr lang="en-US" sz="3500" b="1" dirty="0">
                <a:solidFill>
                  <a:schemeClr val="bg1"/>
                </a:solidFill>
              </a:rPr>
              <a:t>The remainder of the Poll Worker Training is found </a:t>
            </a:r>
          </a:p>
          <a:p>
            <a:pPr marL="0" indent="0" algn="ctr">
              <a:lnSpc>
                <a:spcPct val="107000"/>
              </a:lnSpc>
              <a:spcBef>
                <a:spcPts val="0"/>
              </a:spcBef>
              <a:buFont typeface="Arial" panose="020B0604020202020204" pitchFamily="34" charset="0"/>
              <a:buNone/>
            </a:pPr>
            <a:r>
              <a:rPr lang="en-US" sz="3500" b="1" dirty="0">
                <a:solidFill>
                  <a:schemeClr val="bg1"/>
                </a:solidFill>
              </a:rPr>
              <a:t>on the </a:t>
            </a:r>
            <a:r>
              <a:rPr lang="en-US" sz="3500" b="1" dirty="0">
                <a:solidFill>
                  <a:schemeClr val="bg1"/>
                </a:solidFill>
                <a:hlinkClick r:id="rId2">
                  <a:extLst>
                    <a:ext uri="{A12FA001-AC4F-418D-AE19-62706E023703}">
                      <ahyp:hlinkClr xmlns:ahyp="http://schemas.microsoft.com/office/drawing/2018/hyperlinkcolor" val="tx"/>
                    </a:ext>
                  </a:extLst>
                </a:hlinkClick>
              </a:rPr>
              <a:t>Training and Education Resources</a:t>
            </a:r>
            <a:r>
              <a:rPr lang="en-US" sz="3500" b="1" dirty="0">
                <a:solidFill>
                  <a:schemeClr val="bg1"/>
                </a:solidFill>
              </a:rPr>
              <a:t> webpage:</a:t>
            </a:r>
          </a:p>
          <a:p>
            <a:pPr marL="0" indent="0" algn="ctr">
              <a:lnSpc>
                <a:spcPct val="107000"/>
              </a:lnSpc>
              <a:spcBef>
                <a:spcPts val="0"/>
              </a:spcBef>
              <a:buFont typeface="Arial" panose="020B0604020202020204" pitchFamily="34" charset="0"/>
              <a:buNone/>
            </a:pPr>
            <a:r>
              <a:rPr lang="en-US" sz="3500" b="1" dirty="0">
                <a:solidFill>
                  <a:schemeClr val="bg1"/>
                </a:solidFill>
              </a:rPr>
              <a:t> </a:t>
            </a:r>
            <a:endParaRPr lang="en-US" sz="1500" b="1" dirty="0">
              <a:solidFill>
                <a:schemeClr val="bg1"/>
              </a:solidFill>
            </a:endParaRPr>
          </a:p>
          <a:p>
            <a:pPr marL="2576513">
              <a:lnSpc>
                <a:spcPct val="107000"/>
              </a:lnSpc>
              <a:spcBef>
                <a:spcPts val="0"/>
              </a:spcBef>
            </a:pPr>
            <a:r>
              <a:rPr lang="en-US" sz="3500" b="1" dirty="0">
                <a:solidFill>
                  <a:schemeClr val="bg1"/>
                </a:solidFill>
              </a:rPr>
              <a:t>Chapters 4-6</a:t>
            </a:r>
          </a:p>
          <a:p>
            <a:pPr marL="2576513">
              <a:lnSpc>
                <a:spcPct val="107000"/>
              </a:lnSpc>
              <a:spcBef>
                <a:spcPts val="0"/>
              </a:spcBef>
            </a:pPr>
            <a:r>
              <a:rPr lang="en-US" sz="3500" b="1" dirty="0">
                <a:solidFill>
                  <a:schemeClr val="bg1"/>
                </a:solidFill>
              </a:rPr>
              <a:t>Chapter 7</a:t>
            </a:r>
          </a:p>
          <a:p>
            <a:pPr marL="2576513">
              <a:lnSpc>
                <a:spcPct val="107000"/>
              </a:lnSpc>
              <a:spcBef>
                <a:spcPts val="0"/>
              </a:spcBef>
            </a:pPr>
            <a:r>
              <a:rPr lang="en-US" sz="3500" b="1" dirty="0">
                <a:solidFill>
                  <a:schemeClr val="bg1"/>
                </a:solidFill>
              </a:rPr>
              <a:t>Chapters 8-11 and Appendices A and B</a:t>
            </a:r>
            <a:endParaRPr lang="en-US" sz="3500" dirty="0">
              <a:solidFill>
                <a:schemeClr val="bg1"/>
              </a:solidFill>
            </a:endParaRPr>
          </a:p>
        </p:txBody>
      </p:sp>
    </p:spTree>
    <p:extLst>
      <p:ext uri="{BB962C8B-B14F-4D97-AF65-F5344CB8AC3E}">
        <p14:creationId xmlns:p14="http://schemas.microsoft.com/office/powerpoint/2010/main" val="1270600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2A3820-06E5-ED17-C9C4-258ED8D45A5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DE6C03A-0DC2-8333-2FAC-079BFB132C4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55D8EAB-985A-34D2-721F-6AB8237331E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637FA3A-BE27-6C3A-E321-37DF3C922B5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A87B3E4-A130-984A-F648-C6F412F0C34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9EEF486-236C-6B49-7DC3-416175D5F9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19070144-D8AD-D681-EA83-E8F779887B2E}"/>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6F6C1E78-9372-6793-28D8-17B5FC22EC3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8A16802-AB9E-B0E4-142C-48DF0430A29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7E3126F-095F-63B8-880B-218CB2DAAF7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2587256-DF37-9EA1-F4B5-02F4931166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5D72C84-C78B-BAE3-A6C1-E103152168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AAC4687-82E1-3DBE-0446-3492C81C19D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CD092BA-1393-6ED2-0DE2-6BCBE53C4DD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B873598-DFB5-E036-9DF4-EF2174560D3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9037E0D-A508-EDFB-0A8E-DB85E27329E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7E2FFD8-F589-60C9-9306-73B21866361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BB50149-B74C-EA9C-39D9-1046682916F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4C08967-F211-B3CD-6ACA-034AA22647C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A82A50B-1296-C197-8C45-A9EE0B50C2B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63DBA1C-C2CF-9F2A-4C35-56A8F6BE975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B78C4FA-F4DD-511B-EFCF-D24BF7FA1B0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0D92EBE-5E81-F3C4-138B-B5AC1CA62C6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0FD10DF-F383-6D04-6F5C-D46E7EA86863}"/>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CF887BB-62CD-BE43-70C4-B49E67B3373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C6229E6-CE2B-B1FE-2A3C-2A8266635A7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34E6270-AAB2-018E-BD58-0660C564236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873AF1A-653F-A173-E6FB-DDD128265D3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F09FDBF-E488-81B0-F9F9-4B4CC36339A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15D041D-23BD-62FB-E752-8923F6A35E5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C85413C-C5FD-84D3-1490-C987E13CC46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550E914-B92E-507B-9C99-C052966005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0E5A352-5228-19D9-4E77-A469817E4A0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391F16F-39B0-BBFA-E26B-E0B3BE1AB4F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2A0DE0A-5786-C66C-F33F-2843A7DAAF3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9AD30DC-8EF1-B455-2B9D-13855EAE5B0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2345B070-CC97-CCE3-0605-8FBFDB12C99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8ABF526-6839-5DE0-C20C-7018BFD30DB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4FE2F4-C992-AFBC-32E3-81C33E713EE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D6DD36E-1F1E-B623-2961-8D3D4EA37A7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E47E25D-175A-B2C4-FCA8-130DCDADAB2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5254645-0653-9F06-7B5F-E4286FD03E6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8A435BD-7F9A-69DF-EEB1-EDD9ABC96BC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533B1B8-1AC3-F346-F7A3-ADE32BE04A1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597E81B-1D6D-815A-91AE-14BE3CA60C2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463BC63-A435-2921-876D-439736DD733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59ED60E-6C1E-0A46-BA99-F951CE2DF58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01D2F6A-F673-9972-2D5E-55DAE2C4F06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17758BD-4F99-5422-01D1-6CD1CB2E810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4126296-49D5-3253-C988-E76445457EB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0001C9A-DECE-F91D-33CD-440D98FABDF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9CABE03-C76C-33E9-133F-B7EF18957C8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28F5866-8158-3EB2-93B0-0717D681146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102AD08-93C2-2354-3A6E-0A869621080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DB91EC9-90C9-4C28-4437-2A9F20DAF0D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945D422-C972-1EFA-F369-4A68BBAFD07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66015E7-9F51-AB7F-396C-10AB0AB07CF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982A23E-B3BD-39FD-4E62-53FB5A438A4F}"/>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4C5867E-7A9F-C7FF-3597-D264DB8EB67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6175DBC-39F9-650C-E841-EBF722A382A6}"/>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1E8980C-D241-91DA-0B84-887EF2DAB88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D536B42-A360-EF2F-90B6-17B60FC9CBD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724B25F-E248-9A7A-2CE9-D300537E685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BA0163B-3191-D4CE-7194-17B7FAA9D3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AEC9AAF-43A1-5ABF-A8B4-DB11F974A48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846DD58-5EF4-9861-A315-DE4B311AFCC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4536E2D-01AE-109F-893D-A7749B69035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A65BBA4-2B31-BD2C-F964-645E7B1E2C7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32E1EA4-9EE9-751C-D21A-4E5C5B96F53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C397AA1-556F-BFE1-47B9-A98B0BD522F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1862AF6-02D5-F869-79B1-03DEE72B4E9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658768B-E750-0231-C784-4A667800A1C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B8B90E9-59EB-3DC2-04D4-ACDC609707F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63661F7-65FA-0619-C06D-3A5B9501530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FAF43B4-A79C-0C6B-D9CD-2B5180A72BC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A0E3751-6F26-EA30-76D9-37BD7C5FAC6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1EC274F-CC82-F5CE-8EA0-C6B6F66EEFE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DE97ADA-EEE7-4377-A4F1-DB6D567D26B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7D299BA-4F79-5C7A-0900-1D0E87AE5E0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94B15D8-0CA7-56A8-CD8F-B569113FEF0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BAF30DA-BDBC-9BB1-ADED-E6F2FF796A0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73C20F30-6AB6-A007-9B70-F6A7BDEF759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E9A0765-2992-9895-9E2D-8834B88570F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704DE50-66A0-C8F2-2CE1-B4310A11848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BC25974-7CF3-B976-5F63-15F3D29A17C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F466DA3-F7A9-EB46-0D96-1F1356217B9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E5C1952-7BCD-D176-531D-F1F650A9E52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7B49663-0215-7614-A6EC-979A0A83C95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54C9F88-A0BF-3146-4B12-DC4D5D0B38B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9733B36-4658-8E52-078F-1A1388B805A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E83A4F6-074A-A738-7A63-A25C02B5977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0189AED-7868-F914-A9F4-E9B30C5B2FB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11986AAC-612C-960A-C4F6-966862DD7FE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53E2E01-407B-45B7-7791-8E7B843AB28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EAB8AAE-E563-4CE1-E329-B060E9D3D96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99FA8EA-5E1E-8C7B-09BB-1407EAD690D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BA288A4-1B3B-0DBE-2C61-9C04F542FAC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9C3DA97-42C8-C01E-4959-98EA99B6C7D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574D471-D82E-190D-516A-53FDEF3DA0F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3C85802-D79E-9D65-90C9-441D2C8F4E9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94E10DE-F6F5-0377-6A9D-56B925C1A35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8A7BCD5-4434-ED99-B8EC-5F815C618B5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BED32CE-C1A2-8CA6-BFB5-2B8E8B7BEF6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1E895AA-FFF7-8F38-95A8-AA2977504A0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AC91C45-528F-6013-FE88-727FC016BD4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46F747A-207A-92B3-05FD-E116B31EDBF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020AE56-4E49-D9E7-F75E-FF79AEC6F9C0}"/>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3D695EA-BF25-54AF-2063-50C9ABB7969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5460D57-FD11-D2F5-D39D-90E39C7C98C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853E9BB-392F-0ECC-D337-CBC8A707A78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E022F78-2E19-7FD3-006F-56865D2541C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E19C4FA-FDC6-03B6-9BA6-AF6D7DCCFD2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A348F16-9EB8-083E-E6AA-7C38050DB25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0ACE9A9-64AA-FCE2-FEBE-8F5E6D8A44F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A0E8BDA-D267-D3C0-34E1-195A5259C4D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C062077-1A8C-FA68-EDB2-41DF5A137CC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CD92881-5C39-1933-DC25-5CFFE41349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9779AE3A-352B-BD16-8B9F-6EDDC093146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64E85ACD-4DD0-FB9E-C8F2-92FFF4C5E54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60ABFCA-BDBC-7887-E06C-A1CB7A4109D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186CE06-1C4F-C8FF-E62E-0BB2F2C25FF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F581DAE-B8DE-DC67-1426-900C3F8C6C9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6C09F86-638E-5739-C0B0-3FB47A22538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86BBB9F-2038-6E6E-4573-9C550359EED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D81A4AD-1A9B-13F9-9778-809E4683B0B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9806766-5D2C-0337-CB92-11012C5B78C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816A124-EBEA-D1E7-3F42-43A63C8C6DB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58D1DAB-BF8E-3311-DEC8-DAE8481986E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F81E731-A4CD-E902-2847-5183F115FDB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7C3E292-C7F1-A939-9B0D-07C0307A3B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C3004549-05E3-8144-5A38-5F30462F4AB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69B21C1-B04F-2A22-18FB-AAFC0BD5CC7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EF4D02E-32C3-B8C6-0695-42888BAE2B6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3DD4C85-9E97-71A0-80AE-56DC5A1CECB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135" name="Picture 134">
            <a:extLst>
              <a:ext uri="{FF2B5EF4-FFF2-40B4-BE49-F238E27FC236}">
                <a16:creationId xmlns:a16="http://schemas.microsoft.com/office/drawing/2014/main" id="{A20B5649-6DAF-1FDC-3824-1E22C54909F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r="1016" b="21692"/>
          <a:stretch/>
        </p:blipFill>
        <p:spPr bwMode="auto">
          <a:xfrm>
            <a:off x="9048935" y="2723099"/>
            <a:ext cx="2820088" cy="3321787"/>
          </a:xfrm>
          <a:prstGeom prst="rect">
            <a:avLst/>
          </a:prstGeom>
          <a:ln>
            <a:solidFill>
              <a:schemeClr val="tx1"/>
            </a:solidFill>
          </a:ln>
          <a:effectLst>
            <a:outerShdw blurRad="50800" dist="38100" dir="2700000" algn="tl" rotWithShape="0">
              <a:prstClr val="black">
                <a:alpha val="40000"/>
              </a:prstClr>
            </a:outerShdw>
          </a:effectLst>
          <a:extLst>
            <a:ext uri="{53640926-AAD7-44D8-BBD7-CCE9431645EC}">
              <a14:shadowObscured xmlns:a14="http://schemas.microsoft.com/office/drawing/2010/main"/>
            </a:ext>
          </a:extLst>
        </p:spPr>
      </p:pic>
      <p:sp>
        <p:nvSpPr>
          <p:cNvPr id="141" name="Slide Number Placeholder 3">
            <a:extLst>
              <a:ext uri="{FF2B5EF4-FFF2-40B4-BE49-F238E27FC236}">
                <a16:creationId xmlns:a16="http://schemas.microsoft.com/office/drawing/2014/main" id="{1C2342D0-B1BF-46EA-9693-5627A6F15A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12</a:t>
            </a:fld>
            <a:endParaRPr lang="en-US" dirty="0">
              <a:solidFill>
                <a:schemeClr val="tx1"/>
              </a:solidFill>
              <a:latin typeface="Calibri" panose="020F0502020204030204"/>
            </a:endParaRPr>
          </a:p>
        </p:txBody>
      </p:sp>
      <p:sp>
        <p:nvSpPr>
          <p:cNvPr id="145" name="Content Placeholder 1">
            <a:extLst>
              <a:ext uri="{FF2B5EF4-FFF2-40B4-BE49-F238E27FC236}">
                <a16:creationId xmlns:a16="http://schemas.microsoft.com/office/drawing/2014/main" id="{C58361DB-8482-4D12-96A6-FDBAA795C2EB}"/>
              </a:ext>
            </a:extLst>
          </p:cNvPr>
          <p:cNvSpPr txBox="1">
            <a:spLocks/>
          </p:cNvSpPr>
          <p:nvPr/>
        </p:nvSpPr>
        <p:spPr>
          <a:xfrm>
            <a:off x="838200" y="2723099"/>
            <a:ext cx="8081996" cy="387237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Deputy Early Voting Clerks</a:t>
            </a:r>
          </a:p>
          <a:p>
            <a:pPr lvl="1">
              <a:lnSpc>
                <a:spcPct val="107000"/>
              </a:lnSpc>
            </a:pPr>
            <a:r>
              <a:rPr lang="en-US" dirty="0"/>
              <a:t>Cannot be employed by a candidate, unless the early voting clerk is the county clerk who is a candidate.</a:t>
            </a:r>
          </a:p>
          <a:p>
            <a:pPr lvl="1">
              <a:lnSpc>
                <a:spcPct val="107000"/>
              </a:lnSpc>
            </a:pPr>
            <a:r>
              <a:rPr lang="en-US" dirty="0"/>
              <a:t>Must meet all other requirements of an election judge.</a:t>
            </a:r>
          </a:p>
          <a:p>
            <a:pPr>
              <a:lnSpc>
                <a:spcPct val="107000"/>
              </a:lnSpc>
            </a:pPr>
            <a:r>
              <a:rPr lang="en-US" dirty="0"/>
              <a:t>The county clerk or city secretary, if they are the early voting clerk, or authority appointing early voting clerk for other elections must complete the </a:t>
            </a:r>
            <a:r>
              <a:rPr lang="en-US" u="sng" dirty="0">
                <a:hlinkClick r:id="rId6"/>
              </a:rPr>
              <a:t>Designation of Deputy Early Voting Clerk</a:t>
            </a:r>
            <a:r>
              <a:rPr lang="en-US" dirty="0"/>
              <a:t> (Form 4-13) prior to assumption of duties by the deputies.</a:t>
            </a:r>
          </a:p>
        </p:txBody>
      </p:sp>
      <p:sp>
        <p:nvSpPr>
          <p:cNvPr id="146" name="Title 2">
            <a:extLst>
              <a:ext uri="{FF2B5EF4-FFF2-40B4-BE49-F238E27FC236}">
                <a16:creationId xmlns:a16="http://schemas.microsoft.com/office/drawing/2014/main" id="{AAA5F147-6BED-423F-BCCD-0EB07D339329}"/>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42" name="Slide Number Placeholder 3">
            <a:extLst>
              <a:ext uri="{FF2B5EF4-FFF2-40B4-BE49-F238E27FC236}">
                <a16:creationId xmlns:a16="http://schemas.microsoft.com/office/drawing/2014/main" id="{38CC80D1-11EA-4896-B7D0-B54A56686616}"/>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2015693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D5623D-CCA1-959A-B96E-41E0412D506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E6BB266-63AA-C40B-B53F-5A69D5EE3925}"/>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2AD7077-DAA0-7CAC-B3A3-B3A2FFCC151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9D56623-4D20-2ED6-F93C-52EFB166620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4F27F0D-8589-5AA3-265E-D942FCC18A6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09A1313-7965-A654-F8A6-2AA53D774E0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F6249EE-969B-C62D-CD05-DFA48B70F4B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709B207-6BFB-C7B8-1A96-847223AEE68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3BC3566-A5E9-C4B4-77BE-D9489335AD8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5191416-1558-EF22-387F-CFC862BEFB2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C157897-81EC-8A26-599B-0AB70416609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86FA56E-87B1-6C49-2EDF-5D2E76D6499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D7D106F-6629-3F04-006C-42211B83DC7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82AC5DF-B8AB-C68C-AA21-4870FD720F3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56FAA1F-7A20-AF14-4951-8B0FE0E0722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4166352-2ED1-0EDC-E71C-93DED2664E4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1F1BA81-6490-7725-D794-014DAB2193B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7122DFC-ADAA-5C14-D890-36A068F3C76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F8CC9CA-0589-F14D-05C0-AB99E3E1229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F6CA3C2-11C2-7C7D-8371-21104A920E3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840B272D-230C-6DAC-F63E-1AB5232C42C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09E7D2C-5F70-1EAF-8D0B-17BC5EFACEA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F5B3B178-EC9A-82EE-1A73-38B9A3279B1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E4B23B3-76FA-3A79-38F1-62009B8E850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08C280E-B101-E4E0-7AE0-C7C4EAEF2A7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1F618B6-B55A-35F6-6A36-15AB49AABC2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1B3953E-03E4-1342-08C2-B97D7CA1977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1902C5E-7A0E-9196-0A3F-544AF4B01F5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59A2D83-4B1E-B925-A0E2-118945384A7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D8C6AFB-9CAC-70B9-2E69-78C5E2AD92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98D029E-A1A0-D3FC-26B2-B7BD3B570064}"/>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2FB4121-82C0-DC26-361F-B7A87D463D3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C40B67C-68BA-2E40-0CB9-382B3A90ECD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A7745C8-814D-A3C5-802F-6338227956C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6565CBA-D0F5-376D-267C-30D958DF77E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34D89C2-324D-71BD-6B41-F2B6FBBA28D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63CE881-DE6E-7AD8-D878-91DC8F21A2C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0F6718A-DA0B-29A5-D23B-3880EF53F84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CB28E40-A62B-355B-E0BE-8358F5C8651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6CC6723-928D-C9B4-D84F-4657B1E96B2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4D6B8D3-CCB5-A9FB-8820-4F56C3FA9CF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5A1D059-E116-5678-8EDF-E13FAF36E47E}"/>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615CB65-AC31-60B4-0735-A4DB0EF6B92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599054-D7D8-61E1-9649-B43FFE4B5E8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2BE1DBF-A029-94BE-6190-CEBB3A5AD7F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58D354-C012-7B7F-51CF-42BF8BB19E1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559DD3E-54B4-44DB-5E1F-73374669D43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0DC1BEF-C58B-43D7-9C97-F138AA1F0F0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5EF091-8EAC-F1CF-B6F9-C4326527DA6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B1584CF-32D1-EA0C-E45F-7200404B496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9D20CE0-2E02-708A-4B96-67743FB97D7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4E73ACC-0B38-E771-ABDF-B7B0AA3C99D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C91D2AF-BC57-3661-A308-EC53D02CFA7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FD22480-179F-FD8A-4673-F96BE3521C0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A4FDE23-CB50-7E3E-4F30-D43743E5DF5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349AEAC8-9D79-776A-75FE-1A1793D0BE6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AC9E3DB-8131-119F-7349-72B88EF1662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859BFDA-D2CA-39EF-F1A9-B380E153ABA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8A13FE8-8A7A-4BEE-8F1C-6B739CADE54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E67574-2DEC-E6C0-E550-074566F7867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47BE88B-1844-BD07-9F93-5C6273971D6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E7EC3AE-C8E8-B526-3552-D0973E3CB61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6A26E60-A4C6-90D6-747C-CB21036CF8D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5A183D0-4793-41B7-4997-25108832A91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33DC634-463B-E88E-3845-86BF63C3FC6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E668C9C8-6A25-BDE4-2F70-00D270E6065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848DF4F-F078-25AA-5DE4-E007FE88713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DC2142-FE1C-333C-FEC9-3F82B864465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3D0412E-045F-2DD1-1C2F-833C70FA1DE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4408065-A7D8-09D3-CC37-5777B728C62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8B1114E-2F03-634D-AC1F-F89126C238E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DD8AFD6-E1EE-88AE-25F2-96FAB988A96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72E4946-637F-E4F9-35A0-7CE5BBCCD59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BC32C1D-1B87-EF12-0A4F-F9B78A1E8F10}"/>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CD19C45-ECE8-0B9B-9ADD-4C9740ADA89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F1F4CB3-847C-5981-7369-37C42E93FA95}"/>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BEBD2FC-4FD5-3268-AB07-1E1E4E67433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0202D82-DD20-85A0-7946-34C4D4B1563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BAA0203-DA29-E09D-672A-44A679EB8AB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18EFA3D-08A8-6ADA-70D2-7915BD0F323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23EDF24-4C0C-B66D-EA7C-5B3B85A6CE0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939C6B8-A8F5-E015-1A28-E8FE7DB5FBF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2963DB5-098E-3A5C-D087-482B063A62A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4E070BD-000B-1DCB-F3CF-B629D5E8124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1E2BBD2-3DAF-4345-3740-D3C685EFCE9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7EC64E6-3AED-3893-8670-2FC70322FD9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FC0D63-5311-A549-D45B-545E6A4A414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4C680A1-74A0-15CD-81AC-9760F4FCD39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815AD0E-510E-D85F-9F4C-B1DBD46B5E2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8853763-7EDF-9C53-3549-7DEDF595FF8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8E428E8-51D3-ADFF-5F1F-C8C18EFC6548}"/>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B892B14-96B5-300D-6D3C-B7BE3C869DF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F57EF4D-4762-F20E-0AD3-618D65485C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BB130DF-E9FD-32E2-8E2B-28472C72747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8E3EB41-5D5B-77B6-1BC4-DD397677B97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6D79D29C-8F01-34E0-BB38-A9B0AC56AE6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2807E4B-196C-621F-25D6-A1624FFA515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F20AB86-099D-B53A-EA6C-4CDE9E13162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968C36A-F794-D385-DFB0-6FA09E96698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C52B0F65-5F19-660C-6579-134DD7707E3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EA1899E-334B-61C2-B787-942AAF4ECE5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6C4FAE3-58D8-9E16-E7D0-4121EB016C3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E5CA793-5E3F-16AC-05C1-89668654B5C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0C31FCF-47B1-33BE-13BB-33017EF752F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1809948-3D60-F28F-AC6D-AB9ABCD3698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7F38A61-3193-EAFE-CE34-7996D7BB88E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065970A9-84C6-F79A-F9AA-5AACC057BA9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CD938BE6-D019-D2A0-F8D9-06C1A20CB22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B9BE57F-048A-CC59-14B5-6F22FB38A14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6FED98D-E472-69D4-C8C9-4E73B3EA22D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06B23A9-E783-433A-46BD-5DF704E57A0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379DBD1-AF33-1D8D-0B17-6E336D1AB62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6FAD53A-14BC-EC5C-691E-CDDC754EF47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390EB80-9602-72CF-43A6-BDC02E7A42C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C55C5E9-FEA0-9354-346B-2CCE2D6BC71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A3AF16B-172A-E77C-8FC8-CC4C430966E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225ABA8-4BF1-739E-1FBA-C0745706977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96C1142-7B33-5DAC-0777-7264E16472F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817916-496C-6AA3-D776-A796AB423F7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057A8EF-41F0-4DEF-4AF6-A6D3A7316DB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43F4680-E6F2-07F9-3271-9F08BAC094C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AC4C489-B2C4-90A8-1310-460B8495B3B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3728CB6-5D7A-A093-1C53-DF81B60C335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7366C39-41A1-4A4C-662D-1AE755FB850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BDA1C33C-28FC-4F6E-B19A-CDF790BE6C5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5B86076-5791-AC9B-4E08-D84F88936FB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A30979B1-4E0F-A0BA-ABAF-5AE4BB5DF0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827237E-B2A2-D53E-9427-8CAC6C47A05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252DC14-662C-CE39-F42D-5E8614FFF32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00C22DC-E3F9-7762-24E9-42661002150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6D6637C-0DA1-AA4D-EF15-C9AAAAA3983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06E4A1E-A9B2-B1FC-44CC-802B826CA27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DFCB242-15C3-E9BC-5FBA-A789DFDFC4E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AE1879C-AEB9-BC28-79DE-CC9D3FC3D16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2" name="Slide Number Placeholder 3">
            <a:extLst>
              <a:ext uri="{FF2B5EF4-FFF2-40B4-BE49-F238E27FC236}">
                <a16:creationId xmlns:a16="http://schemas.microsoft.com/office/drawing/2014/main" id="{1B26FC41-3943-4E59-9F2F-3F69B6DF12A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13</a:t>
            </a:fld>
            <a:endParaRPr lang="en-US" dirty="0">
              <a:solidFill>
                <a:schemeClr val="tx1"/>
              </a:solidFill>
              <a:latin typeface="Calibri" panose="020F0502020204030204"/>
            </a:endParaRPr>
          </a:p>
        </p:txBody>
      </p:sp>
      <p:sp>
        <p:nvSpPr>
          <p:cNvPr id="145" name="Content Placeholder 1">
            <a:extLst>
              <a:ext uri="{FF2B5EF4-FFF2-40B4-BE49-F238E27FC236}">
                <a16:creationId xmlns:a16="http://schemas.microsoft.com/office/drawing/2014/main" id="{2477F877-E840-469D-BA94-C2A363A6E5FF}"/>
              </a:ext>
            </a:extLst>
          </p:cNvPr>
          <p:cNvSpPr txBox="1">
            <a:spLocks/>
          </p:cNvSpPr>
          <p:nvPr/>
        </p:nvSpPr>
        <p:spPr>
          <a:xfrm>
            <a:off x="838200" y="2723099"/>
            <a:ext cx="10576944" cy="413490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Presiding Judges </a:t>
            </a:r>
          </a:p>
          <a:p>
            <a:pPr>
              <a:lnSpc>
                <a:spcPct val="107000"/>
              </a:lnSpc>
              <a:spcBef>
                <a:spcPts val="0"/>
              </a:spcBef>
              <a:defRPr/>
            </a:pPr>
            <a:r>
              <a:rPr lang="en-US" dirty="0">
                <a:solidFill>
                  <a:srgbClr val="03244B"/>
                </a:solidFill>
              </a:rPr>
              <a:t>To serve as a presiding judge, a person must be a qualified voter in the precinct they wish to serve. </a:t>
            </a:r>
          </a:p>
          <a:p>
            <a:pPr>
              <a:lnSpc>
                <a:spcPct val="107000"/>
              </a:lnSpc>
              <a:spcBef>
                <a:spcPts val="0"/>
              </a:spcBef>
              <a:defRPr/>
            </a:pPr>
            <a:r>
              <a:rPr lang="en-US" dirty="0">
                <a:solidFill>
                  <a:srgbClr val="03244B"/>
                </a:solidFill>
              </a:rPr>
              <a:t>Political subdivision employees are permitted to serve as judges, provided no legal or practical conflict of interest arises. </a:t>
            </a:r>
          </a:p>
          <a:p>
            <a:pPr>
              <a:lnSpc>
                <a:spcPct val="107000"/>
              </a:lnSpc>
              <a:spcBef>
                <a:spcPts val="0"/>
              </a:spcBef>
              <a:defRPr/>
            </a:pPr>
            <a:r>
              <a:rPr lang="en-US" dirty="0">
                <a:solidFill>
                  <a:srgbClr val="03244B"/>
                </a:solidFill>
              </a:rPr>
              <a:t>A presiding judge </a:t>
            </a:r>
            <a:r>
              <a:rPr lang="en-US" b="1" dirty="0">
                <a:solidFill>
                  <a:srgbClr val="03244B"/>
                </a:solidFill>
              </a:rPr>
              <a:t>cannot</a:t>
            </a:r>
            <a:r>
              <a:rPr lang="en-US" dirty="0">
                <a:solidFill>
                  <a:srgbClr val="03244B"/>
                </a:solidFill>
              </a:rPr>
              <a:t>:</a:t>
            </a:r>
          </a:p>
          <a:p>
            <a:pPr lvl="1">
              <a:lnSpc>
                <a:spcPct val="107000"/>
              </a:lnSpc>
              <a:spcBef>
                <a:spcPts val="0"/>
              </a:spcBef>
              <a:defRPr/>
            </a:pPr>
            <a:r>
              <a:rPr lang="en-US" dirty="0">
                <a:solidFill>
                  <a:srgbClr val="03244B"/>
                </a:solidFill>
              </a:rPr>
              <a:t>Be a candidate running for a contested office on election day and appear on the ballot in that precinct.</a:t>
            </a:r>
          </a:p>
          <a:p>
            <a:pPr lvl="1">
              <a:lnSpc>
                <a:spcPct val="107000"/>
              </a:lnSpc>
              <a:spcBef>
                <a:spcPts val="0"/>
              </a:spcBef>
              <a:defRPr/>
            </a:pPr>
            <a:r>
              <a:rPr lang="en-US" dirty="0">
                <a:solidFill>
                  <a:srgbClr val="03244B"/>
                </a:solidFill>
              </a:rPr>
              <a:t>Hold elective public office.</a:t>
            </a:r>
          </a:p>
        </p:txBody>
      </p:sp>
      <p:sp>
        <p:nvSpPr>
          <p:cNvPr id="146" name="Title 2">
            <a:extLst>
              <a:ext uri="{FF2B5EF4-FFF2-40B4-BE49-F238E27FC236}">
                <a16:creationId xmlns:a16="http://schemas.microsoft.com/office/drawing/2014/main" id="{7FC7A527-B55D-4B8A-9769-7F5DB5647E31}"/>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41" name="Slide Number Placeholder 3">
            <a:extLst>
              <a:ext uri="{FF2B5EF4-FFF2-40B4-BE49-F238E27FC236}">
                <a16:creationId xmlns:a16="http://schemas.microsoft.com/office/drawing/2014/main" id="{03CF10B8-03A6-4952-B99E-F6FC85DB3C79}"/>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573491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D5623D-CCA1-959A-B96E-41E0412D506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E6BB266-63AA-C40B-B53F-5A69D5EE3925}"/>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2AD7077-DAA0-7CAC-B3A3-B3A2FFCC151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9D56623-4D20-2ED6-F93C-52EFB166620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4F27F0D-8589-5AA3-265E-D942FCC18A6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09A1313-7965-A654-F8A6-2AA53D774E0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F6249EE-969B-C62D-CD05-DFA48B70F4B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709B207-6BFB-C7B8-1A96-847223AEE68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3BC3566-A5E9-C4B4-77BE-D9489335AD8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5191416-1558-EF22-387F-CFC862BEFB2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C157897-81EC-8A26-599B-0AB70416609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86FA56E-87B1-6C49-2EDF-5D2E76D6499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D7D106F-6629-3F04-006C-42211B83DC7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82AC5DF-B8AB-C68C-AA21-4870FD720F3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56FAA1F-7A20-AF14-4951-8B0FE0E0722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4166352-2ED1-0EDC-E71C-93DED2664E4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1F1BA81-6490-7725-D794-014DAB2193B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7122DFC-ADAA-5C14-D890-36A068F3C76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F8CC9CA-0589-F14D-05C0-AB99E3E1229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F6CA3C2-11C2-7C7D-8371-21104A920E3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840B272D-230C-6DAC-F63E-1AB5232C42C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09E7D2C-5F70-1EAF-8D0B-17BC5EFACEA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F5B3B178-EC9A-82EE-1A73-38B9A3279B1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E4B23B3-76FA-3A79-38F1-62009B8E850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08C280E-B101-E4E0-7AE0-C7C4EAEF2A7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1F618B6-B55A-35F6-6A36-15AB49AABC2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1B3953E-03E4-1342-08C2-B97D7CA1977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1902C5E-7A0E-9196-0A3F-544AF4B01F5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59A2D83-4B1E-B925-A0E2-118945384A7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D8C6AFB-9CAC-70B9-2E69-78C5E2AD92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98D029E-A1A0-D3FC-26B2-B7BD3B570064}"/>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2FB4121-82C0-DC26-361F-B7A87D463D3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C40B67C-68BA-2E40-0CB9-382B3A90ECD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A7745C8-814D-A3C5-802F-6338227956C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6565CBA-D0F5-376D-267C-30D958DF77E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34D89C2-324D-71BD-6B41-F2B6FBBA28D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63CE881-DE6E-7AD8-D878-91DC8F21A2C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0F6718A-DA0B-29A5-D23B-3880EF53F84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CB28E40-A62B-355B-E0BE-8358F5C8651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6CC6723-928D-C9B4-D84F-4657B1E96B2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4D6B8D3-CCB5-A9FB-8820-4F56C3FA9CF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5A1D059-E116-5678-8EDF-E13FAF36E47E}"/>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615CB65-AC31-60B4-0735-A4DB0EF6B92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599054-D7D8-61E1-9649-B43FFE4B5E8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2BE1DBF-A029-94BE-6190-CEBB3A5AD7F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58D354-C012-7B7F-51CF-42BF8BB19E1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559DD3E-54B4-44DB-5E1F-73374669D43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0DC1BEF-C58B-43D7-9C97-F138AA1F0F0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5EF091-8EAC-F1CF-B6F9-C4326527DA6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B1584CF-32D1-EA0C-E45F-7200404B496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9D20CE0-2E02-708A-4B96-67743FB97D7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4E73ACC-0B38-E771-ABDF-B7B0AA3C99D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C91D2AF-BC57-3661-A308-EC53D02CFA7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FD22480-179F-FD8A-4673-F96BE3521C0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A4FDE23-CB50-7E3E-4F30-D43743E5DF5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349AEAC8-9D79-776A-75FE-1A1793D0BE6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AC9E3DB-8131-119F-7349-72B88EF1662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859BFDA-D2CA-39EF-F1A9-B380E153ABA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8A13FE8-8A7A-4BEE-8F1C-6B739CADE54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E67574-2DEC-E6C0-E550-074566F7867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47BE88B-1844-BD07-9F93-5C6273971D6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E7EC3AE-C8E8-B526-3552-D0973E3CB61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6A26E60-A4C6-90D6-747C-CB21036CF8D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5A183D0-4793-41B7-4997-25108832A91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33DC634-463B-E88E-3845-86BF63C3FC6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E668C9C8-6A25-BDE4-2F70-00D270E6065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848DF4F-F078-25AA-5DE4-E007FE88713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DC2142-FE1C-333C-FEC9-3F82B864465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3D0412E-045F-2DD1-1C2F-833C70FA1DE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4408065-A7D8-09D3-CC37-5777B728C62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8B1114E-2F03-634D-AC1F-F89126C238E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DD8AFD6-E1EE-88AE-25F2-96FAB988A96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72E4946-637F-E4F9-35A0-7CE5BBCCD59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BC32C1D-1B87-EF12-0A4F-F9B78A1E8F10}"/>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CD19C45-ECE8-0B9B-9ADD-4C9740ADA89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F1F4CB3-847C-5981-7369-37C42E93FA95}"/>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BEBD2FC-4FD5-3268-AB07-1E1E4E67433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0202D82-DD20-85A0-7946-34C4D4B1563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BAA0203-DA29-E09D-672A-44A679EB8AB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18EFA3D-08A8-6ADA-70D2-7915BD0F323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23EDF24-4C0C-B66D-EA7C-5B3B85A6CE0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939C6B8-A8F5-E015-1A28-E8FE7DB5FBF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2963DB5-098E-3A5C-D087-482B063A62A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4E070BD-000B-1DCB-F3CF-B629D5E8124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1E2BBD2-3DAF-4345-3740-D3C685EFCE9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7EC64E6-3AED-3893-8670-2FC70322FD9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FC0D63-5311-A549-D45B-545E6A4A414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4C680A1-74A0-15CD-81AC-9760F4FCD39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815AD0E-510E-D85F-9F4C-B1DBD46B5E2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8853763-7EDF-9C53-3549-7DEDF595FF8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8E428E8-51D3-ADFF-5F1F-C8C18EFC6548}"/>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B892B14-96B5-300D-6D3C-B7BE3C869DF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F57EF4D-4762-F20E-0AD3-618D65485C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BB130DF-E9FD-32E2-8E2B-28472C72747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8E3EB41-5D5B-77B6-1BC4-DD397677B97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6D79D29C-8F01-34E0-BB38-A9B0AC56AE6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2807E4B-196C-621F-25D6-A1624FFA515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F20AB86-099D-B53A-EA6C-4CDE9E13162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968C36A-F794-D385-DFB0-6FA09E96698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C52B0F65-5F19-660C-6579-134DD7707E3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EA1899E-334B-61C2-B787-942AAF4ECE5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6C4FAE3-58D8-9E16-E7D0-4121EB016C3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E5CA793-5E3F-16AC-05C1-89668654B5C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0C31FCF-47B1-33BE-13BB-33017EF752F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1809948-3D60-F28F-AC6D-AB9ABCD3698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7F38A61-3193-EAFE-CE34-7996D7BB88E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065970A9-84C6-F79A-F9AA-5AACC057BA9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CD938BE6-D019-D2A0-F8D9-06C1A20CB22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B9BE57F-048A-CC59-14B5-6F22FB38A14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6FED98D-E472-69D4-C8C9-4E73B3EA22D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06B23A9-E783-433A-46BD-5DF704E57A0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379DBD1-AF33-1D8D-0B17-6E336D1AB62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6FAD53A-14BC-EC5C-691E-CDDC754EF47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390EB80-9602-72CF-43A6-BDC02E7A42C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C55C5E9-FEA0-9354-346B-2CCE2D6BC71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A3AF16B-172A-E77C-8FC8-CC4C430966E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225ABA8-4BF1-739E-1FBA-C0745706977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96C1142-7B33-5DAC-0777-7264E16472F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817916-496C-6AA3-D776-A796AB423F7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057A8EF-41F0-4DEF-4AF6-A6D3A7316DB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43F4680-E6F2-07F9-3271-9F08BAC094C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AC4C489-B2C4-90A8-1310-460B8495B3B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3728CB6-5D7A-A093-1C53-DF81B60C335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7366C39-41A1-4A4C-662D-1AE755FB850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BDA1C33C-28FC-4F6E-B19A-CDF790BE6C5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5B86076-5791-AC9B-4E08-D84F88936FB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A30979B1-4E0F-A0BA-ABAF-5AE4BB5DF068}"/>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827237E-B2A2-D53E-9427-8CAC6C47A05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252DC14-662C-CE39-F42D-5E8614FFF32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00C22DC-E3F9-7762-24E9-42661002150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6D6637C-0DA1-AA4D-EF15-C9AAAAA3983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06E4A1E-A9B2-B1FC-44CC-802B826CA27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DFCB242-15C3-E9BC-5FBA-A789DFDFC4E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AE1879C-AEB9-BC28-79DE-CC9D3FC3D166}"/>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1" name="Picture 30">
            <a:extLst>
              <a:ext uri="{FF2B5EF4-FFF2-40B4-BE49-F238E27FC236}">
                <a16:creationId xmlns:a16="http://schemas.microsoft.com/office/drawing/2014/main" id="{55C0542D-A052-E0DB-24F3-682EDFF35721}"/>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238672" y="2654241"/>
            <a:ext cx="3781205" cy="3606448"/>
          </a:xfrm>
          <a:prstGeom prst="rect">
            <a:avLst/>
          </a:prstGeom>
          <a:noFill/>
        </p:spPr>
      </p:pic>
      <p:sp>
        <p:nvSpPr>
          <p:cNvPr id="144" name="Slide Number Placeholder 3">
            <a:extLst>
              <a:ext uri="{FF2B5EF4-FFF2-40B4-BE49-F238E27FC236}">
                <a16:creationId xmlns:a16="http://schemas.microsoft.com/office/drawing/2014/main" id="{D654F5AC-9812-4A91-A0D8-0DFC1ECA74A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14</a:t>
            </a:fld>
            <a:endParaRPr lang="en-US" dirty="0">
              <a:solidFill>
                <a:schemeClr val="tx1"/>
              </a:solidFill>
              <a:latin typeface="Calibri" panose="020F0502020204030204"/>
            </a:endParaRPr>
          </a:p>
        </p:txBody>
      </p:sp>
      <p:sp>
        <p:nvSpPr>
          <p:cNvPr id="145" name="Content Placeholder 1">
            <a:extLst>
              <a:ext uri="{FF2B5EF4-FFF2-40B4-BE49-F238E27FC236}">
                <a16:creationId xmlns:a16="http://schemas.microsoft.com/office/drawing/2014/main" id="{BDDB3526-D4B4-4C95-A6D9-06731805DB24}"/>
              </a:ext>
            </a:extLst>
          </p:cNvPr>
          <p:cNvSpPr txBox="1">
            <a:spLocks/>
          </p:cNvSpPr>
          <p:nvPr/>
        </p:nvSpPr>
        <p:spPr>
          <a:xfrm>
            <a:off x="838200" y="2723099"/>
            <a:ext cx="7251393" cy="413490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nSpc>
                <a:spcPct val="107000"/>
              </a:lnSpc>
              <a:buNone/>
              <a:defRPr/>
            </a:pPr>
            <a:r>
              <a:rPr lang="en-US" b="1" dirty="0">
                <a:solidFill>
                  <a:srgbClr val="03244B"/>
                </a:solidFill>
              </a:rPr>
              <a:t>Presiding Judges </a:t>
            </a:r>
          </a:p>
          <a:p>
            <a:pPr lvl="0">
              <a:lnSpc>
                <a:spcPct val="107000"/>
              </a:lnSpc>
              <a:spcBef>
                <a:spcPts val="0"/>
              </a:spcBef>
              <a:defRPr/>
            </a:pPr>
            <a:r>
              <a:rPr lang="en-US" dirty="0">
                <a:solidFill>
                  <a:srgbClr val="03244B"/>
                </a:solidFill>
              </a:rPr>
              <a:t>Be related within the second degree by consanguinity or affinity (blood or marriage) to an opposed candidate.</a:t>
            </a:r>
          </a:p>
          <a:p>
            <a:pPr lvl="0">
              <a:lnSpc>
                <a:spcPct val="107000"/>
              </a:lnSpc>
              <a:spcBef>
                <a:spcPts val="0"/>
              </a:spcBef>
              <a:defRPr/>
            </a:pPr>
            <a:r>
              <a:rPr lang="en-US" dirty="0">
                <a:solidFill>
                  <a:srgbClr val="03244B"/>
                </a:solidFill>
              </a:rPr>
              <a:t>Be an employee of an opposed candidate on the ballot.</a:t>
            </a:r>
          </a:p>
          <a:p>
            <a:pPr lvl="0">
              <a:lnSpc>
                <a:spcPct val="107000"/>
              </a:lnSpc>
              <a:spcBef>
                <a:spcPts val="0"/>
              </a:spcBef>
              <a:defRPr/>
            </a:pPr>
            <a:r>
              <a:rPr lang="en-US" dirty="0">
                <a:solidFill>
                  <a:srgbClr val="03244B"/>
                </a:solidFill>
              </a:rPr>
              <a:t>Be a campaign manager or treasurer. </a:t>
            </a:r>
          </a:p>
          <a:p>
            <a:pPr lvl="1">
              <a:lnSpc>
                <a:spcPct val="107000"/>
              </a:lnSpc>
              <a:spcBef>
                <a:spcPts val="0"/>
              </a:spcBef>
              <a:defRPr/>
            </a:pPr>
            <a:r>
              <a:rPr lang="en-US" dirty="0">
                <a:solidFill>
                  <a:srgbClr val="03244B"/>
                </a:solidFill>
              </a:rPr>
              <a:t>Serving in any other campaign role is also discouraged for poll workers. </a:t>
            </a:r>
          </a:p>
          <a:p>
            <a:pPr lvl="0">
              <a:lnSpc>
                <a:spcPct val="107000"/>
              </a:lnSpc>
              <a:spcBef>
                <a:spcPts val="0"/>
              </a:spcBef>
            </a:pPr>
            <a:r>
              <a:rPr lang="en-US" dirty="0"/>
              <a:t>Have been convicted of a felony or election offense.</a:t>
            </a:r>
          </a:p>
        </p:txBody>
      </p:sp>
      <p:sp>
        <p:nvSpPr>
          <p:cNvPr id="146" name="Title 2">
            <a:extLst>
              <a:ext uri="{FF2B5EF4-FFF2-40B4-BE49-F238E27FC236}">
                <a16:creationId xmlns:a16="http://schemas.microsoft.com/office/drawing/2014/main" id="{DBE7DE68-FBA0-48DF-B158-8478ED4D940D}"/>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41" name="Slide Number Placeholder 3">
            <a:extLst>
              <a:ext uri="{FF2B5EF4-FFF2-40B4-BE49-F238E27FC236}">
                <a16:creationId xmlns:a16="http://schemas.microsoft.com/office/drawing/2014/main" id="{CC3CA6BE-E1FE-4B75-8C96-8813126FFBAC}"/>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1341291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86FB7F-3DFC-A7DD-8B60-105F2C34CAF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A771433-85ED-D4DD-7355-D9CE632A146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96ED9F7-A4A3-A381-C2D1-3C33995A8F0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CC17839-F99B-D689-6A48-88EF1AB6B50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041878A-F1CF-A21C-D8A6-43A0102FCE4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DA00469-8DC6-32F8-7E12-94E8B68DC9C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2263813-1BF7-8285-3001-E3EED9A3A6B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6D12DED7-A81C-54B9-4BD8-25C86D611B8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F281047-2296-18C9-F89F-F7239EA604F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60976EA-D687-EBC0-2D07-C2F2C584478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9D1FBF2-4881-FFC4-D93D-3F42672694C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C6505AAC-B39C-1CA0-C472-8312ECFA7B9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6E5D808E-9AAA-94DD-27F8-D4F6B2E30C1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78D866C-92A0-F316-80B2-6B4EB66287A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29A9768-2CF0-3663-7225-2F5775073E8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F0C73D6-C1E3-90A5-BA64-A54249451066}"/>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648C1CB-A731-EBB7-88C1-C54814090CC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3965F33-04C8-52B4-E1DA-C0CBB4548F7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5E78BF-2DBA-53E5-D871-73CF36207B0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2107CA9-53DA-2AE1-0016-878E7D3A6EE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2263BD0-4CE8-BBDB-399A-58E79A10862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4300A1F-5EA9-3792-7038-8DDE6A1FABD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CA31A81-3F45-1BB5-76E8-1C8E6888175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54BFF56-B746-2760-FDF3-C6BE09564430}"/>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F652EC2-569C-6541-76DD-C945D681410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7D3D3E5-2327-CD58-9755-4450C567E6E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79EB5B9-F068-D732-7C44-3A00385489C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3312DC4-204D-4091-DF66-439ACD68B3B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2679D27-F175-6EBF-950A-024B64A388F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300C883-3C67-4F9E-9E7D-2A90020B34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9AF04A8-C00C-6831-5387-96EFD87EC9F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31F3D6D2-D179-2B9A-8484-16FBCB45DF45}"/>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207D2B6-8310-CA9B-BCD2-1AB86BC5BE7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6168DC8-7951-AF05-FAF4-E7D85C3E96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AEC88E0-4E25-BAA7-58C7-ECE798FA4D3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E0C64A1-8770-84FA-35A6-FC4F287B7A3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730777F-FD23-D78E-014A-FD200F3A886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CAF0D26-C550-11E3-06F2-8A45675A9C5C}"/>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780AD71-0D21-3C98-252F-8746E2CAFCF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47271F0-3A21-ED9C-00B0-9B789B84882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E833DDB-A84F-54B2-133D-367B32D076C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6BC7F08-3EF8-9DBC-47C1-E4E835005E2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E6EE9D7-5DA6-648E-3EEB-59A78EA28FA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84BBA06-121E-903E-A829-AD6A726E33F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B60A94-D18D-4891-B3D4-BED0BA3B62B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07E737E-17F6-063B-B720-9E2B49A484C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56EBE1F-5012-0B77-F139-6596DDFA941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2DAD773-9423-318E-593B-866A77E61C1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469D6D7-30C6-E51C-9859-55D2E992294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B9A396D-8EEF-E933-A4D9-717DCAE2F08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A9D5C66-4732-3075-741E-08889C8D94D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2D2C706-AF1F-AEA1-FD9B-BDDCD89C746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014D1A5-235A-3B2C-50B9-22DAA709813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A3AB3B3-C00E-4834-035D-233866F20E7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E722ACC-66FA-28AB-E36F-5954C9F81D6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8E156ED-ACBA-62F1-AEC7-18C330341F0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6742760-DF36-58A4-FD6A-652FCF867CC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342FFCA-37C8-3504-E06A-DE79013B22E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663477A-415C-D51F-E965-F049348A611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754411E-C775-5C3D-B039-1314B66D3EA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93993E3-8942-EF1E-581B-A6D09437699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4F464A07-89C7-E58E-2D93-CFEC6785FCE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30687E9-427C-3BCE-1D99-1C6CBCF363E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1F49388-4B86-248E-C950-84598F60542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6C8EE98-5CF8-C108-7F41-59D0E329242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4CE5794-772C-CB9F-1CE6-7D1EEA40C72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9939347-67FC-505C-04A3-8AF96C8979B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B4D0A1A-9ACD-28DF-07DD-2ADC41EA313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4C381FE-FCED-46CE-B6F7-1222172FC49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EFDDB7D-663E-E709-FFC7-CB5315BC840A}"/>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3102F83-CB4F-878B-A3AA-C8AE2F77DF1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748E4F5-7E8D-6852-49EB-2BA2CA93ED3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041AD25-C903-F51F-F1FA-3321633D4D6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32B003C-F524-550F-C9E2-D757EF66E3A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69BFF71-6CCF-610B-A811-81782086B8F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F98E1D6-D7C7-AB37-4A03-0E45C9CD15A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25383BE-3E36-6F43-A0CE-E0B3532379C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2B9B3466-2607-94D1-64E5-4E16F985970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486DAD-9985-7F0C-9932-0576EF8BC8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ECEDF21-3D50-FAC9-8E66-29AD3952691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436458C-F7A0-96EB-D152-45FD6E0AA7E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CD23ED8-6B29-75F2-29C1-D22CA9226CA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EEC2D15-285B-7DB8-A949-191CDC33A97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4782BA0-E968-02F9-1961-1922A604D44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638352F6-A95B-C057-45BF-A0FFC410716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B3FE6F4-39C5-F890-0A0E-16BD0765C0A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2B541993-8019-6CD3-0CCC-1869CB67D6F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BB26E8E-AB48-6136-6C3E-EE3F428F232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ED599A3-1067-EF4A-AF2A-1D7C7D48138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537301A-D4C1-B985-9BA6-A504753EBA5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25EE469-70F1-5EE3-09AB-03FF709E74D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1C2F0D3-8F67-DA51-BD21-744E5C1ECEF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9CB346C-5BB5-FD28-E71D-F57B5457382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6901F2D-ED5D-BE7C-17D5-C99F96F1A8F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9A94EF4-B992-B322-F539-EAAF59CAB17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1B91EF7-5AF8-6C17-EEDE-CA19F5E6379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C3D11AA-6402-0AA0-61FA-71821DD609B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F0AD665-C6CB-5C11-72B0-EF4C98AA56A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73944D1-64F3-E57D-BC2B-5E34A9CA9A8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897B78E5-6C5D-1477-43EA-7F3289D627B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04C2987-1927-B02A-D84E-40AE4EB78E3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C1D704B-00A1-2300-F9FA-7A7E9B877F7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44061B0-7B10-28B4-39BA-7E21C788973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1573E1A-E8C0-906E-CFCD-A14163EC3DF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EAB1B7A-EFEB-ABC4-78D2-EF6207DF915F}"/>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D8ED3D9-FF4C-0812-DF39-02E18AA7E4D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0A954039-4BC3-DE7C-2B1C-4DD1AAA850A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5D68C2F4-F9CE-2320-8986-B8C100B7A08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56C5BBD-2142-35E1-7E1E-7F5B3E1914F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4E633F2-8994-9701-F2CB-19FBB4E981F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66AFDB8-A538-8787-53EC-A8D6AC3563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7B386A2-8D4E-1A10-718E-38E2524AFE3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6009DC2-D7BC-444A-AF10-E0F218034F1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643E6E2-B93E-CE36-E95C-56840D35E74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41043AD-0316-4E42-3367-9F3203A660D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280C437-B492-5203-7D19-1BDD494334B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71C573B-4E8E-84E9-5EC3-B210EC399FB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79188F7-F178-5A72-47B3-AA20ED20D9C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3E9FAB1-B43D-F511-632C-3074A00729F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BF7CB17-5CEC-802A-AB8A-9C917D24CF3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4664EFB-1403-A712-C6C3-F2BAE661A25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9849A45-0D19-2944-A3F3-18A63982EB4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55DD66D-4067-266A-D251-E76225877004}"/>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39114A0-CF0B-F4C8-F8E3-17FB315A02A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1059D7A-8709-BACF-2CAF-95E91874801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C55765F-8FBE-65B7-A0F5-E61D0423E9C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FBD640B-028D-554C-D0EE-24C949FCCAD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E2DD60-4AED-AFCF-BDE9-40711000319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7D338B4-C845-66D5-2F57-7D77DF85EDA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B1C2F39-471C-7D46-629D-99B4AC63FC7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5BD7895-AD9A-A880-85A2-A0DE4089C62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9D35829-B724-9B1E-0DC3-38399CADF4A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98500C3-0CD6-9B97-0C14-C93EA2ABAA5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A46BA30-8F61-A0EF-28A2-A0E3AA93D8B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87FC79F3-82C2-4685-9C5F-AEB18B9577C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15</a:t>
            </a:fld>
            <a:endParaRPr lang="en-US" dirty="0">
              <a:solidFill>
                <a:schemeClr val="tx1"/>
              </a:solidFill>
              <a:latin typeface="Calibri" panose="020F0502020204030204"/>
            </a:endParaRPr>
          </a:p>
        </p:txBody>
      </p:sp>
      <p:sp>
        <p:nvSpPr>
          <p:cNvPr id="142" name="Content Placeholder 1">
            <a:extLst>
              <a:ext uri="{FF2B5EF4-FFF2-40B4-BE49-F238E27FC236}">
                <a16:creationId xmlns:a16="http://schemas.microsoft.com/office/drawing/2014/main" id="{F7BB4048-30AA-4219-BB44-22424F905A1E}"/>
              </a:ext>
            </a:extLst>
          </p:cNvPr>
          <p:cNvSpPr txBox="1">
            <a:spLocks/>
          </p:cNvSpPr>
          <p:nvPr/>
        </p:nvSpPr>
        <p:spPr>
          <a:xfrm>
            <a:off x="838200" y="2723099"/>
            <a:ext cx="10576944" cy="387237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Presiding Judges</a:t>
            </a:r>
          </a:p>
          <a:p>
            <a:pPr>
              <a:lnSpc>
                <a:spcPct val="107000"/>
              </a:lnSpc>
              <a:spcBef>
                <a:spcPts val="0"/>
              </a:spcBef>
              <a:defRPr/>
            </a:pPr>
            <a:r>
              <a:rPr lang="en-US" dirty="0">
                <a:solidFill>
                  <a:srgbClr val="03244B"/>
                </a:solidFill>
              </a:rPr>
              <a:t>The appointment of presiding judges is highly recommended by the deadline for ordering the election. This ensures that the judges are prepared and ready to oversee the election process efficiently</a:t>
            </a:r>
          </a:p>
          <a:p>
            <a:pPr>
              <a:lnSpc>
                <a:spcPct val="107000"/>
              </a:lnSpc>
              <a:spcBef>
                <a:spcPts val="0"/>
              </a:spcBef>
              <a:defRPr/>
            </a:pPr>
            <a:r>
              <a:rPr lang="en-US" dirty="0">
                <a:solidFill>
                  <a:srgbClr val="03244B"/>
                </a:solidFill>
              </a:rPr>
              <a:t>Presiding judges generally affiliate with the party holding the primary election. </a:t>
            </a:r>
          </a:p>
          <a:p>
            <a:pPr>
              <a:lnSpc>
                <a:spcPct val="107000"/>
              </a:lnSpc>
              <a:spcBef>
                <a:spcPts val="0"/>
              </a:spcBef>
              <a:defRPr/>
            </a:pPr>
            <a:r>
              <a:rPr lang="en-US" dirty="0">
                <a:solidFill>
                  <a:srgbClr val="03244B"/>
                </a:solidFill>
              </a:rPr>
              <a:t>Judges must be capable of performing required duties, such as maintaining order and assisting voters, without engaging in disruptive or partisan activities. </a:t>
            </a:r>
          </a:p>
        </p:txBody>
      </p:sp>
      <p:sp>
        <p:nvSpPr>
          <p:cNvPr id="145" name="Title 2">
            <a:extLst>
              <a:ext uri="{FF2B5EF4-FFF2-40B4-BE49-F238E27FC236}">
                <a16:creationId xmlns:a16="http://schemas.microsoft.com/office/drawing/2014/main" id="{F84E5AAB-01D0-40A2-833A-A75FF85ADDB9}"/>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44" name="Slide Number Placeholder 3">
            <a:extLst>
              <a:ext uri="{FF2B5EF4-FFF2-40B4-BE49-F238E27FC236}">
                <a16:creationId xmlns:a16="http://schemas.microsoft.com/office/drawing/2014/main" id="{F0F4928C-768F-4DA2-ADD9-FC39292753D7}"/>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796685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403C1F-41FA-B601-18DF-BC392C046BD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51B460D-7463-3070-C4D0-92489B70979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6DD9273-94FD-2CC4-CD3E-9887C3F605C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7351E8C-448E-D35C-CAF7-A309B7F475D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977BB1A-81EC-F175-5D8A-FBB3F4B7B69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4164B4F-B9C0-3299-0494-3EF40AE3F8B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D68FFA7-D221-D2DC-8230-B94389B1F10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B0332E-B073-5D00-B305-88D71560F70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DBD5463-561B-2D02-3FEC-B55B2F2FB2A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0BD8552-4C4C-C97A-C58F-017DCE5E9D0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9ACE17C-148B-94FD-DE4F-5C9645A6386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702BD76-789B-F866-829E-0B37E14CED2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8534995-0FBD-6460-58D1-A6BFC47F7A9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D7E82F-F44B-B5B9-D490-978873298C6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15DCD83-6269-256A-AB0D-794DD9150AA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B5CD280-D2C9-8B35-B730-F029C90BF58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B40B95E-BBF9-E817-017E-CB609B16111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D88B5BF-AC04-BD89-64EB-451CAE1E61E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4CC44F1-5A47-5AE4-4F49-124F4321D73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8102C60-FA3B-A652-DB5B-F34F63C779C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7EA1C1C-DFE5-6153-FA3D-860D1BCBA67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738226F-42A0-B7AB-1C88-26FF3B88BF9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B6ED06B-B048-0408-3954-FF9D7F754B0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A569C7E-776E-932B-7978-914383D6823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A4084D6-F692-A32D-6512-395FB0036B0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266ACB9-0CCB-D4BB-07A2-09F1DBEA551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10059C0-739B-0481-C00B-5163F3700E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17600FB-42FF-0FB6-44E7-D60D3AA0C61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A4D696-4F3F-7042-8752-CA8F90D2C6F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0D679DA-1988-1B44-F1EB-CFBB6A749F5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0155745-1FD0-65CA-6AA1-B45042AD823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38BEFC89-D554-D943-C02D-70B5625426B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67635AB-BA43-B906-DC75-A405B5E9AC8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0218163-4764-2927-B8ED-2F79DC5012F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DC551FB-8691-BC61-BDB0-2C58B7BFA20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3226622-8CA5-0D57-7F26-8BCE4A6C682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2C8917A-9ACF-4EAE-B792-CEDA5155BB8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0202CE2-197E-2A9B-3107-EEDB51D1095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9B85242-0DB1-E33A-1237-74558EBEF18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2FEE3DE-DD35-D528-C5F2-C265E2D1D7D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F26C0C7-328C-ABA8-0D1A-254E9224E0B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E8594A2-2859-E691-31E2-FB03A6971AD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80861D4-0CF3-5CC9-C4E7-32EBC1D14A5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0467A8A-5AC6-5C64-19AD-798743DA4E7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B2A4B0B-276A-5CF7-5AA6-9F232883F92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003C12E-7ED0-B85B-98F5-ECF7617AB1E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BDE63BE-F534-4483-D9A7-4D97467BAC5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58458E4-8C93-2E0F-E03A-ED422427E39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C9440EF-44E6-DFC3-3667-EA13655F5C6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4DB9D9-5A39-AD2C-20D9-61C954941E2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C3BB42C-3E91-3541-556A-01F78003182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4345E84-8822-0FB0-89BB-F3DFE2FD876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D4DFDF4-26A3-1E4B-5EFC-3F7571C29EC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EB60B81-0F42-388B-9552-FA1911F53D3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C715260-55E6-507C-4073-DA77700321B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A64E564-7129-6968-FE10-AC57633339A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F6A1D61-D946-B73A-5BB6-949E0B0CC86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BB25EB8-74AE-19DB-5F21-FEF0BAF88AE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C32503C4-7D16-F017-2C20-92B9C4FF001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AAD2243-BF5B-2CEB-ECFE-20B90EBB508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7D4FA7E-0BED-9141-9553-32BFD207395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70DA84-E395-8FED-4D06-5C826E6C3A6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55ABBB8-154A-4374-C4EE-0C3E2C625DB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7836F86B-0BF7-EE99-C8D2-E11B1BED2D3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432D8B1-E419-82E6-E0E6-E08CFECAB3F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5DBC5C9-B4DF-1BAA-3965-EEDD79BEF0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2CFA8F9-FAE7-19C3-4873-BCFF7B710F7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84D1F438-4757-DBB3-A167-F1AFC0A19E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1AE4B49-E2A9-0303-06F4-3D3B690C9D2B}"/>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9224375-5339-C6D4-78A1-F59E260F158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0FDB83B-1994-F113-A2F1-2AFC01950E9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995E435-F1AB-298F-ADAF-6A410B12611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E651E51-82E9-561F-6737-816003E7C66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BB8C20B-BE80-24DE-BC07-16662BD658C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BE20BA7-4ED7-6A5A-749B-CB053699465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BB95D34-CFC8-8068-6F49-844E768CC9E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F20AD29-B8E1-1A45-F1FF-096379D3955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07E5830-A8C2-F0FB-6420-D71AF26516F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849C6E9-2454-1EC8-C21C-5F7A30C267A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D11C9C5-005E-003F-F196-F91B6A3C28A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8A9B019-9B85-BB22-D06D-957D9678198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54ACE6C-C603-8E30-82F5-CE5D22BC063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4AEA1C0-7591-2DC0-595D-19D8AC8C5C9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FE380723-FDDE-6F4E-952F-C107AC3686D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66AE5E6-3D84-D9B2-1109-60597BF1987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4857EA1-76EF-4F08-9985-D23CD9B05B2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E0E8AE6-3380-8660-4EE5-EB0110470C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B952FF4-5C23-070B-CF03-F07FCFEBC18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1690158-DEA9-C142-D1D0-084E52815B0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302BD86-BD55-A0C4-7DDC-11379495A28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52541A7-9D63-5FE2-075A-82FA75ABE0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1F5A7F6-CD71-42AE-7AFF-B1B28702297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6913349-87A8-1519-3858-28E4940DB08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06B443D-7834-9AE3-7EEB-82DDB9BC27B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8870CC5-6443-4E7B-8E6E-911F33E7017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D863BC-EC39-3738-82F8-23C16AEC0D5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8E13A3F-9AAF-BA5F-46E6-A093CE33A88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5B89CCF-D87A-7DB2-B0C4-E717FEE8492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75FAD59-3340-5BAE-0E64-0D4DFD484D6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EFC2BDB-78EE-730A-F39A-56E20E37016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956C9C06-8DF8-7012-E14C-9F8A9102E0B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FACC40A-BBA1-043F-5297-F4420EC2160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3F51FFE4-4732-8067-97E1-9808F07EAC2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814013B-3E03-0F1C-F771-268F35461DF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B252C26-BBFA-D308-6E8E-4B92BF4DC2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AE3179F-D71B-4978-3727-AA7AB2DBDB0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B036988-DFFE-7A29-3B3A-93FA0ED401A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29FC752-788D-FA36-1DF9-546A75D38BD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CE6C312-DDF5-5C71-1C24-778500EF978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A65A23B-FEC2-32D6-3FB7-0A907261201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8A942A9-66D2-7E80-C7C7-71688AEF6A6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FF8CEBD-0B96-634F-02D9-F0A5A49732F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31A6AF2-1FFE-5CF9-C830-C1B9052B944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EAFEF81-EE19-826C-EA51-532F81DDCAB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97298C4-F09F-946F-B7A1-5E5E7D511FA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8270B07-8C5D-1165-8455-29B37EF3DE4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A5D5F67-767D-90BB-8CD4-84690484EBA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57A8DB2-DC78-6FAE-29FA-7674FAEC157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5A58AB1-AA5B-AD55-5778-5F3CF9375C4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9796353-ABA3-6070-9A3F-112DF1E6E8B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2013B8D-2BC5-9BF0-A418-206E62F11E2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7C3FE17-3A16-0057-E842-EE6B2EAA0A7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2EA7FD8-7960-7F04-A187-351FB09036D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B51BDD9-BD10-8C0D-16D8-1D610846AC5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AFDA14B-5C27-7222-A754-D830947F83D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2421E43-E3E4-6D70-6780-52CDBE72C40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EC0384A-9265-458F-2C87-5D42C92F15E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886D99F-0265-FE48-7D4C-6FD24452BF1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4660570-B258-7235-EE94-D89135B1269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A6CACE9-C188-82A1-F6ED-1E62A33DCC2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8EADB66-30D3-C78A-5B6D-03DFC8247AB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C5C5FC9-4E5D-69D9-7D07-953446B9389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A8C24B-27FC-19FE-E33D-CA05959E1F1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0C979D9-7398-FA8C-7C68-9474013501E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53" name="Slide Number Placeholder 3">
            <a:extLst>
              <a:ext uri="{FF2B5EF4-FFF2-40B4-BE49-F238E27FC236}">
                <a16:creationId xmlns:a16="http://schemas.microsoft.com/office/drawing/2014/main" id="{491A7C9D-FC5A-4A53-9271-360F43EFF78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16</a:t>
            </a:fld>
            <a:endParaRPr lang="en-US" dirty="0">
              <a:solidFill>
                <a:schemeClr val="tx1"/>
              </a:solidFill>
              <a:latin typeface="Calibri" panose="020F0502020204030204"/>
            </a:endParaRPr>
          </a:p>
        </p:txBody>
      </p:sp>
      <p:sp>
        <p:nvSpPr>
          <p:cNvPr id="154" name="Content Placeholder 1">
            <a:extLst>
              <a:ext uri="{FF2B5EF4-FFF2-40B4-BE49-F238E27FC236}">
                <a16:creationId xmlns:a16="http://schemas.microsoft.com/office/drawing/2014/main" id="{6925DE61-AD77-4143-839D-51E920464D8B}"/>
              </a:ext>
            </a:extLst>
          </p:cNvPr>
          <p:cNvSpPr txBox="1">
            <a:spLocks/>
          </p:cNvSpPr>
          <p:nvPr/>
        </p:nvSpPr>
        <p:spPr>
          <a:xfrm>
            <a:off x="838200" y="2723099"/>
            <a:ext cx="10515600"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solidFill>
                  <a:srgbClr val="03244B"/>
                </a:solidFill>
              </a:rPr>
              <a:t>Election Clerks</a:t>
            </a:r>
          </a:p>
          <a:p>
            <a:pPr>
              <a:lnSpc>
                <a:spcPct val="107000"/>
              </a:lnSpc>
              <a:spcBef>
                <a:spcPts val="0"/>
              </a:spcBef>
            </a:pPr>
            <a:r>
              <a:rPr lang="en-US" dirty="0">
                <a:solidFill>
                  <a:srgbClr val="03244B"/>
                </a:solidFill>
              </a:rPr>
              <a:t>To serve as an election clerk, a person must be a qualified voter of the county in a countywide election ordered by the governor or a county authority, or of the political subdivision, in an election ordered by an authority of a political subdivision other than a county for a single election. </a:t>
            </a:r>
          </a:p>
          <a:p>
            <a:pPr>
              <a:lnSpc>
                <a:spcPct val="107000"/>
              </a:lnSpc>
              <a:spcBef>
                <a:spcPts val="0"/>
              </a:spcBef>
            </a:pPr>
            <a:r>
              <a:rPr lang="en-US" dirty="0">
                <a:solidFill>
                  <a:srgbClr val="03244B"/>
                </a:solidFill>
              </a:rPr>
              <a:t>Election clerks </a:t>
            </a:r>
            <a:r>
              <a:rPr lang="en-US" b="1" dirty="0">
                <a:solidFill>
                  <a:srgbClr val="03244B"/>
                </a:solidFill>
              </a:rPr>
              <a:t>cannot</a:t>
            </a:r>
            <a:r>
              <a:rPr lang="en-US" dirty="0">
                <a:solidFill>
                  <a:srgbClr val="03244B"/>
                </a:solidFill>
              </a:rPr>
              <a:t>: </a:t>
            </a:r>
          </a:p>
          <a:p>
            <a:pPr lvl="1">
              <a:lnSpc>
                <a:spcPct val="107000"/>
              </a:lnSpc>
              <a:spcBef>
                <a:spcPts val="0"/>
              </a:spcBef>
            </a:pPr>
            <a:r>
              <a:rPr lang="en-US" dirty="0">
                <a:solidFill>
                  <a:srgbClr val="03244B"/>
                </a:solidFill>
              </a:rPr>
              <a:t>Be a candidate running for a contested office on election day and appear on the ballot in that precinct.</a:t>
            </a:r>
          </a:p>
          <a:p>
            <a:pPr lvl="1">
              <a:lnSpc>
                <a:spcPct val="107000"/>
              </a:lnSpc>
              <a:spcBef>
                <a:spcPts val="0"/>
              </a:spcBef>
            </a:pPr>
            <a:r>
              <a:rPr lang="en-US" dirty="0">
                <a:solidFill>
                  <a:srgbClr val="03244B"/>
                </a:solidFill>
              </a:rPr>
              <a:t>Be an employee of an opposed candidate on the ballot.</a:t>
            </a:r>
          </a:p>
        </p:txBody>
      </p:sp>
      <p:sp>
        <p:nvSpPr>
          <p:cNvPr id="155" name="Title 2">
            <a:extLst>
              <a:ext uri="{FF2B5EF4-FFF2-40B4-BE49-F238E27FC236}">
                <a16:creationId xmlns:a16="http://schemas.microsoft.com/office/drawing/2014/main" id="{925E8A55-A5E9-48C6-BB15-53833C5D2E91}"/>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56" name="Slide Number Placeholder 3">
            <a:extLst>
              <a:ext uri="{FF2B5EF4-FFF2-40B4-BE49-F238E27FC236}">
                <a16:creationId xmlns:a16="http://schemas.microsoft.com/office/drawing/2014/main" id="{46B160EC-B50A-4BF3-875F-315DBCDDF299}"/>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2429075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403C1F-41FA-B601-18DF-BC392C046BD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51B460D-7463-3070-C4D0-92489B70979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6DD9273-94FD-2CC4-CD3E-9887C3F605C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7351E8C-448E-D35C-CAF7-A309B7F475D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977BB1A-81EC-F175-5D8A-FBB3F4B7B69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4164B4F-B9C0-3299-0494-3EF40AE3F8B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D68FFA7-D221-D2DC-8230-B94389B1F10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B0332E-B073-5D00-B305-88D71560F70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DBD5463-561B-2D02-3FEC-B55B2F2FB2A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0BD8552-4C4C-C97A-C58F-017DCE5E9D0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9ACE17C-148B-94FD-DE4F-5C9645A6386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702BD76-789B-F866-829E-0B37E14CED2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8534995-0FBD-6460-58D1-A6BFC47F7A9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D7E82F-F44B-B5B9-D490-978873298C6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15DCD83-6269-256A-AB0D-794DD9150AA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B5CD280-D2C9-8B35-B730-F029C90BF58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B40B95E-BBF9-E817-017E-CB609B16111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D88B5BF-AC04-BD89-64EB-451CAE1E61E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4CC44F1-5A47-5AE4-4F49-124F4321D73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8102C60-FA3B-A652-DB5B-F34F63C779C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7EA1C1C-DFE5-6153-FA3D-860D1BCBA67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738226F-42A0-B7AB-1C88-26FF3B88BF9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B6ED06B-B048-0408-3954-FF9D7F754B0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A569C7E-776E-932B-7978-914383D6823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A4084D6-F692-A32D-6512-395FB0036B0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266ACB9-0CCB-D4BB-07A2-09F1DBEA551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10059C0-739B-0481-C00B-5163F3700E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17600FB-42FF-0FB6-44E7-D60D3AA0C61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A4D696-4F3F-7042-8752-CA8F90D2C6F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0D679DA-1988-1B44-F1EB-CFBB6A749F5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0155745-1FD0-65CA-6AA1-B45042AD823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38BEFC89-D554-D943-C02D-70B5625426B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67635AB-BA43-B906-DC75-A405B5E9AC8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0218163-4764-2927-B8ED-2F79DC5012F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DC551FB-8691-BC61-BDB0-2C58B7BFA20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3226622-8CA5-0D57-7F26-8BCE4A6C682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2C8917A-9ACF-4EAE-B792-CEDA5155BB8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0202CE2-197E-2A9B-3107-EEDB51D1095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9B85242-0DB1-E33A-1237-74558EBEF18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2FEE3DE-DD35-D528-C5F2-C265E2D1D7D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F26C0C7-328C-ABA8-0D1A-254E9224E0B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E8594A2-2859-E691-31E2-FB03A6971AD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80861D4-0CF3-5CC9-C4E7-32EBC1D14A5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0467A8A-5AC6-5C64-19AD-798743DA4E7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B2A4B0B-276A-5CF7-5AA6-9F232883F92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003C12E-7ED0-B85B-98F5-ECF7617AB1E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BDE63BE-F534-4483-D9A7-4D97467BAC5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58458E4-8C93-2E0F-E03A-ED422427E39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C9440EF-44E6-DFC3-3667-EA13655F5C6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4DB9D9-5A39-AD2C-20D9-61C954941E2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C3BB42C-3E91-3541-556A-01F78003182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4345E84-8822-0FB0-89BB-F3DFE2FD876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D4DFDF4-26A3-1E4B-5EFC-3F7571C29EC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EB60B81-0F42-388B-9552-FA1911F53D3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C715260-55E6-507C-4073-DA77700321B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A64E564-7129-6968-FE10-AC57633339A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F6A1D61-D946-B73A-5BB6-949E0B0CC86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BB25EB8-74AE-19DB-5F21-FEF0BAF88AE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C32503C4-7D16-F017-2C20-92B9C4FF001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AAD2243-BF5B-2CEB-ECFE-20B90EBB508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7D4FA7E-0BED-9141-9553-32BFD207395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70DA84-E395-8FED-4D06-5C826E6C3A6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55ABBB8-154A-4374-C4EE-0C3E2C625DB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7836F86B-0BF7-EE99-C8D2-E11B1BED2D3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432D8B1-E419-82E6-E0E6-E08CFECAB3F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5DBC5C9-B4DF-1BAA-3965-EEDD79BEF0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2CFA8F9-FAE7-19C3-4873-BCFF7B710F7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84D1F438-4757-DBB3-A167-F1AFC0A19E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1AE4B49-E2A9-0303-06F4-3D3B690C9D2B}"/>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9224375-5339-C6D4-78A1-F59E260F158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0FDB83B-1994-F113-A2F1-2AFC01950E9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995E435-F1AB-298F-ADAF-6A410B12611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E651E51-82E9-561F-6737-816003E7C66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BB8C20B-BE80-24DE-BC07-16662BD658C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BE20BA7-4ED7-6A5A-749B-CB053699465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BB95D34-CFC8-8068-6F49-844E768CC9E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F20AD29-B8E1-1A45-F1FF-096379D3955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07E5830-A8C2-F0FB-6420-D71AF26516F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849C6E9-2454-1EC8-C21C-5F7A30C267A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D11C9C5-005E-003F-F196-F91B6A3C28A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8A9B019-9B85-BB22-D06D-957D9678198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54ACE6C-C603-8E30-82F5-CE5D22BC063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4AEA1C0-7591-2DC0-595D-19D8AC8C5C9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FE380723-FDDE-6F4E-952F-C107AC3686D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66AE5E6-3D84-D9B2-1109-60597BF1987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4857EA1-76EF-4F08-9985-D23CD9B05B2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E0E8AE6-3380-8660-4EE5-EB0110470C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B952FF4-5C23-070B-CF03-F07FCFEBC18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1690158-DEA9-C142-D1D0-084E52815B0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302BD86-BD55-A0C4-7DDC-11379495A28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52541A7-9D63-5FE2-075A-82FA75ABE0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1F5A7F6-CD71-42AE-7AFF-B1B28702297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6913349-87A8-1519-3858-28E4940DB08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06B443D-7834-9AE3-7EEB-82DDB9BC27B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8870CC5-6443-4E7B-8E6E-911F33E7017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D863BC-EC39-3738-82F8-23C16AEC0D5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8E13A3F-9AAF-BA5F-46E6-A093CE33A88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5B89CCF-D87A-7DB2-B0C4-E717FEE8492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75FAD59-3340-5BAE-0E64-0D4DFD484D6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EFC2BDB-78EE-730A-F39A-56E20E37016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956C9C06-8DF8-7012-E14C-9F8A9102E0B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FACC40A-BBA1-043F-5297-F4420EC2160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3F51FFE4-4732-8067-97E1-9808F07EAC2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814013B-3E03-0F1C-F771-268F35461DF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B252C26-BBFA-D308-6E8E-4B92BF4DC2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AE3179F-D71B-4978-3727-AA7AB2DBDB0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B036988-DFFE-7A29-3B3A-93FA0ED401A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29FC752-788D-FA36-1DF9-546A75D38BD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CE6C312-DDF5-5C71-1C24-778500EF978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A65A23B-FEC2-32D6-3FB7-0A907261201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8A942A9-66D2-7E80-C7C7-71688AEF6A6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FF8CEBD-0B96-634F-02D9-F0A5A49732F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31A6AF2-1FFE-5CF9-C830-C1B9052B944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EAFEF81-EE19-826C-EA51-532F81DDCAB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97298C4-F09F-946F-B7A1-5E5E7D511FA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8270B07-8C5D-1165-8455-29B37EF3DE4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A5D5F67-767D-90BB-8CD4-84690484EBA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57A8DB2-DC78-6FAE-29FA-7674FAEC157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5A58AB1-AA5B-AD55-5778-5F3CF9375C4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9796353-ABA3-6070-9A3F-112DF1E6E8B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2013B8D-2BC5-9BF0-A418-206E62F11E2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7C3FE17-3A16-0057-E842-EE6B2EAA0A7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2EA7FD8-7960-7F04-A187-351FB09036D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B51BDD9-BD10-8C0D-16D8-1D610846AC5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AFDA14B-5C27-7222-A754-D830947F83D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2421E43-E3E4-6D70-6780-52CDBE72C40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EC0384A-9265-458F-2C87-5D42C92F15E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886D99F-0265-FE48-7D4C-6FD24452BF1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4660570-B258-7235-EE94-D89135B1269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A6CACE9-C188-82A1-F6ED-1E62A33DCC2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8EADB66-30D3-C78A-5B6D-03DFC8247AB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C5C5FC9-4E5D-69D9-7D07-953446B9389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A8C24B-27FC-19FE-E33D-CA05959E1F1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0C979D9-7398-FA8C-7C68-9474013501E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2" name="Slide Number Placeholder 3">
            <a:extLst>
              <a:ext uri="{FF2B5EF4-FFF2-40B4-BE49-F238E27FC236}">
                <a16:creationId xmlns:a16="http://schemas.microsoft.com/office/drawing/2014/main" id="{41CC8322-732D-448C-A55D-DCB02B5AC96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17</a:t>
            </a:fld>
            <a:endParaRPr lang="en-US" dirty="0">
              <a:solidFill>
                <a:schemeClr val="tx1"/>
              </a:solidFill>
              <a:latin typeface="Calibri" panose="020F0502020204030204"/>
            </a:endParaRPr>
          </a:p>
        </p:txBody>
      </p:sp>
      <p:sp>
        <p:nvSpPr>
          <p:cNvPr id="145" name="Content Placeholder 1">
            <a:extLst>
              <a:ext uri="{FF2B5EF4-FFF2-40B4-BE49-F238E27FC236}">
                <a16:creationId xmlns:a16="http://schemas.microsoft.com/office/drawing/2014/main" id="{C0E35AE1-B614-42A4-BD61-EB80EDDEEEE5}"/>
              </a:ext>
            </a:extLst>
          </p:cNvPr>
          <p:cNvSpPr txBox="1">
            <a:spLocks/>
          </p:cNvSpPr>
          <p:nvPr/>
        </p:nvSpPr>
        <p:spPr>
          <a:xfrm>
            <a:off x="838200" y="2723099"/>
            <a:ext cx="10515600"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Election Clerks</a:t>
            </a:r>
          </a:p>
          <a:p>
            <a:pPr lvl="1">
              <a:lnSpc>
                <a:spcPct val="107000"/>
              </a:lnSpc>
              <a:spcBef>
                <a:spcPts val="0"/>
              </a:spcBef>
            </a:pPr>
            <a:r>
              <a:rPr lang="en-US" dirty="0">
                <a:solidFill>
                  <a:srgbClr val="03244B"/>
                </a:solidFill>
                <a:ea typeface="Calibri" panose="020F0502020204030204" pitchFamily="34" charset="0"/>
                <a:cs typeface="Calibri" panose="020F0502020204030204" pitchFamily="34" charset="0"/>
              </a:rPr>
              <a:t>Be related within the second degree by consanguinity or affinity (blood or marriage) to an opposed candidate.</a:t>
            </a:r>
          </a:p>
          <a:p>
            <a:pPr lvl="1">
              <a:lnSpc>
                <a:spcPct val="107000"/>
              </a:lnSpc>
              <a:spcBef>
                <a:spcPts val="0"/>
              </a:spcBef>
            </a:pPr>
            <a:r>
              <a:rPr lang="en-US" dirty="0">
                <a:solidFill>
                  <a:srgbClr val="03244B"/>
                </a:solidFill>
                <a:ea typeface="Calibri" panose="020F0502020204030204" pitchFamily="34" charset="0"/>
                <a:cs typeface="Calibri" panose="020F0502020204030204" pitchFamily="34" charset="0"/>
              </a:rPr>
              <a:t>Be a campaign manager or treasurer.</a:t>
            </a:r>
          </a:p>
          <a:p>
            <a:pPr lvl="2">
              <a:lnSpc>
                <a:spcPct val="107000"/>
              </a:lnSpc>
              <a:spcBef>
                <a:spcPts val="0"/>
              </a:spcBef>
            </a:pPr>
            <a:r>
              <a:rPr lang="en-US" dirty="0">
                <a:solidFill>
                  <a:srgbClr val="03244B"/>
                </a:solidFill>
                <a:ea typeface="Calibri" panose="020F0502020204030204" pitchFamily="34" charset="0"/>
                <a:cs typeface="Calibri" panose="020F0502020204030204" pitchFamily="34" charset="0"/>
              </a:rPr>
              <a:t>Serving in any other campaign role is also discouraged for poll workers.</a:t>
            </a:r>
          </a:p>
          <a:p>
            <a:pPr lvl="1">
              <a:lnSpc>
                <a:spcPct val="107000"/>
              </a:lnSpc>
              <a:spcBef>
                <a:spcPts val="0"/>
              </a:spcBef>
            </a:pPr>
            <a:r>
              <a:rPr lang="en-US" dirty="0">
                <a:solidFill>
                  <a:srgbClr val="03244B"/>
                </a:solidFill>
                <a:ea typeface="Calibri" panose="020F0502020204030204" pitchFamily="34" charset="0"/>
                <a:cs typeface="Calibri" panose="020F0502020204030204" pitchFamily="34" charset="0"/>
              </a:rPr>
              <a:t>Hold elective public office.</a:t>
            </a:r>
          </a:p>
          <a:p>
            <a:pPr lvl="1">
              <a:lnSpc>
                <a:spcPct val="107000"/>
              </a:lnSpc>
              <a:spcBef>
                <a:spcPts val="0"/>
              </a:spcBef>
            </a:pPr>
            <a:r>
              <a:rPr lang="en-US" dirty="0"/>
              <a:t>Have been convicted of a felony or election offense.</a:t>
            </a:r>
          </a:p>
          <a:p>
            <a:pPr>
              <a:lnSpc>
                <a:spcPct val="107000"/>
              </a:lnSpc>
              <a:spcBef>
                <a:spcPts val="0"/>
              </a:spcBef>
            </a:pPr>
            <a:r>
              <a:rPr lang="en-US" dirty="0">
                <a:solidFill>
                  <a:srgbClr val="03244B"/>
                </a:solidFill>
                <a:ea typeface="Calibri" panose="020F0502020204030204" pitchFamily="34" charset="0"/>
                <a:cs typeface="Calibri" panose="020F0502020204030204" pitchFamily="34" charset="0"/>
              </a:rPr>
              <a:t>Election clerks generally affiliate with the party holding the primary election.</a:t>
            </a:r>
          </a:p>
          <a:p>
            <a:pPr>
              <a:lnSpc>
                <a:spcPct val="107000"/>
              </a:lnSpc>
              <a:spcBef>
                <a:spcPts val="0"/>
              </a:spcBef>
            </a:pPr>
            <a:r>
              <a:rPr lang="en-US" dirty="0">
                <a:solidFill>
                  <a:srgbClr val="03244B"/>
                </a:solidFill>
                <a:ea typeface="Calibri" panose="020F0502020204030204" pitchFamily="34" charset="0"/>
                <a:cs typeface="Calibri" panose="020F0502020204030204" pitchFamily="34" charset="0"/>
              </a:rPr>
              <a:t>Political subdivision employees are permitted to serve as election clerks, provided no legal or practical conflict of interest arises.</a:t>
            </a:r>
          </a:p>
        </p:txBody>
      </p:sp>
      <p:sp>
        <p:nvSpPr>
          <p:cNvPr id="146" name="Title 2">
            <a:extLst>
              <a:ext uri="{FF2B5EF4-FFF2-40B4-BE49-F238E27FC236}">
                <a16:creationId xmlns:a16="http://schemas.microsoft.com/office/drawing/2014/main" id="{B520985C-6569-450E-966A-933BCB8DECDD}"/>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41" name="Slide Number Placeholder 3">
            <a:extLst>
              <a:ext uri="{FF2B5EF4-FFF2-40B4-BE49-F238E27FC236}">
                <a16:creationId xmlns:a16="http://schemas.microsoft.com/office/drawing/2014/main" id="{F1420731-E8A5-4311-A19A-6CBA7C6FB7B0}"/>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1139157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68FCCF-9F2F-F1A0-4F0B-F49D54A7B0E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3F51417-8626-D97E-6287-5F920146270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12D1CDA-90B7-D534-2241-F1B521AB105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288D9C-15FC-5242-EA66-7C6C0CCF06E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0A14682-8E99-C556-ABBB-ECD14450EC1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4CE3199-328E-764D-3E30-24506C1503A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BAD39F9-04DF-8437-9C8E-4B2BCE5B9EC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BDFBAF7-4617-18A9-408F-6E78929AF8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BBBD8AA-D0AF-26C2-69DC-3032BE35005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44E3F7E-42FD-7D03-DD6B-FAE999712EC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5BC9277-5794-5185-CB1B-95444434E84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12859C6-D457-B042-CC48-67B8EE9A7E3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DF8B176-F5CC-1DF1-A396-BE04F21E80D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5E0AB37-5E5A-A48D-A34A-B5B8F120895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57C2CEC-AE3A-936A-3B2D-C283EB4687A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6DD9A4C-E239-04C8-87C4-2A50C372079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4ACD71E-1BF8-CCAC-D4C7-B10D18AC4E6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AD6FFE7-1A0E-5268-5E42-124A48D68EE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21FE9FA-6E23-F22E-7FFF-AFBC8D1CF7D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D6F99E4-CF61-722B-2AFA-3F96147DF04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F731A1B-FB85-B6DA-010F-31C752F363F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883223A-2748-D007-EDEF-16E87B1E88C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E09BC4B-3C9D-4A8B-19CB-217DB2EB377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0D33B03-A0B5-271E-3627-6DD94450820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BD6A346-09CA-65F8-BA7D-01A8F9FE725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3A0F3F6-7DDC-707E-3C16-CDADA807FF1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9E693FD4-3FBE-2ECB-702D-47467F9426F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27415FE-17C1-8416-CB57-6F2D6E5328B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3AFAE1F-23F5-2AC9-9A35-240F29A5000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565EB4C-F0DC-6076-5238-B58421B293A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B3C8941-30A5-6E83-D3AB-57870C5F130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D2673D4-CCF7-878D-5A4C-0956C83AF69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441F51F2-CE8B-9C2A-C260-A6EC95E5727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973A4CD-BE20-C89B-6E52-9F863F0F9B72}"/>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6CA0D48-9AD2-DB71-0043-0D0DBFEF5D8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4D61A8D-1411-8E45-4C9D-0FB600EFED5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73797FD-A8D6-01D5-5656-FFC98F639BB0}"/>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8166136-016B-D9CC-152E-FCD3DE3BAE8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F8D4918-C3A9-631A-9847-4FB4B61505D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36C8660-51CF-69FC-4F2D-80F34753A41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36A0D1B-1C4C-0D6B-91B9-000C412217B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394D167-C81B-875C-52F2-F78C2075D24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2529C2F-F62F-A7B1-DF1F-67F8DF6BEE4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F57B247-A499-F3DA-FABA-00A07936BD2A}"/>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49BFF3C-22DA-27D0-F3A8-F400B636C72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3B8F23C-55F8-DD22-150B-EEBBE6FB926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387F067-941C-6754-9910-83ED1C0594D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525F9D9-24E7-AC10-EFC6-A845482FB76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DE60988-DC8B-2D2B-AB1E-BDF29CA4F4A0}"/>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A082916-4A4B-2C5E-A4FB-A675E72E42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D3994A3-F953-7888-F4FF-A7F35BD8AC5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AB94FDA-4F34-5C9E-120B-819E84CE064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25ABEFE-0E3A-F0BF-E66D-DF2736E6510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1D68E73-13D6-5CE4-8B7D-0183F78DDDA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5A571F5-4D94-B6CD-E88B-C99054E27B1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23E19C6-FD85-431E-DB3E-63B38CE6D81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CD3691-70ED-E11C-7122-18462B2324B6}"/>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843C7A6-A639-AEEB-6E31-8588122B350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7AD2F33-05A4-D110-B1C0-0D5016B5726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3382F7D-B2C9-66EE-5B7F-D1C54AA32CB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C9EFC7E4-B47C-4F42-77A0-4CFF17734DC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1A16BA7-E5EF-F6E2-9EBC-5CDEEEBBF8C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7A41D83-FF79-C2A1-C2BE-F0B612EFCD0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FDE7FF7-99DC-3E2B-15F8-EF2EBD10335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14E6C2F-D747-E2A3-BF76-1EE036D8186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7484113-E0C2-9141-F915-B094EA3132E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4596988-2107-083E-1974-F6E8B28D6C8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47A3153-AFB0-C028-93BA-559871568B6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6AC5527-2D58-9D24-9446-2C42F992D9B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AC585DE-3FB4-8E5C-A5D2-2C4872338D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BC75904-9074-D48B-E3B6-C941DE9DBFC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48A971E-0468-53A7-9C3D-DFF281E0844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522228F-631D-1263-50B1-E62BBE94885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BE53A87-3928-8FC6-8FF1-F594D6E0251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2D16E99-B909-A0BA-8C0D-60A7D18310F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CB45B2D-1A66-0A09-8320-39044FF1C22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177606A-B438-0AFB-A670-F7408C140AE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3F0F7FD-541A-7201-0F47-B7FC93272E6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2C9E729-708A-B638-A996-25848B10275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8DD88992-BA1C-15DE-BFC3-A45A5A3CF58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DF4785B-1C76-E5B1-6F7D-5285A46A0FC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8346EC8-D6C9-39E0-ABBE-B4ACA83B310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CAD635A-10A5-E404-D5F1-EB2D14245A1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1C91D03-B002-15FF-9B6A-8DEE421F18C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2058350-AFD0-7CF0-198B-C730D2F595F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A71881B-2EA5-AC92-79EA-AFB2ED0FDBE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08D436-787E-5800-B03D-5EDC761FECE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A32F39B-A4B6-79AA-98D4-0E61A8EB7FC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5278066-08FC-6741-DF9B-35CAD22701F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484B4A1-D6AE-54B2-8AAA-48330165F32A}"/>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E229FE6-0F10-9518-9E3B-0FB7A643624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D262E49-015D-7810-6CC2-2C60EB9B2F4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24EB1B0-99CE-13B1-5B7B-468F2618411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1AEA427-45E0-7FDB-F825-712A05EBAFF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17342A0-61FC-4330-BA51-4F344E31B46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3DA7B24-D22E-D83B-9452-39818C06AA9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E96E518-983B-86B2-4E80-B3C6A81EFC2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C62D454-F2BA-FE17-284F-F9D1DE6F163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64BAB57-CACC-F266-627D-18338FF3A57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0D12B9A-2190-B230-BACA-462538ADF21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A060452-2BFD-C7B3-F0C5-BC0780E0E4AE}"/>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9C6ED49-2C8F-764C-DE7C-EC884ECEA87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060E2F0-9098-46E0-EEA6-27567970AEA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A0DBFBE-ACDB-4FE2-C93F-78267F4FAAA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0025FAB-8FB4-AAB3-CB21-86B18EA519B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5F71532-B6F2-0A4B-8C25-E1DCA7E4F6C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631EE98-05FC-D95C-5F41-573AC9A2BA5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D83D911-F502-D4A6-B90A-4B154590C51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A54D20E-4AE6-117F-F614-BBE90513BF9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8BDC37E-C7B2-B23D-6584-9E30DA6C0FC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3563C3E-EB52-2A1A-C706-B85461E4456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70F6DF4-93F8-E6BF-673E-7BEA7FFD3CD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D0ACA32-29C3-4B56-CE43-025CF68A6B4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2AE7E0E-F0CF-C92D-6D21-A58E5ACECE0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5DB886E-202E-8AE6-0D1E-FDAEC41C471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7C9D304-49F5-EFCE-7943-65DF9F3404E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7E73DA8-871F-25FD-61B2-6791181166F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A5C3FA9-9125-2D5D-3852-4EE6E062981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CE478BD9-BA47-A394-EED1-2AD5D0E2DDE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05CAFDF-786C-3A67-EFDC-EA382AEC05D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349232E-E6E4-8E95-ED41-A36C23C2443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C3CCC22-6BA2-4FC2-2EF0-D6E6F3EC3E3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74AB82C-EAE8-C8CE-9332-F7E56F2BD4A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42E9B84-1D44-AF2C-B002-56478BD7CF0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89805A9-BD0A-7ECB-CFE6-198F8353CC9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AF0CAB1-B698-EB60-89E3-2B115C480F40}"/>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E734BAA-19E5-7A55-A8D6-62B8C29E83B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F7A2961-A6FD-4A9A-E7B1-B2C5F2505F4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4DA0132-3668-03E5-68BE-ACDEA54BF2B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A5EA586-1D34-D501-24EC-9B8DB9CD168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FD44F7F-A865-B9DD-B66C-C4F5F901543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6AD91AF-14AC-034A-32AB-C40633C9CEC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73C6AB5-EE8C-00EA-2083-3CDBE650D69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E44C21C-ED5C-06B6-0FB7-0D916092FF7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98" name="Table 97">
            <a:extLst>
              <a:ext uri="{FF2B5EF4-FFF2-40B4-BE49-F238E27FC236}">
                <a16:creationId xmlns:a16="http://schemas.microsoft.com/office/drawing/2014/main" id="{AF07B6F7-0871-6759-792D-F109A890C865}"/>
              </a:ext>
            </a:extLst>
          </p:cNvPr>
          <p:cNvGraphicFramePr>
            <a:graphicFrameLocks noGrp="1"/>
          </p:cNvGraphicFramePr>
          <p:nvPr>
            <p:extLst>
              <p:ext uri="{D42A27DB-BD31-4B8C-83A1-F6EECF244321}">
                <p14:modId xmlns:p14="http://schemas.microsoft.com/office/powerpoint/2010/main" val="2526297459"/>
              </p:ext>
            </p:extLst>
          </p:nvPr>
        </p:nvGraphicFramePr>
        <p:xfrm>
          <a:off x="6321113" y="3248703"/>
          <a:ext cx="5642821" cy="2461195"/>
        </p:xfrm>
        <a:graphic>
          <a:graphicData uri="http://schemas.openxmlformats.org/drawingml/2006/table">
            <a:tbl>
              <a:tblPr firstRow="1" firstCol="1" bandRow="1"/>
              <a:tblGrid>
                <a:gridCol w="1188720">
                  <a:extLst>
                    <a:ext uri="{9D8B030D-6E8A-4147-A177-3AD203B41FA5}">
                      <a16:colId xmlns:a16="http://schemas.microsoft.com/office/drawing/2014/main" val="830284952"/>
                    </a:ext>
                  </a:extLst>
                </a:gridCol>
                <a:gridCol w="2510314">
                  <a:extLst>
                    <a:ext uri="{9D8B030D-6E8A-4147-A177-3AD203B41FA5}">
                      <a16:colId xmlns:a16="http://schemas.microsoft.com/office/drawing/2014/main" val="3144045840"/>
                    </a:ext>
                  </a:extLst>
                </a:gridCol>
                <a:gridCol w="1943787">
                  <a:extLst>
                    <a:ext uri="{9D8B030D-6E8A-4147-A177-3AD203B41FA5}">
                      <a16:colId xmlns:a16="http://schemas.microsoft.com/office/drawing/2014/main" val="627832728"/>
                    </a:ext>
                  </a:extLst>
                </a:gridCol>
              </a:tblGrid>
              <a:tr h="287797">
                <a:tc>
                  <a:txBody>
                    <a:bodyPr/>
                    <a:lstStyle/>
                    <a:p>
                      <a:pPr marL="0" marR="0" algn="ctr">
                        <a:lnSpc>
                          <a:spcPct val="107000"/>
                        </a:lnSpc>
                        <a:spcBef>
                          <a:spcPts val="0"/>
                        </a:spcBef>
                        <a:spcAft>
                          <a:spcPts val="0"/>
                        </a:spcAft>
                      </a:pPr>
                      <a:r>
                        <a:rPr lang="en-US" sz="13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Location</a:t>
                      </a:r>
                      <a:endParaRPr lang="en-US" sz="13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3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Number of Clerks</a:t>
                      </a:r>
                      <a:endParaRPr lang="en-US" sz="13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3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Roles</a:t>
                      </a:r>
                      <a:endParaRPr lang="en-US" sz="13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1341440859"/>
                  </a:ext>
                </a:extLst>
              </a:tr>
              <a:tr h="1017548">
                <a:tc>
                  <a:txBody>
                    <a:bodyPr/>
                    <a:lstStyle/>
                    <a:p>
                      <a:pPr marL="0" marR="0" algn="ctr">
                        <a:lnSpc>
                          <a:spcPct val="107000"/>
                        </a:lnSpc>
                        <a:spcBef>
                          <a:spcPts val="0"/>
                        </a:spcBef>
                        <a:spcAft>
                          <a:spcPts val="0"/>
                        </a:spcAft>
                      </a:pPr>
                      <a:r>
                        <a:rPr lang="en-US" sz="12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Early Voting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2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Polling Place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tc>
                  <a:txBody>
                    <a:bodyPr/>
                    <a:lstStyle/>
                    <a:p>
                      <a:pPr marL="342900" marR="0" lvl="0" indent="-342900" algn="l">
                        <a:lnSpc>
                          <a:spcPct val="107000"/>
                        </a:lnSpc>
                        <a:spcBef>
                          <a:spcPts val="0"/>
                        </a:spcBef>
                        <a:spcAft>
                          <a:spcPts val="0"/>
                        </a:spcAft>
                        <a:buFont typeface="Symbol" panose="05050102010706020507" pitchFamily="18" charset="2"/>
                        <a:buChar char=""/>
                      </a:pPr>
                      <a:r>
                        <a:rPr lang="en-US"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Recommended 2 per early voting location</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l">
                        <a:lnSpc>
                          <a:spcPct val="107000"/>
                        </a:lnSpc>
                        <a:spcBef>
                          <a:spcPts val="0"/>
                        </a:spcBef>
                        <a:spcAft>
                          <a:spcPts val="0"/>
                        </a:spcAft>
                        <a:buFont typeface="Symbol" panose="05050102010706020507" pitchFamily="18" charset="2"/>
                        <a:buChar char=""/>
                      </a:pPr>
                      <a:r>
                        <a:rPr lang="en-US"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No maximum; appoint number of deputies necessary to conduct early voting</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tc>
                  <a:txBody>
                    <a:bodyPr/>
                    <a:lstStyle/>
                    <a:p>
                      <a:pPr marL="342900" marR="0" lvl="0" indent="-342900" algn="l">
                        <a:lnSpc>
                          <a:spcPct val="107000"/>
                        </a:lnSpc>
                        <a:spcBef>
                          <a:spcPts val="0"/>
                        </a:spcBef>
                        <a:spcAft>
                          <a:spcPts val="0"/>
                        </a:spcAft>
                        <a:buFont typeface="Symbol" panose="05050102010706020507" pitchFamily="18" charset="2"/>
                        <a:buChar char=""/>
                      </a:pPr>
                      <a:r>
                        <a:rPr lang="en-US"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Early Voting Clerk</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l">
                        <a:lnSpc>
                          <a:spcPct val="107000"/>
                        </a:lnSpc>
                        <a:spcBef>
                          <a:spcPts val="0"/>
                        </a:spcBef>
                        <a:spcAft>
                          <a:spcPts val="0"/>
                        </a:spcAft>
                        <a:buFont typeface="Symbol" panose="05050102010706020507" pitchFamily="18" charset="2"/>
                        <a:buChar char=""/>
                      </a:pPr>
                      <a:r>
                        <a:rPr lang="en-US"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Deputy Early Voting Clerk</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1148159538"/>
                  </a:ext>
                </a:extLst>
              </a:tr>
              <a:tr h="1155850">
                <a:tc>
                  <a:txBody>
                    <a:bodyPr/>
                    <a:lstStyle/>
                    <a:p>
                      <a:pPr marL="0" marR="0" algn="ctr">
                        <a:lnSpc>
                          <a:spcPct val="107000"/>
                        </a:lnSpc>
                        <a:spcBef>
                          <a:spcPts val="0"/>
                        </a:spcBef>
                        <a:spcAft>
                          <a:spcPts val="0"/>
                        </a:spcAft>
                      </a:pPr>
                      <a:r>
                        <a:rPr lang="en-US" sz="1200" b="1" dirty="0">
                          <a:effectLst/>
                          <a:latin typeface="Calibri" panose="020F0502020204030204" pitchFamily="34" charset="0"/>
                          <a:ea typeface="Calibri" panose="020F0502020204030204" pitchFamily="34" charset="0"/>
                          <a:cs typeface="Times New Roman" panose="02020603050405020304" pitchFamily="18" charset="0"/>
                        </a:rPr>
                        <a:t>Election Day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200" b="1" dirty="0">
                          <a:effectLst/>
                          <a:latin typeface="Calibri" panose="020F0502020204030204" pitchFamily="34" charset="0"/>
                          <a:ea typeface="Calibri" panose="020F0502020204030204" pitchFamily="34" charset="0"/>
                          <a:cs typeface="Times New Roman" panose="02020603050405020304" pitchFamily="18" charset="0"/>
                        </a:rPr>
                        <a:t>Polling Place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0" indent="-342900" algn="l">
                        <a:lnSpc>
                          <a:spcPct val="107000"/>
                        </a:lnSpc>
                        <a:spcBef>
                          <a:spcPts val="0"/>
                        </a:spcBef>
                        <a:spcAft>
                          <a:spcPts val="0"/>
                        </a:spcAft>
                        <a:buFont typeface="Symbol" panose="05050102010706020507" pitchFamily="18" charset="2"/>
                        <a:buChar char=""/>
                      </a:pPr>
                      <a:r>
                        <a:rPr lang="en-US" sz="1200" dirty="0">
                          <a:effectLst/>
                          <a:latin typeface="Calibri" panose="020F0502020204030204" pitchFamily="34" charset="0"/>
                          <a:ea typeface="Calibri" panose="020F0502020204030204" pitchFamily="34" charset="0"/>
                          <a:cs typeface="Times New Roman" panose="02020603050405020304" pitchFamily="18" charset="0"/>
                        </a:rPr>
                        <a:t>Minimum of 3 per precinct</a:t>
                      </a:r>
                    </a:p>
                    <a:p>
                      <a:pPr marL="342900" marR="0" lvl="0" indent="-342900" algn="l">
                        <a:lnSpc>
                          <a:spcPct val="107000"/>
                        </a:lnSpc>
                        <a:spcBef>
                          <a:spcPts val="0"/>
                        </a:spcBef>
                        <a:spcAft>
                          <a:spcPts val="0"/>
                        </a:spcAft>
                        <a:buFont typeface="Symbol" panose="05050102010706020507" pitchFamily="18" charset="2"/>
                        <a:buChar char=""/>
                      </a:pPr>
                      <a:r>
                        <a:rPr lang="en-US" sz="1200" dirty="0">
                          <a:effectLst/>
                          <a:latin typeface="Calibri" panose="020F0502020204030204" pitchFamily="34" charset="0"/>
                          <a:ea typeface="Calibri" panose="020F0502020204030204" pitchFamily="34" charset="0"/>
                          <a:cs typeface="Times New Roman" panose="02020603050405020304" pitchFamily="18" charset="0"/>
                        </a:rPr>
                        <a:t>Maximum number of clerks set by appointing authority</a:t>
                      </a:r>
                    </a:p>
                    <a:p>
                      <a:pPr marL="29210" marR="0" algn="l">
                        <a:lnSpc>
                          <a:spcPct val="107000"/>
                        </a:lnSpc>
                        <a:spcBef>
                          <a:spcPts val="0"/>
                        </a:spcBef>
                        <a:spcAft>
                          <a:spcPts val="0"/>
                        </a:spcAft>
                      </a:pPr>
                      <a:r>
                        <a:rPr lang="en-US" sz="800" dirty="0">
                          <a:effectLst/>
                          <a:latin typeface="Calibri" panose="020F0502020204030204" pitchFamily="34" charset="0"/>
                          <a:ea typeface="Calibri" panose="020F0502020204030204" pitchFamily="34" charset="0"/>
                          <a:cs typeface="Times New Roman" panose="02020603050405020304" pitchFamily="18" charset="0"/>
                        </a:rPr>
                        <a:t> </a:t>
                      </a:r>
                    </a:p>
                    <a:p>
                      <a:pPr marL="29210" marR="0" algn="l">
                        <a:lnSpc>
                          <a:spcPct val="107000"/>
                        </a:lnSpc>
                        <a:spcBef>
                          <a:spcPts val="0"/>
                        </a:spcBef>
                        <a:spcAft>
                          <a:spcPts val="0"/>
                        </a:spcAft>
                      </a:pPr>
                      <a:r>
                        <a:rPr lang="en-US" sz="1000" i="1" dirty="0">
                          <a:effectLst/>
                          <a:latin typeface="Calibri" panose="020F0502020204030204" pitchFamily="34" charset="0"/>
                          <a:ea typeface="Calibri" panose="020F0502020204030204" pitchFamily="34" charset="0"/>
                          <a:cs typeface="Times New Roman" panose="02020603050405020304" pitchFamily="18" charset="0"/>
                        </a:rPr>
                        <a:t>*A home-rule charter may provide for fewer than 3 persons</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0" indent="-342900" algn="l">
                        <a:lnSpc>
                          <a:spcPct val="107000"/>
                        </a:lnSpc>
                        <a:spcBef>
                          <a:spcPts val="0"/>
                        </a:spcBef>
                        <a:spcAft>
                          <a:spcPts val="0"/>
                        </a:spcAft>
                        <a:buFont typeface="Symbol" panose="05050102010706020507" pitchFamily="18" charset="2"/>
                        <a:buChar char=""/>
                      </a:pPr>
                      <a:r>
                        <a:rPr lang="en-US" sz="1200" dirty="0">
                          <a:effectLst/>
                          <a:latin typeface="Calibri" panose="020F0502020204030204" pitchFamily="34" charset="0"/>
                          <a:ea typeface="Calibri" panose="020F0502020204030204" pitchFamily="34" charset="0"/>
                          <a:cs typeface="Times New Roman" panose="02020603050405020304" pitchFamily="18" charset="0"/>
                        </a:rPr>
                        <a:t>Presiding Judge</a:t>
                      </a:r>
                    </a:p>
                    <a:p>
                      <a:pPr marL="342900" marR="0" lvl="0" indent="-342900" algn="l">
                        <a:lnSpc>
                          <a:spcPct val="107000"/>
                        </a:lnSpc>
                        <a:spcBef>
                          <a:spcPts val="0"/>
                        </a:spcBef>
                        <a:spcAft>
                          <a:spcPts val="0"/>
                        </a:spcAft>
                        <a:buFont typeface="Symbol" panose="05050102010706020507" pitchFamily="18" charset="2"/>
                        <a:buChar char=""/>
                      </a:pPr>
                      <a:r>
                        <a:rPr lang="en-US" sz="1200" dirty="0">
                          <a:effectLst/>
                          <a:latin typeface="Calibri" panose="020F0502020204030204" pitchFamily="34" charset="0"/>
                          <a:ea typeface="Calibri" panose="020F0502020204030204" pitchFamily="34" charset="0"/>
                          <a:cs typeface="Times New Roman" panose="02020603050405020304" pitchFamily="18" charset="0"/>
                        </a:rPr>
                        <a:t>Alternate Judge/Clerk</a:t>
                      </a:r>
                    </a:p>
                    <a:p>
                      <a:pPr marL="342900" marR="0" lvl="0" indent="-342900" algn="l">
                        <a:lnSpc>
                          <a:spcPct val="107000"/>
                        </a:lnSpc>
                        <a:spcBef>
                          <a:spcPts val="0"/>
                        </a:spcBef>
                        <a:spcAft>
                          <a:spcPts val="0"/>
                        </a:spcAft>
                        <a:buFont typeface="Symbol" panose="05050102010706020507" pitchFamily="18" charset="2"/>
                        <a:buChar char=""/>
                      </a:pPr>
                      <a:r>
                        <a:rPr lang="en-US" sz="1200" dirty="0">
                          <a:effectLst/>
                          <a:latin typeface="Calibri" panose="020F0502020204030204" pitchFamily="34" charset="0"/>
                          <a:ea typeface="Calibri" panose="020F0502020204030204" pitchFamily="34" charset="0"/>
                          <a:cs typeface="Times New Roman" panose="02020603050405020304" pitchFamily="18" charset="0"/>
                        </a:rPr>
                        <a:t>Election Clerks</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3628113690"/>
                  </a:ext>
                </a:extLst>
              </a:tr>
            </a:tbl>
          </a:graphicData>
        </a:graphic>
      </p:graphicFrame>
      <p:sp>
        <p:nvSpPr>
          <p:cNvPr id="142" name="Slide Number Placeholder 3">
            <a:extLst>
              <a:ext uri="{FF2B5EF4-FFF2-40B4-BE49-F238E27FC236}">
                <a16:creationId xmlns:a16="http://schemas.microsoft.com/office/drawing/2014/main" id="{39EA242F-C511-419F-921E-2F64CBACC1A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18</a:t>
            </a:fld>
            <a:endParaRPr lang="en-US" dirty="0">
              <a:solidFill>
                <a:schemeClr val="tx1"/>
              </a:solidFill>
              <a:latin typeface="Calibri" panose="020F0502020204030204"/>
            </a:endParaRPr>
          </a:p>
        </p:txBody>
      </p:sp>
      <p:sp>
        <p:nvSpPr>
          <p:cNvPr id="145" name="Content Placeholder 1">
            <a:extLst>
              <a:ext uri="{FF2B5EF4-FFF2-40B4-BE49-F238E27FC236}">
                <a16:creationId xmlns:a16="http://schemas.microsoft.com/office/drawing/2014/main" id="{15D30698-94D1-426F-ACCB-9BCE2AB39A1D}"/>
              </a:ext>
            </a:extLst>
          </p:cNvPr>
          <p:cNvSpPr txBox="1">
            <a:spLocks/>
          </p:cNvSpPr>
          <p:nvPr/>
        </p:nvSpPr>
        <p:spPr>
          <a:xfrm>
            <a:off x="838199" y="2723099"/>
            <a:ext cx="5450257"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Election Clerks</a:t>
            </a:r>
          </a:p>
          <a:p>
            <a:pPr>
              <a:lnSpc>
                <a:spcPct val="107000"/>
              </a:lnSpc>
              <a:spcBef>
                <a:spcPts val="0"/>
              </a:spcBef>
            </a:pPr>
            <a:r>
              <a:rPr lang="en-US" dirty="0">
                <a:solidFill>
                  <a:srgbClr val="03244B"/>
                </a:solidFill>
              </a:rPr>
              <a:t>For election day, the presiding judge is responsible for appointing the alternate presiding judge as one of the clerks. </a:t>
            </a:r>
          </a:p>
          <a:p>
            <a:pPr>
              <a:lnSpc>
                <a:spcPct val="107000"/>
              </a:lnSpc>
              <a:spcBef>
                <a:spcPts val="0"/>
              </a:spcBef>
            </a:pPr>
            <a:r>
              <a:rPr lang="en-US" dirty="0">
                <a:solidFill>
                  <a:srgbClr val="03244B"/>
                </a:solidFill>
              </a:rPr>
              <a:t>The authority responsible for appointing the deputy early voting clerks or presiding judges is also responsible for prescribing the </a:t>
            </a:r>
            <a:r>
              <a:rPr lang="en-US" b="1" dirty="0">
                <a:solidFill>
                  <a:srgbClr val="03244B"/>
                </a:solidFill>
              </a:rPr>
              <a:t>maximum number of election clerks </a:t>
            </a:r>
            <a:r>
              <a:rPr lang="en-US" dirty="0">
                <a:solidFill>
                  <a:srgbClr val="03244B"/>
                </a:solidFill>
              </a:rPr>
              <a:t>that each presiding judge may appoint.</a:t>
            </a:r>
          </a:p>
        </p:txBody>
      </p:sp>
      <p:sp>
        <p:nvSpPr>
          <p:cNvPr id="146" name="Title 2">
            <a:extLst>
              <a:ext uri="{FF2B5EF4-FFF2-40B4-BE49-F238E27FC236}">
                <a16:creationId xmlns:a16="http://schemas.microsoft.com/office/drawing/2014/main" id="{869FF07B-6734-418A-B285-76A89C007D8F}"/>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41" name="Slide Number Placeholder 3">
            <a:extLst>
              <a:ext uri="{FF2B5EF4-FFF2-40B4-BE49-F238E27FC236}">
                <a16:creationId xmlns:a16="http://schemas.microsoft.com/office/drawing/2014/main" id="{AA3AD7FD-7202-4CDE-9EB7-8923FD9815DF}"/>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3150889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0BA6A3-33E9-DC74-5EA1-5617FD75351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D4D246B-DAE2-44FF-B406-E7A9AADE8D5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F2F72C6-6841-590E-7511-74B813CA8BA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93A3118-9E49-6FAA-7732-B57865890C9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7755674-DB88-D2C5-755A-AED39415E61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ECA485F-3A66-9101-6072-A94BF1CF54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0123E02-6E36-A6C8-4575-89025B6CD8C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CC3EAED-18A6-059F-04FC-AE1EC8C2010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CA9C97B-F899-80CE-8BB3-1028B0F0B21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9EFB6561-E46D-FB15-7D29-82CFC6BF713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01BFB0C-7BD8-9DAB-2C52-4D0CFFBB25D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F125C34-D715-9F8C-9D83-DA4FD3E803B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92D58D2-3430-4388-AA45-87B663FAC7A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560B734-A612-5978-A167-ADADA74D7A9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7A078CD-AECB-6C5A-B114-1CB6171C3F7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F33D295-7006-3E2A-8D08-88316DF019D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9356A50-7FA4-64E5-95C8-B9B6738571F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0167D7E-FC9D-D9DB-C840-4A87FD1B873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ECD1901-58BF-8558-D14B-443087F4782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9FDC3BA-FA71-5C6D-8E4D-D2F9AA6ED45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980DD36-DFEF-D4BC-FCD0-0B265DBC6F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0C6BEC9-5ECF-8761-FBED-55E635AC6A1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0221CFB-755D-9F2E-08DB-8EE185583E4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734BF50-A8D9-5FA0-0208-086A55D1CF5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372753B-70FF-3756-49E1-33D2233F0046}"/>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35490F8-1F59-D71E-DE02-017D7536FC8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5113912-E1DC-89F6-34ED-12B8462D4AB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E5BDEF8-E29E-C7D6-DF3E-7414DE9F4B7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34C9CFF-AA6D-1A00-8E96-4E5B1AC70A0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1386DE9-E083-8E15-3C65-CA4990A90FB7}"/>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884AAD2-8A07-9D3A-8B02-14639E4B895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5216630-1F7F-3A1D-B362-0A1B2BBB66C5}"/>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39E5CB3-9210-27EF-A1B0-B5B382A445F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AD4ABB-2D93-8A61-608D-6A6EBB55C11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FE34D79-789B-852D-9C78-C80CD2851CA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48E0EC6-7FC6-3D3F-DA2A-2DB5552B71A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432D5B0-2749-8022-18FE-8383AA54F8CB}"/>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5242723-5AA7-D7B8-E359-D047EE8F17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2E8194A-94EE-7CF0-92F3-356180DE02D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A53CDED-CCD2-209C-056D-1B5B71D6AFE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89ED60D-5D99-FCB2-85B7-599F5E6C476B}"/>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174DC3F-D923-8317-77AA-326ED0F8C0E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54EB743-11A4-9602-2AF4-A5283C8868F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B14E143-8509-C1B6-5F3E-79734CF1AE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B1D3FFD-57A8-7FF4-26B1-57F21D74135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93B72C6-AE6C-16B2-C22C-D808C787E74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FBA358C-430A-F9DC-E942-6F34A15B834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C2D2542-0E42-660A-1D04-FEABC9454B5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A9C3096-2210-3418-699F-76603B8C41D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FE83CF5-78D1-1875-C1DF-8048A001626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F69EC3D-E5AF-509F-2BEC-B3690038D75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228FBFA-55DD-C69E-54F1-AF6AB476FCD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38FF078-9D27-2E52-5576-2828C68ECBF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CB5EF9A-7C37-4A1D-5ED3-8C935D0E720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4A998F8-E72D-EFB3-2B3A-5AE92051DB5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FDB5E8A-C13E-BB02-6B5A-5BE306D993D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3C59683-84F1-8CC1-B264-D2715F3427D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CF29E1E-DD69-A675-AC64-6DD77CDB644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DA6C73B-20BC-C30C-2219-95ECB96383D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92CDD4E-7C40-FB5F-1751-0BC5F784AD0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CC8F252-6568-F369-53F4-2CA7059CF97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40B21731-4FE0-E0EF-38AE-ACA937F5ECB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A7A86AD-FC30-2F32-3909-71658218498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F25C067-40F8-48D4-92C2-BA6C185923B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91603DB-7627-B6AE-AE2B-55B328D8269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B8BAF35-81EB-72B4-7428-D487011C89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AAD81E0-1C8C-C6FD-4649-B32986F6EA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FB1CA70-55BF-9195-12F4-4B094DD2B0F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55C92E4-03C0-29A7-5E32-6EE28D20C91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8731380-7977-7D25-A4CE-487EEAC0DB0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C29B11B-1655-C959-D580-C86A8F89E0F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983DCC9-9F5B-CDA7-B3D5-21E5A241901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065DE88-8045-035F-9E37-985BB972D2D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AAB8218-447A-5609-E012-0E53DFA88F4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5EB7520-C7E4-4A1B-BF96-C1E6F7C5580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42181E7-A403-B66A-3BAB-223CECFE323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B8F05E6-7BA9-7FAD-79AB-23BE318580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E7D2424-A2A1-FEE3-EF51-338AEC8C06F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709F17B-13C2-9497-3FB7-63F860A8DBF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28BFABA-C28B-CAE0-1147-9B0DC46B837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D8072B2-18DE-C44F-414C-F3B4418755C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8C9FCCE-E76B-A581-CFD7-C97706894C1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417334A-8F6E-748D-9003-8ACD67E4A12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52056B2-83BD-B9C6-9037-A851EBB2409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3301E1D-4709-0F27-1BAF-BF1D1443D58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4FC6B08-C0B8-DCF0-B0B6-AC3F22816CF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BB5F005-E2FE-F6C7-DED8-E6F6AC44DA1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368A55A-44BC-FDA0-96F0-A31E46D9CF2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4D8AD95-4ABF-9780-AB27-5A67B4B7646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EBEB284-E5C2-2CAC-6AB1-784AF1F9A6E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B6CEA9F-B1B1-254A-A6B9-546CCFC07F1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B514BFB-D5B3-AF88-40E1-B1647232B25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4B76881-8218-182A-C0BC-239C1C18F32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C7F301C-9C3F-F431-A9B9-1AF88136A02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711B287-3B98-E7A0-BDB4-53A3AA81104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01463BB-205B-EF24-8DF0-C9249057530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D4F51BF-3ABA-B1EB-27DD-7B7E71F2022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4A0997F-54F7-3455-0A63-F359CF59770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714A2EA-F884-0B65-F643-DD3C3D4BEC4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4466AD8-706D-6BB6-CC70-7E7370B736F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491611E-F432-2CA7-177E-03DE9655398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F0A86E1-7670-FC4B-7FAE-50904679351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3ABE8C6-1914-1D16-810E-C10F3243DF4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DB23874-A0A1-1E0D-2636-F9CBACE5962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414844F-A925-9EBD-33CB-7FAA33A5554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D4D993B-94B5-4DF0-2AB3-5400B91718E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9DB986C-7317-B7F8-AF97-928AD1E582B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7B656AB-7C12-3A63-E8D3-35A2F8BEF86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08CAE2F-5CED-6C76-BEA6-CC0F5E5BC43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348B917-F2E2-959C-245F-E946E850E70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D3CBC2F-38D5-3C59-ABB7-0C84C54DF17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3F1C108-501C-3540-FD6A-DDB500BBAC9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5E6E33C-D26C-87DA-5501-3D5E670AB0D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C0DDF90-4858-617F-6B77-E28FAE4D702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5F304AE-C3D7-A680-9823-AB3A220DFC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296E57F-F3A2-0E17-C4EE-740F05BF4B9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6088DCC-682B-6302-092C-9CA9F0FA4A7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CD2382D-6F44-5608-028A-57E9A3C211E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46FC490-3237-7849-EAB7-2A67A075A0E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DD3F961-0A7D-EFA4-EB73-CB6ADB17B1B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3BD8C5C-46C0-E8EC-54E5-632ED474E60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4797344-6062-10C6-B45B-A74DD180198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8FBE1CA-A772-F6E4-1D02-D6F688CE213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9EF0F62-1DDB-BF93-4E34-188E6EB0553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571CFDF-19B0-53D9-F57F-42742F5A977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237C299-423A-0FD9-3416-5697297B6DB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27E9A45-5AEC-42B0-8A2F-C2B04233EF3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A1C394B-3975-6F4B-E5F8-C097D829DA8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487267F-0792-2FE7-0094-8FE3EB7366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3B2DAC2-C0A7-E622-4FB6-10290D1C443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B1DB344-1358-1D80-7D2E-B42AC0D2DC1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F77D525-271C-5E1B-4508-2B321F6A1A6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B2E5A40-07E4-0B1F-5195-8EC3CE3FF8C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F11B573-0844-4F7A-A1DE-918A60D34C2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7" name="Slide Number Placeholder 3">
            <a:extLst>
              <a:ext uri="{FF2B5EF4-FFF2-40B4-BE49-F238E27FC236}">
                <a16:creationId xmlns:a16="http://schemas.microsoft.com/office/drawing/2014/main" id="{C0685E50-897B-4B32-A184-3D1C931200D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19</a:t>
            </a:fld>
            <a:endParaRPr lang="en-US" dirty="0">
              <a:solidFill>
                <a:schemeClr val="tx1"/>
              </a:solidFill>
              <a:latin typeface="Calibri" panose="020F0502020204030204"/>
            </a:endParaRPr>
          </a:p>
        </p:txBody>
      </p:sp>
      <p:sp>
        <p:nvSpPr>
          <p:cNvPr id="148" name="Content Placeholder 1">
            <a:extLst>
              <a:ext uri="{FF2B5EF4-FFF2-40B4-BE49-F238E27FC236}">
                <a16:creationId xmlns:a16="http://schemas.microsoft.com/office/drawing/2014/main" id="{DCC41F35-F7C2-4437-9BBF-3A4D0F6B4339}"/>
              </a:ext>
            </a:extLst>
          </p:cNvPr>
          <p:cNvSpPr txBox="1">
            <a:spLocks/>
          </p:cNvSpPr>
          <p:nvPr/>
        </p:nvSpPr>
        <p:spPr>
          <a:xfrm>
            <a:off x="838200" y="2723098"/>
            <a:ext cx="10576944"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Election Clerks</a:t>
            </a:r>
          </a:p>
          <a:p>
            <a:pPr>
              <a:lnSpc>
                <a:spcPct val="107000"/>
              </a:lnSpc>
              <a:spcBef>
                <a:spcPts val="0"/>
              </a:spcBef>
            </a:pPr>
            <a:r>
              <a:rPr lang="en-US" dirty="0">
                <a:solidFill>
                  <a:srgbClr val="03244B"/>
                </a:solidFill>
              </a:rPr>
              <a:t>An election judge is required to make a reasonable effort to appoint a sufficient number of bilingual </a:t>
            </a:r>
            <a:r>
              <a:rPr lang="en-US" b="1" dirty="0">
                <a:solidFill>
                  <a:srgbClr val="03244B"/>
                </a:solidFill>
              </a:rPr>
              <a:t>(English/Spanish) </a:t>
            </a:r>
            <a:r>
              <a:rPr lang="en-US" dirty="0">
                <a:solidFill>
                  <a:srgbClr val="03244B"/>
                </a:solidFill>
              </a:rPr>
              <a:t>election clerks. </a:t>
            </a:r>
          </a:p>
          <a:p>
            <a:pPr lvl="1">
              <a:lnSpc>
                <a:spcPct val="107000"/>
              </a:lnSpc>
            </a:pPr>
            <a:r>
              <a:rPr lang="en-US" dirty="0">
                <a:solidFill>
                  <a:srgbClr val="03244B"/>
                </a:solidFill>
              </a:rPr>
              <a:t>Should a precinct not have enough bilingual clerks, the authority appointing election judges must appoint at least one bilingual clerk to serve at a central location to provide assistance to voters who speak Spanish.</a:t>
            </a:r>
          </a:p>
        </p:txBody>
      </p:sp>
      <p:sp>
        <p:nvSpPr>
          <p:cNvPr id="149" name="Title 2">
            <a:extLst>
              <a:ext uri="{FF2B5EF4-FFF2-40B4-BE49-F238E27FC236}">
                <a16:creationId xmlns:a16="http://schemas.microsoft.com/office/drawing/2014/main" id="{5259BFBE-7AFD-4A04-9892-B4018C640F01}"/>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44" name="Slide Number Placeholder 3">
            <a:extLst>
              <a:ext uri="{FF2B5EF4-FFF2-40B4-BE49-F238E27FC236}">
                <a16:creationId xmlns:a16="http://schemas.microsoft.com/office/drawing/2014/main" id="{881E47D0-B717-4978-B64D-714AAB43B4E8}"/>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1907668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94DC444-9199-40A2-9839-80EEBBE355DE}"/>
              </a:ext>
            </a:extLst>
          </p:cNvPr>
          <p:cNvSpPr txBox="1">
            <a:spLocks/>
          </p:cNvSpPr>
          <p:nvPr/>
        </p:nvSpPr>
        <p:spPr>
          <a:xfrm>
            <a:off x="838200" y="1554225"/>
            <a:ext cx="10515600" cy="46587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7000"/>
              </a:lnSpc>
              <a:spcBef>
                <a:spcPts val="0"/>
              </a:spcBef>
              <a:buFont typeface="Arial" panose="020B0604020202020204" pitchFamily="34" charset="0"/>
              <a:buNone/>
            </a:pPr>
            <a:r>
              <a:rPr lang="en-US" sz="4200" b="1" dirty="0">
                <a:solidFill>
                  <a:schemeClr val="bg1"/>
                </a:solidFill>
              </a:rPr>
              <a:t>Disclaimer</a:t>
            </a:r>
          </a:p>
          <a:p>
            <a:pPr marL="0" indent="0">
              <a:lnSpc>
                <a:spcPct val="107000"/>
              </a:lnSpc>
              <a:spcBef>
                <a:spcPts val="0"/>
              </a:spcBef>
              <a:buFont typeface="Arial" panose="020B0604020202020204" pitchFamily="34" charset="0"/>
              <a:buNone/>
            </a:pPr>
            <a:endParaRPr lang="en-US" sz="1800" dirty="0">
              <a:solidFill>
                <a:schemeClr val="bg1"/>
              </a:solidFill>
            </a:endParaRPr>
          </a:p>
          <a:p>
            <a:pPr marL="0" indent="0">
              <a:lnSpc>
                <a:spcPct val="107000"/>
              </a:lnSpc>
              <a:spcBef>
                <a:spcPts val="0"/>
              </a:spcBef>
              <a:buFont typeface="Arial" panose="020B0604020202020204" pitchFamily="34" charset="0"/>
              <a:buNone/>
            </a:pPr>
            <a:r>
              <a:rPr lang="en-US" sz="2200" dirty="0">
                <a:solidFill>
                  <a:schemeClr val="bg1"/>
                </a:solidFill>
              </a:rPr>
              <a:t>This presentation has been published as both a comprehensive state version and version for adaptation by Texas county election officials. The comprehensive state version, found on the </a:t>
            </a:r>
            <a:r>
              <a:rPr lang="en-US" sz="2200" u="sng" dirty="0">
                <a:solidFill>
                  <a:schemeClr val="bg1"/>
                </a:solidFill>
                <a:hlinkClick r:id="rId2" tooltip="https://www.sos.state.tx.us/elections/laws/resources_legal.shtml">
                  <a:extLst>
                    <a:ext uri="{A12FA001-AC4F-418D-AE19-62706E023703}">
                      <ahyp:hlinkClr xmlns:ahyp="http://schemas.microsoft.com/office/drawing/2018/hyperlinkcolor" val="tx"/>
                    </a:ext>
                  </a:extLst>
                </a:hlinkClick>
              </a:rPr>
              <a:t>Texas Secretary of State</a:t>
            </a:r>
            <a:r>
              <a:rPr lang="en-US" sz="2200" dirty="0">
                <a:solidFill>
                  <a:schemeClr val="bg1"/>
                </a:solidFill>
              </a:rPr>
              <a:t> website, is the official version. Any information, practice, or procedure found in the version for adaptation by Texas county election officials may not accurately reflect current law or recommendations of the Texas Secretary of State. Refer to the official comprehensive state version in the event that a question about the law arises.  </a:t>
            </a:r>
          </a:p>
          <a:p>
            <a:pPr>
              <a:lnSpc>
                <a:spcPct val="107000"/>
              </a:lnSpc>
              <a:spcBef>
                <a:spcPts val="0"/>
              </a:spcBef>
            </a:pPr>
            <a:endParaRPr lang="en-US" sz="2200" dirty="0">
              <a:solidFill>
                <a:schemeClr val="bg1"/>
              </a:solidFill>
            </a:endParaRPr>
          </a:p>
          <a:p>
            <a:pPr marL="0" indent="0">
              <a:lnSpc>
                <a:spcPct val="107000"/>
              </a:lnSpc>
              <a:spcBef>
                <a:spcPts val="0"/>
              </a:spcBef>
              <a:buFont typeface="Arial" panose="020B0604020202020204" pitchFamily="34" charset="0"/>
              <a:buNone/>
            </a:pPr>
            <a:r>
              <a:rPr lang="en-US" sz="2200" dirty="0">
                <a:solidFill>
                  <a:schemeClr val="bg1"/>
                </a:solidFill>
              </a:rPr>
              <a:t>In addition, Section 129.003 of the Texas Election Code states that direct recording electronic (DRE) voting machines must not be used in an election held after September 1, 2026, except for curbside voting purposes. </a:t>
            </a:r>
          </a:p>
        </p:txBody>
      </p:sp>
    </p:spTree>
    <p:extLst>
      <p:ext uri="{BB962C8B-B14F-4D97-AF65-F5344CB8AC3E}">
        <p14:creationId xmlns:p14="http://schemas.microsoft.com/office/powerpoint/2010/main" val="2523441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02E12D-EB4F-E082-AFE1-EFC766F6508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078CF94-7DA9-C3D2-E430-BBFAE9E6610F}"/>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947E226-2A67-E6B0-BE7D-67262A832D4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EE43302-1DD0-D26B-1922-8E8FCC39BE9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511E6FE-9763-83A5-C101-41CCED00B57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F1169BF-3825-500A-22BB-36AF4F8E305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F97A524-CADE-039F-63CE-12C3CF6F8B1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654CC34-A775-B6A9-B570-FD541EEF02C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8A04687-1020-6EB8-EDC2-1E8627FFD46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531830A-5BF0-02E5-BE65-B42AFE028AB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D208C568-18A1-7918-CACE-46DECB1725E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6097E0A-07D5-21E6-11EC-B3925A6F0A1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162EC40-F94F-AC72-68B8-78A8F886781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2DF07CD-F6E4-7BE1-EBE8-9A80C92CBCF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C884BF5-2F7E-ECC0-6E8E-6EE9B1813DF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BFB05A2-1D95-6F01-826F-EDB3F2AFBE9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C9BE4D96-5E4C-112B-1860-55C46C7E7AA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3A2099D-1D99-0AC2-D5C0-D42F7E9285C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3D61C16-116C-3551-45A0-70A094152C5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F25BC46-A93B-4326-D825-2EC9AC24FCE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0CA2771-F536-2524-D978-536190FB119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E687B20-5861-C1CE-47CE-EB77585D640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9E28AE8-4724-EE1D-9D0C-A75ABFC31C5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A268CE2-F53E-E058-3727-93050F0696C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084AB56-A3A7-7931-093A-0D3C1389B9A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CBA7170-92C3-91E8-C1A5-727F4C17F31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FC4B62E-A3C6-BE9E-DF01-56ADA657781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8F6583C0-162B-E498-BD9D-0761A29B162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76B7DE7-0034-2A09-6178-D2FC5689EB3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1576679-554E-63A9-0BE5-A9C7C924DD1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2043FCC-613D-BB90-5C3B-7AD90B01C3D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8845377-3D32-E416-B6B3-1F288DD4C1E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A54190-45C5-54C2-03E3-4E7F6B0E5A4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CE66284-3EA0-C58F-DF2F-A3623504144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2D95633-3948-75C9-7F50-FD5686868BD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B1E6A2E-0F82-B904-8A5A-D506111EFCC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DB12324-F2AE-DC11-2273-8EADA08E588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C1F3B5F-6E44-4DB3-DD56-3C3C1E1034E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9CC1424-F847-C5F5-68B3-9E5A42E6BE4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65ADF20-98CD-296D-C197-438ACD52B75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0E9FAB8-C2EC-7297-7B91-4E9EB371DC7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5CB2EEA-A897-BB3A-523D-7B2D8E7DBBFE}"/>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25A0E7FE-0ED9-8F07-CD5F-28C7C0F2566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7775C9A-4521-6408-C810-1765B180C18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32C9EB6-EEBE-F46A-8EF7-CAE7F50BCF8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08F1C5A-2E11-F0FA-1F71-8F0C79A7A0F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B18A344-FC53-7B36-714D-F9E95BD64EC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29EDF35-0D6B-8B2A-1D07-E42B3861EC7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1125421-2BED-6231-AA37-F7B1CB6B555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0D9ABE1-A3C7-FDB5-0D86-DAC694BD864A}"/>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156162F-95F0-66F7-C9FC-914DE44D746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041BAD4-68E7-B682-8525-CA128808066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5BD136-58B0-4D4C-B8EB-B91390BCFA0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717E23E-D834-4FDB-4969-1F37A0E17299}"/>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ED737B0-E68F-45D2-5483-217B929F759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8389574-EA23-81BE-2029-31F55E74FA6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C8E2529-1373-C3B2-FF2E-7D36FB83378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DF3A96E-8F8A-7AFD-59E6-A5805C06D54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93034A3-4273-257D-AA32-63B658E0C61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089EB9D-D4D8-595B-2226-BA6E570AC40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A586BD3-4949-DA6A-60DA-8C3B57C93DF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1161F52-EE0C-8B95-BCDC-013AE269EB6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154E791-6A94-EC5D-22FE-59FF6762FEB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229C936-47CD-86EB-71DC-5E692E7A82D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2C73BFC-E29E-1CAE-603C-5736A4023FD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8AC028C-2395-E2D3-C23E-E98A1DAD4AB6}"/>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7FF1EA5-D47F-8AB3-B219-0434D99E882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79914F5-0AD1-BD31-C0C1-ADA0CD7EF42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BAF72A1-3D0B-ECDA-6BB3-A3B832C1E8B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770C881-EE32-4885-DD9A-7243F52EB9F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F6444CE-9EFB-D8CB-78EC-AEE32DF8171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988344B-8A43-BABD-C354-BFAE939157F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FBC9CF0-33E4-5E6A-895B-E95DF472B81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B84C78D-84CE-B9EF-F699-85029BC206B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42F0D47-D767-0F9C-F90A-DF408182D18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648D6AB-EAB7-9772-4A2A-9AF94C84A6E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74CFDDA-D309-2635-7003-661561D965C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B5D0B24-EF44-3B16-B148-A975AF1112E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4004503-2134-F0D0-2126-FDDE164FD1A3}"/>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35AE811-49CA-AFF4-13B4-5C20F9E82EF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D84D1E8-FFB5-670E-D427-2333099CDE3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D745DA1-8ECF-7635-039A-0168F71B0B2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7958BAC-E520-CFD4-02CB-1E7049E0ECB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4CFCD66-529B-D795-7299-FAD1A445067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F1B88671-AD97-7D96-F4EB-96EBB419078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7ACE166-97B6-2289-92C6-0AE12ACAB89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9EC8682D-D83C-75E9-BFFF-D18E50DF69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9461946-86A2-4E78-6007-10D7D5E5D12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ACBCEAD-5F95-EBF8-8959-8A5B17098EE6}"/>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054BD08A-9FC8-FC76-E20F-FA5A75363BF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2ACC4346-8B7B-8471-570C-A47407664F1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2AE0116-D63C-3761-CB7B-E4F2EB3B047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E9FFFC6-55FA-AC44-A13F-481EFF5B530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9298C78-429C-65AB-D240-1E81FFC2BC2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8CD2B24-4927-076B-9FB8-2727688E4F9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4CC4380-9C40-5E24-9A3C-81E3FA392AC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2891882-CE92-AEF0-5B94-25F8DD50404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58134C5-4F37-40E5-D5C8-A87D6565B16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E4CA516-419B-917B-E86E-4CC3109630E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9865764-1612-E9B9-99F8-587DA148BB0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03BFBD4-A780-53FF-251D-CBE88C5DB26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81CED09-6F7A-ADE7-2D58-A368D0D767C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120BDD4-A7E1-687F-419D-1A6BBDC951E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EBBF7B8-CDFF-9D1F-1D5E-89EBD021612A}"/>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D65E863-DEF3-7E7C-F71B-BA95D73201C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3AD9FEE-F173-4735-272A-4B4249FB698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B9F895E-ED67-ABC6-263E-5BFB7191550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2CA0BF5-AED0-A36B-BB6A-D791EB38564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44C2F4E-6B02-BDE9-4C61-343F3CC44FB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BA92221-18AD-2DF8-F646-1EFA609909C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0BE2BA4-6C8E-93C2-75E6-2572F82ED4A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72F492F-A4DF-E535-D51F-E14F84733EC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6F9D64B-09E3-96CB-C447-82375975935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921760-A9F0-00DB-5F0B-EEEFE746BAC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E87233F-A6B7-0A67-2D1F-E4AF49F27747}"/>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C0D23387-F1C6-5EC5-9677-745F21C7539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BAEAEF7-CC12-DBF9-B976-EA07952039E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E540602-35EE-DC34-F484-ADD5026A0B3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3B4A5C5-5AD0-0FB3-9676-D779DD47534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70B6EAF-9276-43D3-D33F-1C584AD964A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6053FCB-B2B8-CB63-7A62-EE6C8F5D6CC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CFE710F-D3FF-555F-1AC6-56EAC87ABAB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7251A71-F4CE-57CF-0EB6-1615D9FFDC9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B82C1DE-4083-A6B4-C4CC-50C84A2222A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FADBD80-7625-FDD6-993E-E434803CC75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8A19431-0D00-2982-A964-8810964BCAA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84DACE4-A21D-8C62-E169-BB26947248F2}"/>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46724B-1B43-0B5B-CD56-24B1D6BC47C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0BCCE35-A62F-3C6F-CB95-D8D5E667F1A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F2AF241-A8B9-29D9-F966-1CEA8BE3DAE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39CAEBD-83A9-A38C-9849-3FE83FD927C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BD6048-BA69-ABA1-2E94-7E52824A7828}"/>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DD61A69-2AE6-8A88-C30D-3227D3F3CF0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226F60F-22CC-A541-81FC-8B8253FF7CA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62" name="Content Placeholder 1">
            <a:extLst>
              <a:ext uri="{FF2B5EF4-FFF2-40B4-BE49-F238E27FC236}">
                <a16:creationId xmlns:a16="http://schemas.microsoft.com/office/drawing/2014/main" id="{59BFC4FE-1DF7-426A-B449-1F2E8D1AD4C7}"/>
              </a:ext>
            </a:extLst>
          </p:cNvPr>
          <p:cNvSpPr txBox="1">
            <a:spLocks/>
          </p:cNvSpPr>
          <p:nvPr/>
        </p:nvSpPr>
        <p:spPr>
          <a:xfrm>
            <a:off x="838200" y="2405848"/>
            <a:ext cx="10515600" cy="445215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64" name="Group 163">
            <a:extLst>
              <a:ext uri="{FF2B5EF4-FFF2-40B4-BE49-F238E27FC236}">
                <a16:creationId xmlns:a16="http://schemas.microsoft.com/office/drawing/2014/main" id="{45A3824B-D229-43DF-B24C-959D797E91F5}"/>
              </a:ext>
            </a:extLst>
          </p:cNvPr>
          <p:cNvGrpSpPr/>
          <p:nvPr/>
        </p:nvGrpSpPr>
        <p:grpSpPr>
          <a:xfrm>
            <a:off x="1776778" y="3079528"/>
            <a:ext cx="8603278" cy="3652138"/>
            <a:chOff x="-1425182" y="322627"/>
            <a:chExt cx="9518281" cy="4039236"/>
          </a:xfrm>
        </p:grpSpPr>
        <p:pic>
          <p:nvPicPr>
            <p:cNvPr id="165" name="Picture 164">
              <a:extLst>
                <a:ext uri="{FF2B5EF4-FFF2-40B4-BE49-F238E27FC236}">
                  <a16:creationId xmlns:a16="http://schemas.microsoft.com/office/drawing/2014/main" id="{E15F2F68-DD43-4A9C-9F93-AFF9066C0988}"/>
                </a:ext>
              </a:extLst>
            </p:cNvPr>
            <p:cNvPicPr>
              <a:picLocks noChangeAspect="1" noChangeArrowheads="1"/>
            </p:cNvPicPr>
            <p:nvPr/>
          </p:nvPicPr>
          <p:blipFill rotWithShape="1">
            <a:blip r:embed="rId5">
              <a:duotone>
                <a:srgbClr val="5EB2FC">
                  <a:shade val="45000"/>
                  <a:satMod val="135000"/>
                </a:srgbClr>
                <a:prstClr val="white"/>
              </a:duotone>
              <a:extLst>
                <a:ext uri="{28A0092B-C50C-407E-A947-70E740481C1C}">
                  <a14:useLocalDpi xmlns:a14="http://schemas.microsoft.com/office/drawing/2010/main" val="0"/>
                </a:ext>
              </a:extLst>
            </a:blip>
            <a:srcRect l="67225" t="38493" r="22044" b="58882"/>
            <a:stretch/>
          </p:blipFill>
          <p:spPr bwMode="auto">
            <a:xfrm>
              <a:off x="2342065" y="1476325"/>
              <a:ext cx="1501745" cy="1466211"/>
            </a:xfrm>
            <a:prstGeom prst="rect">
              <a:avLst/>
            </a:prstGeom>
            <a:noFill/>
            <a:extLst>
              <a:ext uri="{909E8E84-426E-40DD-AFC4-6F175D3DCCD1}">
                <a14:hiddenFill xmlns:a14="http://schemas.microsoft.com/office/drawing/2010/main">
                  <a:solidFill>
                    <a:srgbClr val="FFFFFF"/>
                  </a:solidFill>
                </a14:hiddenFill>
              </a:ext>
            </a:extLst>
          </p:spPr>
        </p:pic>
        <p:pic>
          <p:nvPicPr>
            <p:cNvPr id="166" name="Picture 165">
              <a:extLst>
                <a:ext uri="{FF2B5EF4-FFF2-40B4-BE49-F238E27FC236}">
                  <a16:creationId xmlns:a16="http://schemas.microsoft.com/office/drawing/2014/main" id="{C28AF81B-234F-4836-AA00-84E8FDE00151}"/>
                </a:ext>
              </a:extLst>
            </p:cNvPr>
            <p:cNvPicPr>
              <a:picLocks noChangeAspect="1" noChangeArrowheads="1"/>
            </p:cNvPicPr>
            <p:nvPr/>
          </p:nvPicPr>
          <p:blipFill rotWithShape="1">
            <a:blip r:embed="rId6" cstate="print">
              <a:duotone>
                <a:srgbClr val="5EB2FC">
                  <a:shade val="45000"/>
                  <a:satMod val="135000"/>
                </a:srgbClr>
                <a:prstClr val="white"/>
              </a:duotone>
              <a:extLst>
                <a:ext uri="{28A0092B-C50C-407E-A947-70E740481C1C}">
                  <a14:useLocalDpi xmlns:a14="http://schemas.microsoft.com/office/drawing/2010/main" val="0"/>
                </a:ext>
              </a:extLst>
            </a:blip>
            <a:srcRect r="18096" b="45235"/>
            <a:stretch/>
          </p:blipFill>
          <p:spPr bwMode="auto">
            <a:xfrm>
              <a:off x="2143794" y="1547280"/>
              <a:ext cx="1634926" cy="1093192"/>
            </a:xfrm>
            <a:prstGeom prst="rect">
              <a:avLst/>
            </a:prstGeom>
            <a:noFill/>
            <a:extLst>
              <a:ext uri="{909E8E84-426E-40DD-AFC4-6F175D3DCCD1}">
                <a14:hiddenFill xmlns:a14="http://schemas.microsoft.com/office/drawing/2010/main">
                  <a:solidFill>
                    <a:srgbClr val="FFFFFF"/>
                  </a:solidFill>
                </a14:hiddenFill>
              </a:ext>
            </a:extLst>
          </p:spPr>
        </p:pic>
        <p:sp>
          <p:nvSpPr>
            <p:cNvPr id="167" name="Google Shape;1904;p45">
              <a:extLst>
                <a:ext uri="{FF2B5EF4-FFF2-40B4-BE49-F238E27FC236}">
                  <a16:creationId xmlns:a16="http://schemas.microsoft.com/office/drawing/2014/main" id="{A9503913-CE3C-4B6F-BCDB-3D90F75B9046}"/>
                </a:ext>
              </a:extLst>
            </p:cNvPr>
            <p:cNvSpPr/>
            <p:nvPr/>
          </p:nvSpPr>
          <p:spPr>
            <a:xfrm>
              <a:off x="1634927" y="628666"/>
              <a:ext cx="1470750" cy="2546475"/>
            </a:xfrm>
            <a:custGeom>
              <a:avLst/>
              <a:gdLst/>
              <a:ahLst/>
              <a:cxnLst/>
              <a:rect l="l" t="t" r="r" b="b"/>
              <a:pathLst>
                <a:path w="58830" h="101859" extrusionOk="0">
                  <a:moveTo>
                    <a:pt x="58829" y="1"/>
                  </a:moveTo>
                  <a:lnTo>
                    <a:pt x="58829" y="1"/>
                  </a:lnTo>
                  <a:cubicBezTo>
                    <a:pt x="26277" y="382"/>
                    <a:pt x="0" y="26885"/>
                    <a:pt x="0" y="59532"/>
                  </a:cubicBezTo>
                  <a:cubicBezTo>
                    <a:pt x="0" y="76094"/>
                    <a:pt x="6763" y="91072"/>
                    <a:pt x="17669" y="101859"/>
                  </a:cubicBezTo>
                  <a:lnTo>
                    <a:pt x="58829" y="1"/>
                  </a:lnTo>
                  <a:close/>
                </a:path>
              </a:pathLst>
            </a:custGeom>
            <a:solidFill>
              <a:srgbClr val="0A1D3C"/>
            </a:solidFill>
            <a:ln w="28575">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68" name="Google Shape;1911;p45">
              <a:extLst>
                <a:ext uri="{FF2B5EF4-FFF2-40B4-BE49-F238E27FC236}">
                  <a16:creationId xmlns:a16="http://schemas.microsoft.com/office/drawing/2014/main" id="{64BECB74-EE68-499B-87C1-BCA37D0EC338}"/>
                </a:ext>
              </a:extLst>
            </p:cNvPr>
            <p:cNvSpPr/>
            <p:nvPr/>
          </p:nvSpPr>
          <p:spPr>
            <a:xfrm>
              <a:off x="1634927" y="1694591"/>
              <a:ext cx="2198200" cy="1910675"/>
            </a:xfrm>
            <a:custGeom>
              <a:avLst/>
              <a:gdLst/>
              <a:ahLst/>
              <a:cxnLst/>
              <a:rect l="l" t="t" r="r" b="b"/>
              <a:pathLst>
                <a:path w="87928" h="76427" extrusionOk="0">
                  <a:moveTo>
                    <a:pt x="2429" y="0"/>
                  </a:moveTo>
                  <a:cubicBezTo>
                    <a:pt x="858" y="5358"/>
                    <a:pt x="0" y="11025"/>
                    <a:pt x="0" y="16895"/>
                  </a:cubicBezTo>
                  <a:cubicBezTo>
                    <a:pt x="0" y="49768"/>
                    <a:pt x="26658" y="76426"/>
                    <a:pt x="59532" y="76426"/>
                  </a:cubicBezTo>
                  <a:cubicBezTo>
                    <a:pt x="69819" y="76426"/>
                    <a:pt x="79486" y="73819"/>
                    <a:pt x="87928" y="69235"/>
                  </a:cubicBezTo>
                  <a:lnTo>
                    <a:pt x="2429" y="0"/>
                  </a:lnTo>
                  <a:close/>
                </a:path>
              </a:pathLst>
            </a:custGeom>
            <a:solidFill>
              <a:srgbClr val="7FC1FD"/>
            </a:solidFill>
            <a:ln w="28575">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69" name="Google Shape;1918;p45">
              <a:extLst>
                <a:ext uri="{FF2B5EF4-FFF2-40B4-BE49-F238E27FC236}">
                  <a16:creationId xmlns:a16="http://schemas.microsoft.com/office/drawing/2014/main" id="{D2AF6321-A962-44B0-B84A-F090A720E62C}"/>
                </a:ext>
              </a:extLst>
            </p:cNvPr>
            <p:cNvSpPr/>
            <p:nvPr/>
          </p:nvSpPr>
          <p:spPr>
            <a:xfrm>
              <a:off x="2301077" y="1819291"/>
              <a:ext cx="2310425" cy="1785975"/>
            </a:xfrm>
            <a:custGeom>
              <a:avLst/>
              <a:gdLst/>
              <a:ahLst/>
              <a:cxnLst/>
              <a:rect l="l" t="t" r="r" b="b"/>
              <a:pathLst>
                <a:path w="92417" h="71439" extrusionOk="0">
                  <a:moveTo>
                    <a:pt x="91226" y="1"/>
                  </a:moveTo>
                  <a:lnTo>
                    <a:pt x="1" y="61532"/>
                  </a:lnTo>
                  <a:cubicBezTo>
                    <a:pt x="9418" y="67795"/>
                    <a:pt x="20729" y="71438"/>
                    <a:pt x="32886" y="71438"/>
                  </a:cubicBezTo>
                  <a:cubicBezTo>
                    <a:pt x="65771" y="71438"/>
                    <a:pt x="92417" y="44780"/>
                    <a:pt x="92417" y="11907"/>
                  </a:cubicBezTo>
                  <a:cubicBezTo>
                    <a:pt x="92417" y="7823"/>
                    <a:pt x="92012" y="3847"/>
                    <a:pt x="91226" y="1"/>
                  </a:cubicBezTo>
                  <a:close/>
                </a:path>
              </a:pathLst>
            </a:custGeom>
            <a:solidFill>
              <a:srgbClr val="3F71C1"/>
            </a:solidFill>
            <a:ln w="28575">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70" name="Google Shape;1926;p45">
              <a:extLst>
                <a:ext uri="{FF2B5EF4-FFF2-40B4-BE49-F238E27FC236}">
                  <a16:creationId xmlns:a16="http://schemas.microsoft.com/office/drawing/2014/main" id="{48102E51-CD6D-4081-BD6D-A7B9DE0ABE82}"/>
                </a:ext>
              </a:extLst>
            </p:cNvPr>
            <p:cNvSpPr/>
            <p:nvPr/>
          </p:nvSpPr>
          <p:spPr>
            <a:xfrm>
              <a:off x="3268152" y="635816"/>
              <a:ext cx="1343350" cy="2628025"/>
            </a:xfrm>
            <a:custGeom>
              <a:avLst/>
              <a:gdLst/>
              <a:ahLst/>
              <a:cxnLst/>
              <a:rect l="l" t="t" r="r" b="b"/>
              <a:pathLst>
                <a:path w="53734" h="105121" extrusionOk="0">
                  <a:moveTo>
                    <a:pt x="1" y="1"/>
                  </a:moveTo>
                  <a:lnTo>
                    <a:pt x="32148" y="105121"/>
                  </a:lnTo>
                  <a:cubicBezTo>
                    <a:pt x="45328" y="94203"/>
                    <a:pt x="53734" y="77713"/>
                    <a:pt x="53734" y="59246"/>
                  </a:cubicBezTo>
                  <a:cubicBezTo>
                    <a:pt x="53734" y="28326"/>
                    <a:pt x="30159" y="2906"/>
                    <a:pt x="1" y="1"/>
                  </a:cubicBezTo>
                  <a:close/>
                </a:path>
              </a:pathLst>
            </a:custGeom>
            <a:solidFill>
              <a:srgbClr val="315898"/>
            </a:solidFill>
            <a:ln w="28575">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71" name="Google Shape;1931;p45">
              <a:extLst>
                <a:ext uri="{FF2B5EF4-FFF2-40B4-BE49-F238E27FC236}">
                  <a16:creationId xmlns:a16="http://schemas.microsoft.com/office/drawing/2014/main" id="{3C0F54F1-640C-455C-B006-5BF2C41692C2}"/>
                </a:ext>
              </a:extLst>
            </p:cNvPr>
            <p:cNvSpPr txBox="1"/>
            <p:nvPr/>
          </p:nvSpPr>
          <p:spPr>
            <a:xfrm>
              <a:off x="1634927" y="3669437"/>
              <a:ext cx="3146558" cy="692426"/>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3244B"/>
                  </a:solidFill>
                  <a:effectLst/>
                  <a:uLnTx/>
                  <a:uFillTx/>
                  <a:latin typeface="Calibri" panose="020F0502020204030204" pitchFamily="34" charset="0"/>
                  <a:ea typeface="Arial" panose="020B0604020202020204" pitchFamily="34" charset="0"/>
                  <a:cs typeface="+mn-cs"/>
                </a:rPr>
                <a:t>Election workers are paid hourly for their service</a:t>
              </a:r>
              <a:endParaRPr kumimoji="0" lang="en-US" sz="2000" b="0" i="0" u="none" strike="noStrike" kern="1200" cap="none" spc="0" normalizeH="0" baseline="0" noProof="0" dirty="0">
                <a:ln>
                  <a:noFill/>
                </a:ln>
                <a:solidFill>
                  <a:srgbClr val="03244B"/>
                </a:solidFill>
                <a:effectLst/>
                <a:uLnTx/>
                <a:uFillTx/>
                <a:latin typeface="Times New Roman" panose="02020603050405020304" pitchFamily="18" charset="0"/>
                <a:ea typeface="Times New Roman" panose="02020603050405020304" pitchFamily="18" charset="0"/>
                <a:cs typeface="+mn-cs"/>
              </a:endParaRPr>
            </a:p>
          </p:txBody>
        </p:sp>
        <p:sp>
          <p:nvSpPr>
            <p:cNvPr id="172" name="Google Shape;1933;p45">
              <a:extLst>
                <a:ext uri="{FF2B5EF4-FFF2-40B4-BE49-F238E27FC236}">
                  <a16:creationId xmlns:a16="http://schemas.microsoft.com/office/drawing/2014/main" id="{6E6CC1D0-C3BA-4AD4-AA01-650468435EBF}"/>
                </a:ext>
              </a:extLst>
            </p:cNvPr>
            <p:cNvSpPr/>
            <p:nvPr/>
          </p:nvSpPr>
          <p:spPr>
            <a:xfrm>
              <a:off x="2736552" y="630166"/>
              <a:ext cx="1760075" cy="914725"/>
            </a:xfrm>
            <a:custGeom>
              <a:avLst/>
              <a:gdLst/>
              <a:ahLst/>
              <a:cxnLst/>
              <a:rect l="l" t="t" r="r" b="b"/>
              <a:pathLst>
                <a:path w="70403" h="36589" extrusionOk="0">
                  <a:moveTo>
                    <a:pt x="15467" y="0"/>
                  </a:moveTo>
                  <a:cubicBezTo>
                    <a:pt x="15228" y="0"/>
                    <a:pt x="14990" y="24"/>
                    <a:pt x="14764" y="24"/>
                  </a:cubicBezTo>
                  <a:lnTo>
                    <a:pt x="0" y="36588"/>
                  </a:lnTo>
                  <a:lnTo>
                    <a:pt x="70402" y="36588"/>
                  </a:lnTo>
                  <a:cubicBezTo>
                    <a:pt x="61401" y="15014"/>
                    <a:pt x="40196" y="0"/>
                    <a:pt x="15467" y="0"/>
                  </a:cubicBezTo>
                  <a:close/>
                </a:path>
              </a:pathLst>
            </a:custGeom>
            <a:solidFill>
              <a:srgbClr val="002878"/>
            </a:solidFill>
            <a:ln w="28575">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73" name="Google Shape;1931;p45">
              <a:extLst>
                <a:ext uri="{FF2B5EF4-FFF2-40B4-BE49-F238E27FC236}">
                  <a16:creationId xmlns:a16="http://schemas.microsoft.com/office/drawing/2014/main" id="{1A95F8B8-44F4-430D-B823-7D4061E12E54}"/>
                </a:ext>
              </a:extLst>
            </p:cNvPr>
            <p:cNvSpPr txBox="1"/>
            <p:nvPr/>
          </p:nvSpPr>
          <p:spPr>
            <a:xfrm>
              <a:off x="-1393204" y="353030"/>
              <a:ext cx="3440578" cy="106334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3244B"/>
                  </a:solidFill>
                  <a:effectLst/>
                  <a:uLnTx/>
                  <a:uFillTx/>
                  <a:latin typeface="Calibri" panose="020F0502020204030204" pitchFamily="34" charset="0"/>
                  <a:ea typeface="Arial" panose="020B0604020202020204" pitchFamily="34" charset="0"/>
                  <a:cs typeface="+mn-cs"/>
                </a:rPr>
                <a:t>Students gain practical experience by serving their community and state</a:t>
              </a:r>
              <a:endParaRPr kumimoji="0" lang="en-US" sz="2000" b="0" i="0" u="none" strike="noStrike" kern="1200" cap="none" spc="0" normalizeH="0" baseline="0" noProof="0" dirty="0">
                <a:ln>
                  <a:noFill/>
                </a:ln>
                <a:solidFill>
                  <a:srgbClr val="03244B"/>
                </a:solidFill>
                <a:effectLst/>
                <a:uLnTx/>
                <a:uFillTx/>
                <a:latin typeface="Times New Roman" panose="02020603050405020304" pitchFamily="18" charset="0"/>
                <a:ea typeface="Times New Roman" panose="02020603050405020304" pitchFamily="18" charset="0"/>
                <a:cs typeface="+mn-cs"/>
              </a:endParaRPr>
            </a:p>
          </p:txBody>
        </p:sp>
        <p:sp>
          <p:nvSpPr>
            <p:cNvPr id="174" name="Google Shape;1931;p45">
              <a:extLst>
                <a:ext uri="{FF2B5EF4-FFF2-40B4-BE49-F238E27FC236}">
                  <a16:creationId xmlns:a16="http://schemas.microsoft.com/office/drawing/2014/main" id="{CD7272E0-541E-4303-A654-8508D3CB7EED}"/>
                </a:ext>
              </a:extLst>
            </p:cNvPr>
            <p:cNvSpPr txBox="1"/>
            <p:nvPr/>
          </p:nvSpPr>
          <p:spPr>
            <a:xfrm>
              <a:off x="4383331" y="322627"/>
              <a:ext cx="3709768" cy="1089242"/>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3244B"/>
                  </a:solidFill>
                  <a:effectLst/>
                  <a:uLnTx/>
                  <a:uFillTx/>
                  <a:latin typeface="Calibri" panose="020F0502020204030204" pitchFamily="34" charset="0"/>
                  <a:ea typeface="Arial" panose="020B0604020202020204" pitchFamily="34" charset="0"/>
                  <a:cs typeface="+mn-cs"/>
                </a:rPr>
                <a:t>Experience as an election clerk is impressive on a resumé or college application</a:t>
              </a:r>
              <a:endParaRPr kumimoji="0" lang="en-US" sz="2000" b="0" i="0" u="none" strike="noStrike" kern="1200" cap="none" spc="0" normalizeH="0" baseline="0" noProof="0" dirty="0">
                <a:ln>
                  <a:noFill/>
                </a:ln>
                <a:solidFill>
                  <a:srgbClr val="03244B"/>
                </a:solidFill>
                <a:effectLst/>
                <a:uLnTx/>
                <a:uFillTx/>
                <a:latin typeface="Times New Roman" panose="02020603050405020304" pitchFamily="18" charset="0"/>
                <a:ea typeface="Times New Roman" panose="02020603050405020304" pitchFamily="18" charset="0"/>
                <a:cs typeface="+mn-cs"/>
              </a:endParaRPr>
            </a:p>
          </p:txBody>
        </p:sp>
        <p:sp>
          <p:nvSpPr>
            <p:cNvPr id="175" name="Google Shape;1931;p45">
              <a:extLst>
                <a:ext uri="{FF2B5EF4-FFF2-40B4-BE49-F238E27FC236}">
                  <a16:creationId xmlns:a16="http://schemas.microsoft.com/office/drawing/2014/main" id="{70299686-BB10-4AC5-A0B0-DA72D5B034E7}"/>
                </a:ext>
              </a:extLst>
            </p:cNvPr>
            <p:cNvSpPr txBox="1"/>
            <p:nvPr/>
          </p:nvSpPr>
          <p:spPr>
            <a:xfrm>
              <a:off x="-1425182" y="1990247"/>
              <a:ext cx="3083446" cy="1343818"/>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3244B"/>
                  </a:solidFill>
                  <a:effectLst/>
                  <a:uLnTx/>
                  <a:uFillTx/>
                  <a:latin typeface="Calibri" panose="020F0502020204030204" pitchFamily="34" charset="0"/>
                  <a:ea typeface="Arial" panose="020B0604020202020204" pitchFamily="34" charset="0"/>
                  <a:cs typeface="+mn-cs"/>
                </a:rPr>
                <a:t>Students take part in a rewarding activity while learning about the democratic process</a:t>
              </a:r>
              <a:endParaRPr kumimoji="0" lang="en-US" sz="2000" b="0" i="0" u="none" strike="noStrike" kern="1200" cap="none" spc="0" normalizeH="0" baseline="0" noProof="0" dirty="0">
                <a:ln>
                  <a:noFill/>
                </a:ln>
                <a:solidFill>
                  <a:srgbClr val="03244B"/>
                </a:solidFill>
                <a:effectLst/>
                <a:uLnTx/>
                <a:uFillTx/>
                <a:latin typeface="Times New Roman" panose="02020603050405020304" pitchFamily="18" charset="0"/>
                <a:ea typeface="Times New Roman" panose="02020603050405020304" pitchFamily="18" charset="0"/>
                <a:cs typeface="+mn-cs"/>
              </a:endParaRPr>
            </a:p>
          </p:txBody>
        </p:sp>
        <p:sp>
          <p:nvSpPr>
            <p:cNvPr id="176" name="Google Shape;1931;p45">
              <a:extLst>
                <a:ext uri="{FF2B5EF4-FFF2-40B4-BE49-F238E27FC236}">
                  <a16:creationId xmlns:a16="http://schemas.microsoft.com/office/drawing/2014/main" id="{BB0C82A4-3B3F-47BC-9026-9853A623820D}"/>
                </a:ext>
              </a:extLst>
            </p:cNvPr>
            <p:cNvSpPr txBox="1"/>
            <p:nvPr/>
          </p:nvSpPr>
          <p:spPr>
            <a:xfrm>
              <a:off x="4551939" y="2031735"/>
              <a:ext cx="2445272" cy="1068651"/>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3244B"/>
                  </a:solidFill>
                  <a:effectLst/>
                  <a:uLnTx/>
                  <a:uFillTx/>
                  <a:latin typeface="Calibri" panose="020F0502020204030204" pitchFamily="34" charset="0"/>
                  <a:ea typeface="Arial" panose="020B0604020202020204" pitchFamily="34" charset="0"/>
                  <a:cs typeface="+mn-cs"/>
                </a:rPr>
                <a:t>Students earn community service hours for school</a:t>
              </a:r>
              <a:endParaRPr kumimoji="0" lang="en-US" sz="2000" b="0" i="0" u="none" strike="noStrike" kern="1200" cap="none" spc="0" normalizeH="0" baseline="0" noProof="0" dirty="0">
                <a:ln>
                  <a:noFill/>
                </a:ln>
                <a:solidFill>
                  <a:srgbClr val="03244B"/>
                </a:solidFill>
                <a:effectLst/>
                <a:uLnTx/>
                <a:uFillTx/>
                <a:latin typeface="Times New Roman" panose="02020603050405020304" pitchFamily="18" charset="0"/>
                <a:ea typeface="Times New Roman" panose="02020603050405020304" pitchFamily="18" charset="0"/>
                <a:cs typeface="+mn-cs"/>
              </a:endParaRPr>
            </a:p>
          </p:txBody>
        </p:sp>
        <p:pic>
          <p:nvPicPr>
            <p:cNvPr id="177" name="Picture 176">
              <a:extLst>
                <a:ext uri="{FF2B5EF4-FFF2-40B4-BE49-F238E27FC236}">
                  <a16:creationId xmlns:a16="http://schemas.microsoft.com/office/drawing/2014/main" id="{1DDA2CDF-8023-490A-A5AA-13A4808674AD}"/>
                </a:ext>
              </a:extLst>
            </p:cNvPr>
            <p:cNvPicPr>
              <a:picLocks noChangeAspect="1"/>
            </p:cNvPicPr>
            <p:nvPr/>
          </p:nvPicPr>
          <p:blipFill>
            <a:blip r:embed="rId7">
              <a:duotone>
                <a:schemeClr val="bg2">
                  <a:shade val="45000"/>
                  <a:satMod val="135000"/>
                </a:schemeClr>
                <a:prstClr val="white"/>
              </a:duotone>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2030325" y="2349396"/>
              <a:ext cx="451892" cy="557568"/>
            </a:xfrm>
            <a:prstGeom prst="rect">
              <a:avLst/>
            </a:prstGeom>
          </p:spPr>
        </p:pic>
        <p:pic>
          <p:nvPicPr>
            <p:cNvPr id="178" name="Picture 177">
              <a:extLst>
                <a:ext uri="{FF2B5EF4-FFF2-40B4-BE49-F238E27FC236}">
                  <a16:creationId xmlns:a16="http://schemas.microsoft.com/office/drawing/2014/main" id="{1652D432-8E7D-4EFB-B6B3-A96744D856B0}"/>
                </a:ext>
              </a:extLst>
            </p:cNvPr>
            <p:cNvPicPr>
              <a:picLocks noChangeAspect="1"/>
            </p:cNvPicPr>
            <p:nvPr/>
          </p:nvPicPr>
          <p:blipFill>
            <a:blip r:embed="rId9">
              <a:duotone>
                <a:schemeClr val="bg2">
                  <a:shade val="45000"/>
                  <a:satMod val="135000"/>
                </a:schemeClr>
                <a:prstClr val="white"/>
              </a:duotone>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2993240" y="2921103"/>
              <a:ext cx="738498" cy="483102"/>
            </a:xfrm>
            <a:prstGeom prst="rect">
              <a:avLst/>
            </a:prstGeom>
          </p:spPr>
        </p:pic>
        <p:pic>
          <p:nvPicPr>
            <p:cNvPr id="179" name="Picture 178">
              <a:extLst>
                <a:ext uri="{FF2B5EF4-FFF2-40B4-BE49-F238E27FC236}">
                  <a16:creationId xmlns:a16="http://schemas.microsoft.com/office/drawing/2014/main" id="{5343BA90-0261-40AB-ABD3-48430AB840F5}"/>
                </a:ext>
              </a:extLst>
            </p:cNvPr>
            <p:cNvPicPr>
              <a:picLocks noChangeAspect="1"/>
            </p:cNvPicPr>
            <p:nvPr/>
          </p:nvPicPr>
          <p:blipFill>
            <a:blip r:embed="rId11">
              <a:duotone>
                <a:schemeClr val="bg2">
                  <a:shade val="45000"/>
                  <a:satMod val="135000"/>
                </a:schemeClr>
                <a:prstClr val="white"/>
              </a:duotone>
              <a:extLst>
                <a:ext uri="{BEBA8EAE-BF5A-486C-A8C5-ECC9F3942E4B}">
                  <a14:imgProps xmlns:a14="http://schemas.microsoft.com/office/drawing/2010/main">
                    <a14:imgLayer r:embed="rId12">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3891652" y="1852870"/>
              <a:ext cx="587968" cy="587775"/>
            </a:xfrm>
            <a:prstGeom prst="rect">
              <a:avLst/>
            </a:prstGeom>
          </p:spPr>
        </p:pic>
        <p:pic>
          <p:nvPicPr>
            <p:cNvPr id="180" name="Picture 179">
              <a:extLst>
                <a:ext uri="{FF2B5EF4-FFF2-40B4-BE49-F238E27FC236}">
                  <a16:creationId xmlns:a16="http://schemas.microsoft.com/office/drawing/2014/main" id="{B6A4A375-2836-4BC8-9598-83AE401E327B}"/>
                </a:ext>
              </a:extLst>
            </p:cNvPr>
            <p:cNvPicPr>
              <a:picLocks noChangeAspect="1"/>
            </p:cNvPicPr>
            <p:nvPr/>
          </p:nvPicPr>
          <p:blipFill>
            <a:blip r:embed="rId13">
              <a:duotone>
                <a:schemeClr val="bg2">
                  <a:shade val="45000"/>
                  <a:satMod val="135000"/>
                </a:schemeClr>
                <a:prstClr val="white"/>
              </a:duotone>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3327705" y="890769"/>
              <a:ext cx="436675" cy="585216"/>
            </a:xfrm>
            <a:prstGeom prst="rect">
              <a:avLst/>
            </a:prstGeom>
          </p:spPr>
        </p:pic>
        <p:pic>
          <p:nvPicPr>
            <p:cNvPr id="181" name="Picture 180">
              <a:extLst>
                <a:ext uri="{FF2B5EF4-FFF2-40B4-BE49-F238E27FC236}">
                  <a16:creationId xmlns:a16="http://schemas.microsoft.com/office/drawing/2014/main" id="{573FD426-BE22-4C0D-94E3-D282670FA80D}"/>
                </a:ext>
              </a:extLst>
            </p:cNvPr>
            <p:cNvPicPr>
              <a:picLocks noChangeAspect="1"/>
            </p:cNvPicPr>
            <p:nvPr/>
          </p:nvPicPr>
          <p:blipFill>
            <a:blip r:embed="rId15">
              <a:duotone>
                <a:schemeClr val="bg2">
                  <a:shade val="45000"/>
                  <a:satMod val="135000"/>
                </a:schemeClr>
                <a:prstClr val="white"/>
              </a:duotone>
              <a:extLst>
                <a:ext uri="{BEBA8EAE-BF5A-486C-A8C5-ECC9F3942E4B}">
                  <a14:imgProps xmlns:a14="http://schemas.microsoft.com/office/drawing/2010/main">
                    <a14:imgLayer r:embed="rId16">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2102959" y="1174569"/>
              <a:ext cx="478213" cy="585216"/>
            </a:xfrm>
            <a:prstGeom prst="rect">
              <a:avLst/>
            </a:prstGeom>
          </p:spPr>
        </p:pic>
      </p:grpSp>
      <p:sp>
        <p:nvSpPr>
          <p:cNvPr id="182" name="Content Placeholder 1">
            <a:extLst>
              <a:ext uri="{FF2B5EF4-FFF2-40B4-BE49-F238E27FC236}">
                <a16:creationId xmlns:a16="http://schemas.microsoft.com/office/drawing/2014/main" id="{149196AE-9F75-4C30-9D9D-1E443CD90FA8}"/>
              </a:ext>
            </a:extLst>
          </p:cNvPr>
          <p:cNvSpPr txBox="1">
            <a:spLocks/>
          </p:cNvSpPr>
          <p:nvPr/>
        </p:nvSpPr>
        <p:spPr>
          <a:xfrm>
            <a:off x="834005" y="2610221"/>
            <a:ext cx="10995212" cy="44394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Student Early Voting Clerk and Student Election Clerk</a:t>
            </a: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7" name="Slide Number Placeholder 3">
            <a:extLst>
              <a:ext uri="{FF2B5EF4-FFF2-40B4-BE49-F238E27FC236}">
                <a16:creationId xmlns:a16="http://schemas.microsoft.com/office/drawing/2014/main" id="{19135835-A9B2-4E7D-B4AA-F7CA4795BB6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20</a:t>
            </a:fld>
            <a:endParaRPr lang="en-US" dirty="0">
              <a:solidFill>
                <a:schemeClr val="tx1"/>
              </a:solidFill>
              <a:latin typeface="Calibri" panose="020F0502020204030204"/>
            </a:endParaRPr>
          </a:p>
        </p:txBody>
      </p:sp>
      <p:sp>
        <p:nvSpPr>
          <p:cNvPr id="163" name="Title 2">
            <a:extLst>
              <a:ext uri="{FF2B5EF4-FFF2-40B4-BE49-F238E27FC236}">
                <a16:creationId xmlns:a16="http://schemas.microsoft.com/office/drawing/2014/main" id="{15B028BD-D24F-490A-A615-530AA93BBD21}"/>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58" name="Slide Number Placeholder 3">
            <a:extLst>
              <a:ext uri="{FF2B5EF4-FFF2-40B4-BE49-F238E27FC236}">
                <a16:creationId xmlns:a16="http://schemas.microsoft.com/office/drawing/2014/main" id="{E64A344B-2698-4EE5-BCC4-40022A144607}"/>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3221592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8191C3-4F10-7014-3601-1CF53C9F9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21BE68A-6CFF-472D-C907-61F61A2AC58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F01B2A0-10F3-3811-E76F-FCEB85FA307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4D386E6-C29A-22A5-0738-E343BB4E348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9D472D6-1956-4974-45DE-ECF7DCB86B2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4797530-C8F3-A89C-CCBD-EC6884FB8F2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19AFBFE-CB63-260A-FDD0-7DA33883EBA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6415C4D4-F7DC-0474-D7C9-3D451ACAC23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8BD420-8663-D015-1E7B-8F94D7B626D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77CD279-BA0B-239F-1489-B89139C73DA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E065B1D-E2BB-8517-02AC-8C4F4442173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9A01AC8-D90E-CE3D-9578-4754B677310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696BCB4-E6D7-A70E-808C-6B10B56C5A4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A521EBD-D549-85CB-DC47-7E980E7D23F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3F4E43C-3A4E-2392-A224-FFE64FC8330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91122C0-9EB0-7D6B-2EE5-D4B1D308999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349D816-FCBD-57CD-BFC3-39D5A76DE76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B218B78-E5F0-B765-906B-1986D33DC58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4A2103C-1233-54E3-5AC4-E1BF90839F6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1CCE224-908C-ADBA-3351-BBA63C759FA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E318C2-CEE7-655B-8C97-99B51296BBF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BE9679E-7464-FDB7-CBE8-A60236DA6F2B}"/>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BC735B6D-9417-B32D-E5D9-39A53BB9D6A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F15D254-E32F-A3BB-D842-AF24EC40877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DA821BF-0921-A954-C633-5D23CA616F1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89B4787-DEA0-C000-CB56-59AB254F85D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A52BF97-CEEF-B636-541D-EE6488B956D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0CBC4F8-0F97-8B31-65DD-EB9DB2E62D6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70253631-BAD2-0CAC-F387-DFF07406047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7CFCF49-8BAA-9AD2-5BBC-D4041D6AEC1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5AB180E-767A-9E89-A5FF-F7216B33E3A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54855D6-042E-C805-8924-ABBDDE809B9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A160575-B11C-3A92-E0F6-A898664AB73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1425FA5-9339-6747-14C9-FCFD65D7FAF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6AFACF1-47F7-77A9-172E-2BA502F8891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5083975-B52B-CA74-338A-3DB674CF5D5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CD41ACB-5170-5C7A-7FE6-69C76B3448F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2312A15-57E9-42AC-DF40-41521B70A16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03EF29F-81DB-8E91-E79F-4C89D199443F}"/>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3AAC8D4-1124-2E3C-B4EB-2B0B89AACEC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3F415A80-5D5E-DA06-BE43-87B29B609F3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6A63A6D-D236-FA80-461C-3A09DD5BC38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F879420-B4AA-C42B-63A5-EC0361482D6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4CC0A73-00A7-9FB5-3B42-41F86DA7798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D48C45A-DDDE-7334-BFB8-56C994AD020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7548569-D586-3D3B-E3B0-B0CF39FE8DC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05EF26A-72D4-CF74-A4C5-E5EFB253C1D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93317A0-9DDB-0FA9-B97C-1FF0566C059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6A0CF5B-D9FE-72EA-A955-74E6B106D3C6}"/>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CCE9713-F64E-C2AB-D309-F7B8E9DAACC5}"/>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602FE7B-C0E5-733E-DF92-98FA00C8094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B0A0551-AF95-AF2E-1829-C00646B2B9E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5EA832F-FB96-7F51-2034-21E114EB2FE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583C0F9-E384-4543-D58F-9829F26E5EF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C1E84EC-D646-F258-2866-13AAA20F585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24F528E-2079-75E1-5A26-EAC31C0D041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34BAFBB-0ACF-270A-33A2-3B3C77F2CE1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A3C19F7-642A-1336-943D-4FD6D926FA2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C98F128-6331-58FF-8188-AD1D0500503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F45A527-9611-B703-127A-7E08BFD6C37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06B0487-33AD-5643-65F3-97FC7B7ECD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5B49ECE-ECC3-49F9-B514-B36CB518CE3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70753F2-CF88-D8D9-0ED3-50B5F426693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9841878-DFC4-67C4-9855-80DB1FCFCCF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D8C416-25DF-E2F8-5172-5BB4546E9BD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69D10F-A667-A394-C1C3-3E142C92726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B5EB38EF-978A-2C19-2FAD-D19BF360877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CD9F1F3-6AAB-6A16-5EF2-05FB79EE6F0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96D1596-623E-5E53-76ED-B8A89955755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9CD6D9E-66FD-32BE-0D7E-CAF612DFDDCA}"/>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DFFAE71-6F87-A26D-B39D-6CDFE80B204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9E9D647-DC28-DA87-5A99-A1434642227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BFCFC56-5109-18CA-B959-7DC60DC2871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81188FC-01E3-7FA2-7E62-8E5F022A5EA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00EB4A7-0844-6563-E147-ADB6794079D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FD5E88E-D91B-D0CF-FF5C-1BA48B4324F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A96D74E-9522-B2C5-7E82-02B93F097951}"/>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1311F11-C883-B704-2D22-654F4413CB4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E4592CC-5877-C131-4FB1-A2ACDAB6754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153664F-50A3-53D4-D10B-9209479034F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FA74015-9C03-E7F7-2AB8-16E353C394D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D69FE33-2FDC-A105-57CC-78772D37F41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A4DA60B-A177-0367-1BDC-13FF54B141B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BE0EABD-2E53-BD62-1AC5-10BE4463CEC8}"/>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30DFA59-11DB-355E-791F-B1D5A1BEFEA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D52265A-D867-2A25-2F73-FF78627C932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C28419B-59D7-8FB5-4A83-688EC0EE1B1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FD564D7-2F49-6DB4-CCF1-352E1985796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D8BBAC-4239-0605-E338-DB46E4A732D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B550496-B928-32AA-B76D-E40DF2E4319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033FEE9-809B-CCD7-2B37-AA7A96BA6DE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BE47E3-B954-3EF4-E689-881D105AAFA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9E1254B1-EE0D-95A7-E381-402AE70E0F2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D5F384C-E6DA-6438-7CEF-EA7CF0FDFBE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1BB7040-AEB3-AC55-15DD-AA9FB27FB54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D8EF3A5-D959-67A9-6077-124C697E3C4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BA4A7C4-B797-5F82-A265-F0E8E8E92DB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8B72A45-5D5D-CE86-EB8D-94287243E8BC}"/>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6EE38CE-AC32-F00D-C4A5-70E213129FE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EE4A76F-D615-E897-F068-4A17536F133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3B46133-0486-A9D6-45A2-F718A7AA2EA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393DB64-887F-A492-6DD2-D923C499FC0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8BE0B62-EDB5-BE1E-9060-AE88AA1740C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0B12B15-7836-83B4-4F87-29428E019DF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4C98299-157A-7FCA-E46D-690C0EC1CF8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54A9D4F-13A9-6A1A-F82D-1AA6FE5E4CA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A47C817-E0C4-7C6A-D018-CCBEFB45D5E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763A3DE-36F9-5FFC-9EDB-87CB227D37B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61B3EE5-E083-A33D-F6F6-056D84A8427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9F2C619-A783-9556-37B6-6D84EA94E90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4807C83-830A-9DFE-B341-26ACA51FA57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60BEA63-5156-7C9A-5069-768DFEB229F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E4FF5AA-D2BA-9E7D-2B37-2814393E65C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FFBCAB6-F74F-6B3D-EA0F-C2AA75A665C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72AC862-C64C-BEB1-F8EB-72817184F874}"/>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8469539-97C3-DD20-3A60-A9D03F6D6CC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25A27FD-17C9-536A-44F2-9B57788D3B0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FF3B2BA-FE35-87DF-F1C7-001E1FF167E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2E0E1FA-F5FD-CF1F-0DD2-E126043F6633}"/>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AC8D81F-F72D-29AF-10CE-7A4B4FAC8FC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5339EA6-2EEA-4D70-F92E-D6EFB877273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2F1CF10-CCDB-6360-B953-9C5EFC91AB1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AB76B33-C61B-42F4-2B31-4399BFC37BD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F8D8636-F37A-ED35-EC57-8270418BAFE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535FF73-DBF6-23E5-09C4-39874A87273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1B1DB19-9D1C-D99F-0173-A386870551D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CA673DC-6197-392C-45F2-55D3E56887C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27A5A07-8088-978A-5960-3FC36A3E9B3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178E43F-620A-F47C-AC6D-355171ACA19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D90748D-9472-694F-07BC-6F0FCEA961C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F9EC55E-3CC8-FB01-3B37-8DA1A6C208D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E4FABFE-07AE-95AE-AE75-25E500A65FD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2D5D1FB-22A3-EF2D-8A66-D435D054F58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98481E9-1E27-D311-3BD9-E7292ABA5D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9713405F-6100-4624-BE92-AC9BBB66F2A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21</a:t>
            </a:fld>
            <a:endParaRPr lang="en-US" dirty="0">
              <a:solidFill>
                <a:schemeClr val="tx1"/>
              </a:solidFill>
              <a:latin typeface="Calibri" panose="020F0502020204030204"/>
            </a:endParaRPr>
          </a:p>
        </p:txBody>
      </p:sp>
      <p:sp>
        <p:nvSpPr>
          <p:cNvPr id="142" name="Content Placeholder 1">
            <a:extLst>
              <a:ext uri="{FF2B5EF4-FFF2-40B4-BE49-F238E27FC236}">
                <a16:creationId xmlns:a16="http://schemas.microsoft.com/office/drawing/2014/main" id="{86F7A905-9D66-4B3F-8E19-5C57004663B0}"/>
              </a:ext>
            </a:extLst>
          </p:cNvPr>
          <p:cNvSpPr txBox="1">
            <a:spLocks/>
          </p:cNvSpPr>
          <p:nvPr/>
        </p:nvSpPr>
        <p:spPr>
          <a:xfrm>
            <a:off x="838199" y="2723099"/>
            <a:ext cx="10726023"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nSpc>
                <a:spcPct val="107000"/>
              </a:lnSpc>
              <a:buNone/>
              <a:defRPr/>
            </a:pPr>
            <a:r>
              <a:rPr lang="en-US" b="1" dirty="0">
                <a:solidFill>
                  <a:srgbClr val="03244B"/>
                </a:solidFill>
              </a:rPr>
              <a:t>Student Early Voting Clerk and Student Election Clerk</a:t>
            </a:r>
          </a:p>
          <a:p>
            <a:pPr lvl="0">
              <a:lnSpc>
                <a:spcPct val="107000"/>
              </a:lnSpc>
              <a:spcBef>
                <a:spcPts val="0"/>
              </a:spcBef>
              <a:defRPr/>
            </a:pPr>
            <a:r>
              <a:rPr lang="en-US" dirty="0">
                <a:solidFill>
                  <a:srgbClr val="03244B"/>
                </a:solidFill>
              </a:rPr>
              <a:t>To serve as a student early voting clerk or student election clerk:</a:t>
            </a:r>
          </a:p>
          <a:p>
            <a:pPr lvl="1">
              <a:lnSpc>
                <a:spcPct val="107000"/>
              </a:lnSpc>
              <a:spcBef>
                <a:spcPts val="0"/>
              </a:spcBef>
              <a:defRPr/>
            </a:pPr>
            <a:r>
              <a:rPr lang="en-US" dirty="0">
                <a:solidFill>
                  <a:srgbClr val="03244B"/>
                </a:solidFill>
              </a:rPr>
              <a:t>He or she must be at least 16 years of age and enrolled in a public or private high school or home school. </a:t>
            </a:r>
          </a:p>
          <a:p>
            <a:pPr lvl="1">
              <a:lnSpc>
                <a:spcPct val="107000"/>
              </a:lnSpc>
              <a:spcBef>
                <a:spcPts val="0"/>
              </a:spcBef>
              <a:defRPr/>
            </a:pPr>
            <a:r>
              <a:rPr lang="en-US" dirty="0">
                <a:solidFill>
                  <a:srgbClr val="03244B"/>
                </a:solidFill>
              </a:rPr>
              <a:t>Students must have the consent of the principal or parent/legal guardian in charge of education in home school. </a:t>
            </a:r>
          </a:p>
          <a:p>
            <a:pPr lvl="1">
              <a:lnSpc>
                <a:spcPct val="107000"/>
              </a:lnSpc>
              <a:spcBef>
                <a:spcPts val="0"/>
              </a:spcBef>
              <a:defRPr/>
            </a:pPr>
            <a:r>
              <a:rPr lang="en-US" dirty="0">
                <a:solidFill>
                  <a:srgbClr val="03244B"/>
                </a:solidFill>
              </a:rPr>
              <a:t>The student early voting clerk or student election clerk must complete any training course required by the authority conducting the election. </a:t>
            </a:r>
          </a:p>
          <a:p>
            <a:pPr lvl="1">
              <a:lnSpc>
                <a:spcPct val="107000"/>
              </a:lnSpc>
              <a:defRPr/>
            </a:pPr>
            <a:endParaRPr lang="en-US" dirty="0">
              <a:solidFill>
                <a:srgbClr val="03244B"/>
              </a:solidFill>
            </a:endParaRPr>
          </a:p>
        </p:txBody>
      </p:sp>
      <p:sp>
        <p:nvSpPr>
          <p:cNvPr id="144" name="Title 2">
            <a:extLst>
              <a:ext uri="{FF2B5EF4-FFF2-40B4-BE49-F238E27FC236}">
                <a16:creationId xmlns:a16="http://schemas.microsoft.com/office/drawing/2014/main" id="{A6EC5F6D-2584-42A1-A16A-FDAB07F74877}"/>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45" name="Slide Number Placeholder 3">
            <a:extLst>
              <a:ext uri="{FF2B5EF4-FFF2-40B4-BE49-F238E27FC236}">
                <a16:creationId xmlns:a16="http://schemas.microsoft.com/office/drawing/2014/main" id="{401957D8-13FC-4F78-953C-3F896CFEFB4D}"/>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2317418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8191C3-4F10-7014-3601-1CF53C9F9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21BE68A-6CFF-472D-C907-61F61A2AC58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F01B2A0-10F3-3811-E76F-FCEB85FA307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4D386E6-C29A-22A5-0738-E343BB4E348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9D472D6-1956-4974-45DE-ECF7DCB86B2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4797530-C8F3-A89C-CCBD-EC6884FB8F2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19AFBFE-CB63-260A-FDD0-7DA33883EBA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6415C4D4-F7DC-0474-D7C9-3D451ACAC23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8BD420-8663-D015-1E7B-8F94D7B626D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77CD279-BA0B-239F-1489-B89139C73DA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E065B1D-E2BB-8517-02AC-8C4F4442173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9A01AC8-D90E-CE3D-9578-4754B677310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696BCB4-E6D7-A70E-808C-6B10B56C5A4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A521EBD-D549-85CB-DC47-7E980E7D23F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3F4E43C-3A4E-2392-A224-FFE64FC8330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91122C0-9EB0-7D6B-2EE5-D4B1D308999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349D816-FCBD-57CD-BFC3-39D5A76DE76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B218B78-E5F0-B765-906B-1986D33DC58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4A2103C-1233-54E3-5AC4-E1BF90839F6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1CCE224-908C-ADBA-3351-BBA63C759FA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E318C2-CEE7-655B-8C97-99B51296BBF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BE9679E-7464-FDB7-CBE8-A60236DA6F2B}"/>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BC735B6D-9417-B32D-E5D9-39A53BB9D6A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F15D254-E32F-A3BB-D842-AF24EC40877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DA821BF-0921-A954-C633-5D23CA616F1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89B4787-DEA0-C000-CB56-59AB254F85D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A52BF97-CEEF-B636-541D-EE6488B956D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0CBC4F8-0F97-8B31-65DD-EB9DB2E62D6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70253631-BAD2-0CAC-F387-DFF07406047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7CFCF49-8BAA-9AD2-5BBC-D4041D6AEC1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5AB180E-767A-9E89-A5FF-F7216B33E3A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54855D6-042E-C805-8924-ABBDDE809B9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A160575-B11C-3A92-E0F6-A898664AB73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1425FA5-9339-6747-14C9-FCFD65D7FAF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6AFACF1-47F7-77A9-172E-2BA502F8891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5083975-B52B-CA74-338A-3DB674CF5D5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CD41ACB-5170-5C7A-7FE6-69C76B3448F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2312A15-57E9-42AC-DF40-41521B70A16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03EF29F-81DB-8E91-E79F-4C89D199443F}"/>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3AAC8D4-1124-2E3C-B4EB-2B0B89AACEC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3F415A80-5D5E-DA06-BE43-87B29B609F3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6A63A6D-D236-FA80-461C-3A09DD5BC38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F879420-B4AA-C42B-63A5-EC0361482D6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4CC0A73-00A7-9FB5-3B42-41F86DA7798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D48C45A-DDDE-7334-BFB8-56C994AD020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7548569-D586-3D3B-E3B0-B0CF39FE8DC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05EF26A-72D4-CF74-A4C5-E5EFB253C1D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93317A0-9DDB-0FA9-B97C-1FF0566C059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6A0CF5B-D9FE-72EA-A955-74E6B106D3C6}"/>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CCE9713-F64E-C2AB-D309-F7B8E9DAACC5}"/>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602FE7B-C0E5-733E-DF92-98FA00C8094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B0A0551-AF95-AF2E-1829-C00646B2B9E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5EA832F-FB96-7F51-2034-21E114EB2FE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583C0F9-E384-4543-D58F-9829F26E5EF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C1E84EC-D646-F258-2866-13AAA20F585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24F528E-2079-75E1-5A26-EAC31C0D041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34BAFBB-0ACF-270A-33A2-3B3C77F2CE1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A3C19F7-642A-1336-943D-4FD6D926FA2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C98F128-6331-58FF-8188-AD1D0500503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F45A527-9611-B703-127A-7E08BFD6C37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06B0487-33AD-5643-65F3-97FC7B7ECD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5B49ECE-ECC3-49F9-B514-B36CB518CE3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70753F2-CF88-D8D9-0ED3-50B5F426693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9841878-DFC4-67C4-9855-80DB1FCFCCF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D8C416-25DF-E2F8-5172-5BB4546E9BD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69D10F-A667-A394-C1C3-3E142C92726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B5EB38EF-978A-2C19-2FAD-D19BF360877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CD9F1F3-6AAB-6A16-5EF2-05FB79EE6F0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96D1596-623E-5E53-76ED-B8A89955755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9CD6D9E-66FD-32BE-0D7E-CAF612DFDDCA}"/>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DFFAE71-6F87-A26D-B39D-6CDFE80B204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9E9D647-DC28-DA87-5A99-A1434642227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BFCFC56-5109-18CA-B959-7DC60DC2871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81188FC-01E3-7FA2-7E62-8E5F022A5EA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00EB4A7-0844-6563-E147-ADB6794079D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FD5E88E-D91B-D0CF-FF5C-1BA48B4324F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A96D74E-9522-B2C5-7E82-02B93F097951}"/>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1311F11-C883-B704-2D22-654F4413CB4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E4592CC-5877-C131-4FB1-A2ACDAB6754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153664F-50A3-53D4-D10B-9209479034F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FA74015-9C03-E7F7-2AB8-16E353C394D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D69FE33-2FDC-A105-57CC-78772D37F41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A4DA60B-A177-0367-1BDC-13FF54B141B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BE0EABD-2E53-BD62-1AC5-10BE4463CEC8}"/>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30DFA59-11DB-355E-791F-B1D5A1BEFEA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D52265A-D867-2A25-2F73-FF78627C932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C28419B-59D7-8FB5-4A83-688EC0EE1B1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FD564D7-2F49-6DB4-CCF1-352E1985796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D8BBAC-4239-0605-E338-DB46E4A732D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B550496-B928-32AA-B76D-E40DF2E4319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033FEE9-809B-CCD7-2B37-AA7A96BA6DE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BE47E3-B954-3EF4-E689-881D105AAFA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9E1254B1-EE0D-95A7-E381-402AE70E0F2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D5F384C-E6DA-6438-7CEF-EA7CF0FDFBE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1BB7040-AEB3-AC55-15DD-AA9FB27FB54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D8EF3A5-D959-67A9-6077-124C697E3C4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BA4A7C4-B797-5F82-A265-F0E8E8E92DB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8B72A45-5D5D-CE86-EB8D-94287243E8BC}"/>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6EE38CE-AC32-F00D-C4A5-70E213129FE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EE4A76F-D615-E897-F068-4A17536F133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3B46133-0486-A9D6-45A2-F718A7AA2EA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393DB64-887F-A492-6DD2-D923C499FC0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8BE0B62-EDB5-BE1E-9060-AE88AA1740C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0B12B15-7836-83B4-4F87-29428E019DF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4C98299-157A-7FCA-E46D-690C0EC1CF8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54A9D4F-13A9-6A1A-F82D-1AA6FE5E4CA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A47C817-E0C4-7C6A-D018-CCBEFB45D5E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763A3DE-36F9-5FFC-9EDB-87CB227D37B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61B3EE5-E083-A33D-F6F6-056D84A8427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9F2C619-A783-9556-37B6-6D84EA94E90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4807C83-830A-9DFE-B341-26ACA51FA57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60BEA63-5156-7C9A-5069-768DFEB229F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E4FF5AA-D2BA-9E7D-2B37-2814393E65C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FFBCAB6-F74F-6B3D-EA0F-C2AA75A665C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72AC862-C64C-BEB1-F8EB-72817184F874}"/>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8469539-97C3-DD20-3A60-A9D03F6D6CC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25A27FD-17C9-536A-44F2-9B57788D3B0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FF3B2BA-FE35-87DF-F1C7-001E1FF167E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2E0E1FA-F5FD-CF1F-0DD2-E126043F6633}"/>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AC8D81F-F72D-29AF-10CE-7A4B4FAC8FC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5339EA6-2EEA-4D70-F92E-D6EFB877273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2F1CF10-CCDB-6360-B953-9C5EFC91AB1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AB76B33-C61B-42F4-2B31-4399BFC37BD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F8D8636-F37A-ED35-EC57-8270418BAFE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535FF73-DBF6-23E5-09C4-39874A87273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1B1DB19-9D1C-D99F-0173-A386870551D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CA673DC-6197-392C-45F2-55D3E56887C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27A5A07-8088-978A-5960-3FC36A3E9B3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178E43F-620A-F47C-AC6D-355171ACA19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D90748D-9472-694F-07BC-6F0FCEA961C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F9EC55E-3CC8-FB01-3B37-8DA1A6C208D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E4FABFE-07AE-95AE-AE75-25E500A65FD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2D5D1FB-22A3-EF2D-8A66-D435D054F58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98481E9-1E27-D311-3BD9-E7292ABA5D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9713405F-6100-4624-BE92-AC9BBB66F2A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22</a:t>
            </a:fld>
            <a:endParaRPr lang="en-US" dirty="0">
              <a:solidFill>
                <a:schemeClr val="tx1"/>
              </a:solidFill>
              <a:latin typeface="Calibri" panose="020F0502020204030204"/>
            </a:endParaRPr>
          </a:p>
        </p:txBody>
      </p:sp>
      <p:sp>
        <p:nvSpPr>
          <p:cNvPr id="142" name="Content Placeholder 1">
            <a:extLst>
              <a:ext uri="{FF2B5EF4-FFF2-40B4-BE49-F238E27FC236}">
                <a16:creationId xmlns:a16="http://schemas.microsoft.com/office/drawing/2014/main" id="{86F7A905-9D66-4B3F-8E19-5C57004663B0}"/>
              </a:ext>
            </a:extLst>
          </p:cNvPr>
          <p:cNvSpPr txBox="1">
            <a:spLocks/>
          </p:cNvSpPr>
          <p:nvPr/>
        </p:nvSpPr>
        <p:spPr>
          <a:xfrm>
            <a:off x="838199" y="2723099"/>
            <a:ext cx="10726023"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nSpc>
                <a:spcPct val="107000"/>
              </a:lnSpc>
              <a:spcBef>
                <a:spcPts val="0"/>
              </a:spcBef>
              <a:buNone/>
              <a:defRPr/>
            </a:pPr>
            <a:r>
              <a:rPr lang="en-US" b="1" dirty="0">
                <a:solidFill>
                  <a:srgbClr val="03244B"/>
                </a:solidFill>
              </a:rPr>
              <a:t>Student Early Voting Clerk and Student Election Clerk</a:t>
            </a:r>
          </a:p>
          <a:p>
            <a:pPr lvl="0">
              <a:lnSpc>
                <a:spcPct val="107000"/>
              </a:lnSpc>
              <a:spcBef>
                <a:spcPts val="0"/>
              </a:spcBef>
              <a:defRPr/>
            </a:pPr>
            <a:r>
              <a:rPr lang="en-US" dirty="0">
                <a:solidFill>
                  <a:srgbClr val="03244B"/>
                </a:solidFill>
              </a:rPr>
              <a:t>Not more than </a:t>
            </a:r>
            <a:r>
              <a:rPr lang="en-US" b="1" dirty="0">
                <a:solidFill>
                  <a:srgbClr val="03244B"/>
                </a:solidFill>
              </a:rPr>
              <a:t>2</a:t>
            </a:r>
            <a:r>
              <a:rPr lang="en-US" dirty="0">
                <a:solidFill>
                  <a:srgbClr val="03244B"/>
                </a:solidFill>
              </a:rPr>
              <a:t> student election clerks may serve at a polling place, except that not more than </a:t>
            </a:r>
            <a:r>
              <a:rPr lang="en-US" b="1" dirty="0">
                <a:solidFill>
                  <a:srgbClr val="03244B"/>
                </a:solidFill>
              </a:rPr>
              <a:t>4</a:t>
            </a:r>
            <a:r>
              <a:rPr lang="en-US" dirty="0">
                <a:solidFill>
                  <a:srgbClr val="03244B"/>
                </a:solidFill>
              </a:rPr>
              <a:t> student election clerks may serve at any countywide polling place. </a:t>
            </a:r>
          </a:p>
        </p:txBody>
      </p:sp>
      <p:sp>
        <p:nvSpPr>
          <p:cNvPr id="144" name="Title 2">
            <a:extLst>
              <a:ext uri="{FF2B5EF4-FFF2-40B4-BE49-F238E27FC236}">
                <a16:creationId xmlns:a16="http://schemas.microsoft.com/office/drawing/2014/main" id="{A6EC5F6D-2584-42A1-A16A-FDAB07F74877}"/>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t>Statutes and Requirements for Appointing Deputy Early Voting Clerks, Presiding Judges, and Election Clerks</a:t>
            </a:r>
          </a:p>
        </p:txBody>
      </p:sp>
      <p:sp>
        <p:nvSpPr>
          <p:cNvPr id="145" name="Slide Number Placeholder 3">
            <a:extLst>
              <a:ext uri="{FF2B5EF4-FFF2-40B4-BE49-F238E27FC236}">
                <a16:creationId xmlns:a16="http://schemas.microsoft.com/office/drawing/2014/main" id="{401957D8-13FC-4F78-953C-3F896CFEFB4D}"/>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2.1A</a:t>
            </a:r>
          </a:p>
        </p:txBody>
      </p:sp>
    </p:spTree>
    <p:extLst>
      <p:ext uri="{BB962C8B-B14F-4D97-AF65-F5344CB8AC3E}">
        <p14:creationId xmlns:p14="http://schemas.microsoft.com/office/powerpoint/2010/main" val="1716368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C9547E-CBAA-9F75-9947-C5C53CE8CF09}"/>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2F83653-D910-2B43-DD23-082AD399736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654E08F-AE00-E932-FC4F-795448F8491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2290A85-2B3F-29A6-4C43-BC7AD5FB3B5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8745985-9702-0C40-5FA5-823DFDC66B6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062E396-0E37-CC44-1BC1-3F1AA13DA2C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5B0D2E9-DC27-35CB-53CC-5207C383EE0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FEECDDB-F894-4C0C-42E7-285BFF8D5CE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20A617A-BDEA-D4F0-E0A4-7396DE5A308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82F4D65-B2B2-56A2-5804-D327ABB21CC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B17F2A85-2E4A-2C58-0F16-0BDF6467E28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FDBB5ED-849F-14F9-1664-EBD8E59631F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550D6B2-D6A0-078C-36E1-6E283203BFB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906C307-1223-B7B1-C49F-FC8E0FAD1EC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BDFE545-7091-DB2A-EBDB-2B043D46DF2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67CC967-891C-4910-F267-EB151048DED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C2C5D31-87A8-165A-67C1-69F3DA47579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C1A4454-B83C-E636-5BE3-7D55C74979B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BD89247-E765-724B-73B2-A20049AC53EF}"/>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477870D-B9B8-B324-AD3B-E903D115A0A8}"/>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84196595-A0D8-65E1-FC2B-3ACF3702C6E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E9854CA-2F40-A518-D8C9-764C4EF98CD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123E599-2AC0-83DE-5313-CE5900E118D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55EB4AF-46B7-E0FE-1AA5-1751CD028E1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312F96-CB81-E6DD-37A3-7CDBC7A0514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4AF3449-FF61-24C7-AB9F-9D2A4A9B7D6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CECEF2D-BDF3-F978-7E0A-A9584D37FBA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8644E8F-BAA3-F593-D3A3-68BF17C0FD7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B7ECCF3-E6DD-BB12-8990-124D90B03D9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BBDF0D4-AE4D-FCEA-8D79-8723F28D6E4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F9CACD0-CEC2-4A1D-68DB-97AE6CBC838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2308734-CF5C-920D-2D05-8F00E482798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D908BE6-A30F-0618-D88E-47CBBA5B37E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4BBF6DE-3E19-DA20-FEDF-D4B15F2DDC9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A44B768-D807-57B2-E187-83302FD1B46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5F44323-8118-3D71-0B1F-955ADA1D32A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6DEE98-1199-C79F-2D3A-3BE7D5C0735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591321A-E295-2647-0DD1-1D82AF7BDD0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0755133-3A85-2294-C75C-B8745A71BE9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845FE45-5F7E-9C0C-3399-61B36C501EB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28B9AA1-6E50-4B3D-7D01-D9E0E85EA21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760121C-5B30-726C-3675-9F88C291A99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42D1D2-F3F4-7C3F-A059-5E35DBE2903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9DD5E80-3593-0755-838F-0C457F076A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0530E6F-0DF2-1337-30F7-276F80FF6F8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17F5D11-1FC9-B411-81A5-28EA67E9E1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35E954A-E47C-9C74-ACD5-E47B4C2F13D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FBD922B-E30B-E31D-27E9-AED7EC145E5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57E7E09-F64A-9A21-A711-2AFBD705C766}"/>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44EE56B-3592-1131-8699-043DAF4F749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EA3D52FB-A71A-E7D2-36C9-65256DE3393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D1C4D6-011D-605C-FBAC-04C4754B1B0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26CD90A-19F4-D563-D87E-892DF8B21AC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0641233-CB25-A1E9-71EF-D835A481FB1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3A09674-DB01-13A1-51EE-7F2C2A8B6F4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6DD4ACF1-79D8-0ABC-AC6A-A2EF5BE7D5A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01980FC-D457-F1B1-ECB3-A20A794DA06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A2F3129-CB1F-4668-2567-36E0091C4B3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BC0B258-94EE-1BBF-9B5B-2F2D280B943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4B81000-3E65-6ABA-E560-22423A07F0F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F0F4EE5-CE8E-452B-AD65-9D5DF09C413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FD8BCB7-E3CD-57D7-DBE5-89B4D612989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0347A8F-E20F-EB1F-11EE-4D0FDF2F721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F94CC23-A4AB-2462-58EB-DE632315A6F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B9C3423-D4F6-971C-359A-5B755298157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760DBBB-0727-8269-6CC2-A8481C4653A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3F8B132-3F83-6CF2-B200-792302CBD4F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B12B6C4-B957-6C7A-DC46-0D5330C34CC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E18D783-FFCC-F185-65C2-2505C0DEB27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8A215CA-D3F0-2EB6-17A6-BBAD7BAF23A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4F15D53-FCCE-5570-48C6-DD2526639EB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C9CA538-ACD5-9309-8DB7-B2E9DF32048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FFDA8E2-7D8E-A48D-4A34-63CF36B754D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170287E-1268-887D-1638-FD42790DD56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E8E9078-A8F0-1009-521D-ED7992CF8C2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B5DCB86-43B3-577B-B786-115BC67FF2F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DB2DCC1-973F-5608-D5D1-31CA2033D45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746E71F-2E7F-C2FF-656E-2EA3E2802C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2C1B911-5AB9-6F88-BFE5-765CEC791ED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266E379-8368-4C12-5A35-7BC88C83687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FE9F66B8-D793-7FE0-9A21-749115B2EB2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971B10C-088B-BCB0-300A-526DE794355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375822B-CBC6-8175-6123-B95E6C0495F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86A4BF6-8F46-E577-A7C8-D70FC0F94FE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5CB99BF-EFCF-DF08-34A3-3B4A5FAC975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AD8597B-074C-F004-7286-B7DB1E1B1AA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02E3FDD-DB29-D6FE-5346-26AF861418C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AEEC1A8-B055-B322-9B47-1A0BD7A744C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A891935-81E9-4C41-557C-9DA2D1078D1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4707F7F-B1D7-93B1-C818-1B45FB98FC0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8EE73A1-0865-0091-2872-B5C641E8FBB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A76FB05-DA86-5B96-CD12-1D4AFB488EE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6E8B7C7-F0C6-796C-F9F6-509EC1049B4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FD28860-9E6F-279E-F70D-516C357495A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50A2083-736C-D8DB-3328-5AC48953AE9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8B0B0EF-391B-9350-8245-F16D60BBBA9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4A2096F-35D0-9F03-4153-B7B92BD61A1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9F05FF1-B2FE-3B2D-2D2E-C6153151935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59221E1-084C-EA71-B33A-F45F0653752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F4589AD-B559-522D-DFBC-64A20F3B4BD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956E783-0AB1-CD18-08C3-F4745486A69E}"/>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55C4B03-3A46-3475-0BAC-D5CEE87C232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A48224B-8BD4-4685-098E-9E873434DD6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E42BCAB-381D-DBA1-7525-75313C3783B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D54E7A6-B097-AE07-11A4-DFA08EEAD97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9B2C533-CE5E-4FE5-0C3A-B2A9A917275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84EFAD0-BA80-88A7-E5C4-4B60760488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BE5BC67-44EA-1E2A-B026-B68A6608454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D8F8246-E1F2-D878-6854-24F8D937DD0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D6B19BE-1726-2410-B0DD-17A84E43073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5E7790E-D52D-161E-52D5-6F93E021723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72EFB89-46BF-4384-0A61-3D4A4DA3985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24BAE4F-7EDC-CAEA-2987-A5AC9A119D0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9261104B-7C7F-227E-363A-7C3315BE6DC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52FD25D-8377-A05B-CA21-9D57FE62089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25BB706-03F3-D4FF-A8F1-8B6024D42AF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5F95E43-B5B3-AF92-9DC6-40C1673BCB3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5A3C01E-75C0-689D-EEB4-46DFE92638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441CC560-87EB-9C7E-8732-567DA7F7632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5EFC095-2D22-820D-309B-61194A98196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B03623E-6E48-1273-CE45-40F1F4B3B4F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280256B-A6FD-2391-81EC-1C95A008316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E7F0726-F8A9-1B88-DFF6-F433801A20D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85B7086-B3A7-FB9A-B264-D02BEDF21D7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3CEFAF1-7F38-D2BF-12C6-4A5BAEE4BA12}"/>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F398668-A0CC-D05A-566A-ECBC2630F96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CB0CCAE-B525-CB36-2E0F-716F5BAF440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809DC51-100A-D8B9-1485-BB0A27F29DE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F916BB7-B0F7-C2E2-673A-A2A2F737A69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A258103-B14F-EFA6-34D4-C8716DB2DC0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A0D4BD4-DAD0-B29F-7733-45B8C9042F3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A2A7FE8-5EC2-D619-01A4-25C6FD96D39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64EDC4C-466E-1191-BD81-DAA03199C5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0ED62E3-EEE8-D497-1A89-5114E8DEC02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196B3345-F085-4931-BCB1-FFBA304E032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23</a:t>
            </a:fld>
            <a:endParaRPr lang="en-US" dirty="0">
              <a:solidFill>
                <a:schemeClr val="tx1"/>
              </a:solidFill>
              <a:latin typeface="Calibri" panose="020F0502020204030204"/>
            </a:endParaRPr>
          </a:p>
        </p:txBody>
      </p:sp>
      <p:sp>
        <p:nvSpPr>
          <p:cNvPr id="145" name="Content Placeholder 1">
            <a:extLst>
              <a:ext uri="{FF2B5EF4-FFF2-40B4-BE49-F238E27FC236}">
                <a16:creationId xmlns:a16="http://schemas.microsoft.com/office/drawing/2014/main" id="{71B00DE3-728E-4590-ACEE-54FEE083F5C1}"/>
              </a:ext>
            </a:extLst>
          </p:cNvPr>
          <p:cNvSpPr txBox="1">
            <a:spLocks/>
          </p:cNvSpPr>
          <p:nvPr/>
        </p:nvSpPr>
        <p:spPr>
          <a:xfrm>
            <a:off x="838199" y="2723099"/>
            <a:ext cx="10576945"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Deputy Early Voting Clerks</a:t>
            </a:r>
          </a:p>
          <a:p>
            <a:pPr>
              <a:lnSpc>
                <a:spcPct val="107000"/>
              </a:lnSpc>
              <a:spcBef>
                <a:spcPts val="0"/>
              </a:spcBef>
            </a:pPr>
            <a:r>
              <a:rPr lang="en-US" dirty="0">
                <a:solidFill>
                  <a:srgbClr val="03244B"/>
                </a:solidFill>
              </a:rPr>
              <a:t>The deputy early voting clerk is responsible for performing various duties assigned by the early voting clerk. </a:t>
            </a:r>
          </a:p>
          <a:p>
            <a:pPr>
              <a:lnSpc>
                <a:spcPct val="107000"/>
              </a:lnSpc>
              <a:spcBef>
                <a:spcPts val="0"/>
              </a:spcBef>
            </a:pPr>
            <a:r>
              <a:rPr lang="en-US" dirty="0">
                <a:solidFill>
                  <a:srgbClr val="03244B"/>
                </a:solidFill>
              </a:rPr>
              <a:t>Duties and tasks are synonymous to those of a presiding judge.</a:t>
            </a:r>
          </a:p>
        </p:txBody>
      </p:sp>
      <p:sp>
        <p:nvSpPr>
          <p:cNvPr id="146" name="Title 2">
            <a:extLst>
              <a:ext uri="{FF2B5EF4-FFF2-40B4-BE49-F238E27FC236}">
                <a16:creationId xmlns:a16="http://schemas.microsoft.com/office/drawing/2014/main" id="{3AB3D199-9FC1-425F-A8C5-E56941773869}"/>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latin typeface="+mn-lt"/>
              </a:rPr>
              <a:t>Responsibilities and Duties of Deputy Early Voting Clerks, Presiding Judges, and </a:t>
            </a:r>
            <a:r>
              <a:rPr lang="en-US" sz="3500" dirty="0"/>
              <a:t>Election Clerks</a:t>
            </a:r>
          </a:p>
        </p:txBody>
      </p:sp>
      <p:sp>
        <p:nvSpPr>
          <p:cNvPr id="142" name="Slide Number Placeholder 3">
            <a:extLst>
              <a:ext uri="{FF2B5EF4-FFF2-40B4-BE49-F238E27FC236}">
                <a16:creationId xmlns:a16="http://schemas.microsoft.com/office/drawing/2014/main" id="{64BB6E61-B56F-4C4C-BE9C-283623AEA20D}"/>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2.1B</a:t>
            </a:r>
          </a:p>
        </p:txBody>
      </p:sp>
    </p:spTree>
    <p:extLst>
      <p:ext uri="{BB962C8B-B14F-4D97-AF65-F5344CB8AC3E}">
        <p14:creationId xmlns:p14="http://schemas.microsoft.com/office/powerpoint/2010/main" val="2958123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2CDCF7-E062-5539-7AA4-D9AB2B83BAD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C8B9C92-2343-9E96-BBC3-F91CAF552B3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A1A29FA-B10A-BD92-A86A-84D410823D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DE22AC5-E8BC-38D8-D970-F65B04DE74C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15E7775-3B2F-3AC4-EDAF-9B73837CAA4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E293EED-8B1D-44A9-F124-02D07695DFC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D9D8583-4958-0AC5-5EA7-1EABCCE4895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0CD96D3-4BD6-360F-3168-A7E830AE166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AA360FC-4C91-9B5A-340D-17A6216C768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2B6E30E-D3AB-2A51-253C-3B7DC04AE30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F6D86B7-5D44-5C46-3E31-8288BB0E67F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302D6A8-6857-55C6-4781-F6C6A49C4CD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859B5FF-51D0-F65D-8F12-26321DBA21C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0668BD7-DB20-C3C3-D3E5-7889932EF55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30DD839-EF77-6953-28FE-A8EDE562534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B2675F5-3B8B-1C6C-482F-418A4F0902B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6F3E16C-9389-C770-32F6-9045CB86341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DC87307F-BCD2-20D0-D098-DE0B026C114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DE53E26-0665-DABF-CC11-F1875894F79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C3D233D-69F6-5DC8-DCCB-E23736D4234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178ABC0-3D6B-2E31-40B8-37485D8D3A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3FFD16A-BA03-94A9-0A02-6A657D75A6A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3E3BC4-0AA9-AC8E-E12D-C7A93A1D3C8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B84EE96D-CE4C-4357-618C-3587A4B1AB0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FD5FB0D-7404-5194-715C-C5238DA838E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C78123E-2931-6480-23B2-62165DB226B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E682BAF-CA4E-0809-EF1D-F707B0F2B9C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41E2D9A-9FB9-05AA-CCB3-682010D0FB2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86E5008-5A13-B26F-36AA-EB1EE8CF1EE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922A9B-60FA-9D3E-8135-A79CB007890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BB20033-D9AA-C7A0-50DD-11A81DC0A46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6CDF759-E592-D2D0-A61C-87FCE77C170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BEFD507-3497-BC01-AEA2-333D6ED0790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D2ABFA2-BECC-E7BD-DB3D-D48C1FD5460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4901651-20C9-DA7D-1B78-F6EC26CCCC9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11AAC91-DB79-BB06-9ECC-853C55287D5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4DE20E7-E3BE-553F-6D61-05B71CD1C53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D69189A-C95C-07BC-C5C3-26F2323F62C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2CC131A-C4F8-0166-AF71-C83658872D5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D9E8ED1-8803-1CA8-8FB3-D1E81C6451D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04A20DE-2A75-2D28-FD46-04084A56819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A1F39C5-32A9-08C2-97A2-C961BB52D3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CDA0169-40F3-0902-2327-28B0483E947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5200AD8-0AED-EEB3-C70E-6DF37C9C3D9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97BC6EE-3B73-A0FA-280C-25591304792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773F3C8-D60E-98AB-EF2F-39421F5C424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2B18592-1734-5B7D-5690-9A43BDC3D14E}"/>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F5DB537-BF2E-E577-FB73-2CCDDF1CF6D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7D00AC1-8CCA-5DE1-CD81-2D30AB01B3C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CBE71BE6-5C8F-1C69-2DF3-A7AA4235E85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7B8A528-DB25-C8A6-8C39-C5483A3ED13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0A08805-5AF3-DEFD-9855-51F27CA8B43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37F7D27-8635-9BCF-5E54-A7AA01C0699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B1961F3-87F8-4D1E-26A4-C26C828804A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F414122-1EED-4333-C015-A26AC5C0BCA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A8670DA-5A15-ED01-599E-D1FE9AB1EB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192F7F9-C733-D15E-2B42-ED93EE87276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6898260-EE96-1CBE-2926-E073003C819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F666AC5-D321-F46E-5E7C-3AAA9D6484D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A4FBFC3-FBC8-BC3B-0F4F-DE667C6134F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F003673-F523-0E99-DE0C-D77054B2B1F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463CEB7-85B8-D12D-0662-1612F44269B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C1B5309-225B-3544-1E1C-82F55BE878D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55BBF0E-3005-9302-1D1B-5DBA2FE3596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26A9FE3-E185-CDD1-E38A-FCD2646361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9794C91-0C50-A00D-B07E-DEFE1D67F25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0DB5008-03A8-8CEE-6109-3947B98BCED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C459032-A7FE-C76D-F53D-FFAFDA0E4C4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CA54BA6-07C3-50E8-5F30-91AE0BF6651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FAC94AE-BCF7-584B-6208-7DBCD5CB572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48E2F5E-7866-2E23-81AA-DB36CD67B09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13C5871-53D6-ED2E-9DA0-47BCFE50C8F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E0A8715-D1EA-53CD-47BF-B01E191EB47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4ACEAE8-74F8-DFED-1518-F096157A3BD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0AF8662-2AB2-445F-C793-D5F595610D9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C4CB8FE-DF4E-3CD5-DE2B-AB8FEBB72BB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1D206F1D-3D74-F14B-8374-987F9A0CDDF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23AF9BAC-D454-39F0-0892-7F63D2FA287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EAADFBA-47C1-DC1F-533C-E7743199F93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F9F657B-A8E8-9EB9-C07F-CBB25394497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C37C1E0-5D9C-7F31-21E2-86CEF3EF896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AA2D294-B5FD-7E00-6072-63B7A875D3B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C5344DC-36D5-9835-F8A0-2485CBC6FE2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7E0B759-24DE-759F-47DE-F6D89CDDF47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3317432-84AA-9707-E9F7-BE95C4FB1AF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C8EEB5F-E4F8-C664-66EE-14B0EA16ADA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5B6C1C0-77C1-3B61-D3FB-24B295D2740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663B45B-0554-6EE0-7759-AAC32886A45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7004BF6-9C3C-24EB-C95B-75E431B1BD0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4468371-7F4F-87AE-FCEB-D34C2415A1E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BA4A826-E106-918F-A0D1-9C9452596DB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E2F0CDA-4BE9-B84B-DAD6-E6947A1F6CA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5855C5B-0F38-DD51-C775-E4869D57679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33758E2-04AC-59E7-659D-D281B1DEBC2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597F64E-022D-ADA4-4006-366710B5D00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1DF6AD1-F680-4CAD-77B2-B0A5E088C25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FCDDD4E-52C0-A314-D573-15B6F868326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675F97B-07B6-47A5-6654-CD1C4746715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F441C1B-F67E-7D00-A827-74750C02E7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1DD3990-B0AE-A755-9B44-5812E8EB2EF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EBC5C73-F991-7A0A-9785-ACB7598F687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E6E1C38-4D54-13E3-C19E-DA6FCE82DC7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B1F018E-4AE0-2C30-051F-D4B52E75EA2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A9D9436-F000-07F3-3BB6-76499B8A655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546B88E-AA01-9B6B-DA6D-6DC407DCC5C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24616DF-BE55-02D2-E474-C479B478080A}"/>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0980217-B260-82D2-D6FC-5E72E7146A6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8130BBA-F35E-11EF-A61C-DE5CDB11D14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C08DD8D-F12B-3F9F-B52F-F0099009897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6A3AF11-3BA5-309D-B7CE-5BDDB4F0358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8824AF7-2F9D-2AAD-0F7B-1C191030972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605D0DA-22F6-C138-58EF-5CE839A5DE2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47101AD-515B-F009-04E9-00F52997AA0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EB5FCE9-CA70-B53B-FA19-E90D2329179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C99BC69-BCE1-688D-4BE1-6CE4E09EEE1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F01AE00-9490-975C-A265-C39077C577A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F2CA80B-6002-98E8-7E1E-B31368BDCBE2}"/>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4426714-04D6-5BDA-D794-5EDDAD0BEB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9EC8C69-85C3-F2F7-DC74-5AA13BFD550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A75A542-117F-75A6-55E5-FCC50EB1DF4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5DA6ACA-0A50-CA74-4CBC-AD7970469A2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6C40BD9-D00C-EFC2-C97F-0DC3325D62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37214BA-CC4E-D3C1-AFE3-DDF3E2F1C3C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F787C7E-5902-D75F-B7DD-8AA145E3499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5B7CF4D-7D94-975D-0557-A60DB7F780F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E99F4FD-FD6F-B564-88D2-02C83B80533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AA971B95-3F3B-71BE-EBC1-797FBD78296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238D60F-1FAD-06C5-5452-D25D14D8A2E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EC1E95C-D369-9A24-63A8-7BEC5E08C4A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B7FDDFE-2B33-225F-B31D-66C805B773B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994DB27-A4AA-72DD-E751-F7F1F7A309B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4B0E26-737E-1CA5-8471-68DDA8C2F1A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492AAEA-A2FF-85F2-AB5C-D0CC019A832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69BAADC-8933-CDAA-72AE-3F42E633EB0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E8CC051E-AF48-45F0-9D8D-30F5670D4C9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24</a:t>
            </a:fld>
            <a:endParaRPr lang="en-US" dirty="0">
              <a:solidFill>
                <a:schemeClr val="tx1"/>
              </a:solidFill>
              <a:latin typeface="Calibri" panose="020F0502020204030204"/>
            </a:endParaRPr>
          </a:p>
        </p:txBody>
      </p:sp>
      <p:sp>
        <p:nvSpPr>
          <p:cNvPr id="145" name="Content Placeholder 1">
            <a:extLst>
              <a:ext uri="{FF2B5EF4-FFF2-40B4-BE49-F238E27FC236}">
                <a16:creationId xmlns:a16="http://schemas.microsoft.com/office/drawing/2014/main" id="{E3C4CB3C-2953-44A9-8D73-D7961BEA2CA0}"/>
              </a:ext>
            </a:extLst>
          </p:cNvPr>
          <p:cNvSpPr txBox="1">
            <a:spLocks/>
          </p:cNvSpPr>
          <p:nvPr/>
        </p:nvSpPr>
        <p:spPr>
          <a:xfrm>
            <a:off x="838199" y="2723099"/>
            <a:ext cx="10576945"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Presiding Judges</a:t>
            </a:r>
          </a:p>
          <a:p>
            <a:pPr>
              <a:lnSpc>
                <a:spcPct val="107000"/>
              </a:lnSpc>
              <a:spcBef>
                <a:spcPts val="0"/>
              </a:spcBef>
            </a:pPr>
            <a:r>
              <a:rPr lang="en-US" dirty="0">
                <a:solidFill>
                  <a:srgbClr val="03244B"/>
                </a:solidFill>
              </a:rPr>
              <a:t>Presiding judges are crucial figures at polling places, acting as key decision-makers.</a:t>
            </a:r>
          </a:p>
          <a:p>
            <a:pPr>
              <a:lnSpc>
                <a:spcPct val="107000"/>
              </a:lnSpc>
              <a:spcBef>
                <a:spcPts val="0"/>
              </a:spcBef>
            </a:pPr>
            <a:r>
              <a:rPr lang="en-US" dirty="0">
                <a:solidFill>
                  <a:srgbClr val="03244B"/>
                </a:solidFill>
              </a:rPr>
              <a:t>They oversee the entire election process at their location, ensuring compliance with election laws and resolving any issues that may arise. </a:t>
            </a:r>
          </a:p>
          <a:p>
            <a:pPr>
              <a:lnSpc>
                <a:spcPct val="107000"/>
              </a:lnSpc>
              <a:spcBef>
                <a:spcPts val="0"/>
              </a:spcBef>
            </a:pPr>
            <a:r>
              <a:rPr lang="en-US" dirty="0">
                <a:solidFill>
                  <a:srgbClr val="03244B"/>
                </a:solidFill>
              </a:rPr>
              <a:t>Their responsibilities include:</a:t>
            </a:r>
          </a:p>
          <a:p>
            <a:pPr lvl="1">
              <a:lnSpc>
                <a:spcPct val="107000"/>
              </a:lnSpc>
              <a:spcBef>
                <a:spcPts val="0"/>
              </a:spcBef>
            </a:pPr>
            <a:r>
              <a:rPr lang="en-US" dirty="0">
                <a:solidFill>
                  <a:srgbClr val="03244B"/>
                </a:solidFill>
              </a:rPr>
              <a:t>Supervising the setup and closing of the polling place.</a:t>
            </a:r>
          </a:p>
          <a:p>
            <a:pPr lvl="1">
              <a:lnSpc>
                <a:spcPct val="107000"/>
              </a:lnSpc>
              <a:spcBef>
                <a:spcPts val="0"/>
              </a:spcBef>
            </a:pPr>
            <a:r>
              <a:rPr lang="en-US" dirty="0">
                <a:solidFill>
                  <a:srgbClr val="03244B"/>
                </a:solidFill>
              </a:rPr>
              <a:t>Managing voter flow and maintaining order.</a:t>
            </a:r>
          </a:p>
        </p:txBody>
      </p:sp>
      <p:sp>
        <p:nvSpPr>
          <p:cNvPr id="146" name="Title 2">
            <a:extLst>
              <a:ext uri="{FF2B5EF4-FFF2-40B4-BE49-F238E27FC236}">
                <a16:creationId xmlns:a16="http://schemas.microsoft.com/office/drawing/2014/main" id="{05CB8058-BE7D-49F4-835C-D68843E7E9CD}"/>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latin typeface="+mn-lt"/>
              </a:rPr>
              <a:t>Responsibilities and Duties of Deputy Early Voting Clerks, Presiding Judges, and </a:t>
            </a:r>
            <a:r>
              <a:rPr lang="en-US" sz="3500" dirty="0"/>
              <a:t>Election Clerks</a:t>
            </a:r>
          </a:p>
        </p:txBody>
      </p:sp>
      <p:sp>
        <p:nvSpPr>
          <p:cNvPr id="142" name="Slide Number Placeholder 3">
            <a:extLst>
              <a:ext uri="{FF2B5EF4-FFF2-40B4-BE49-F238E27FC236}">
                <a16:creationId xmlns:a16="http://schemas.microsoft.com/office/drawing/2014/main" id="{06AD473F-4D68-46B9-BA70-1F26CFF2A2D6}"/>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2.1B</a:t>
            </a:r>
          </a:p>
        </p:txBody>
      </p:sp>
    </p:spTree>
    <p:extLst>
      <p:ext uri="{BB962C8B-B14F-4D97-AF65-F5344CB8AC3E}">
        <p14:creationId xmlns:p14="http://schemas.microsoft.com/office/powerpoint/2010/main" val="802104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2CDCF7-E062-5539-7AA4-D9AB2B83BAD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C8B9C92-2343-9E96-BBC3-F91CAF552B3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A1A29FA-B10A-BD92-A86A-84D410823D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DE22AC5-E8BC-38D8-D970-F65B04DE74C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15E7775-3B2F-3AC4-EDAF-9B73837CAA4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E293EED-8B1D-44A9-F124-02D07695DFC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D9D8583-4958-0AC5-5EA7-1EABCCE4895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0CD96D3-4BD6-360F-3168-A7E830AE166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AA360FC-4C91-9B5A-340D-17A6216C768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2B6E30E-D3AB-2A51-253C-3B7DC04AE30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F6D86B7-5D44-5C46-3E31-8288BB0E67F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302D6A8-6857-55C6-4781-F6C6A49C4CD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859B5FF-51D0-F65D-8F12-26321DBA21C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0668BD7-DB20-C3C3-D3E5-7889932EF55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30DD839-EF77-6953-28FE-A8EDE562534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B2675F5-3B8B-1C6C-482F-418A4F0902B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6F3E16C-9389-C770-32F6-9045CB86341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DC87307F-BCD2-20D0-D098-DE0B026C114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DE53E26-0665-DABF-CC11-F1875894F79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C3D233D-69F6-5DC8-DCCB-E23736D4234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178ABC0-3D6B-2E31-40B8-37485D8D3A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3FFD16A-BA03-94A9-0A02-6A657D75A6A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3E3BC4-0AA9-AC8E-E12D-C7A93A1D3C8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B84EE96D-CE4C-4357-618C-3587A4B1AB0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FD5FB0D-7404-5194-715C-C5238DA838E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C78123E-2931-6480-23B2-62165DB226B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E682BAF-CA4E-0809-EF1D-F707B0F2B9C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41E2D9A-9FB9-05AA-CCB3-682010D0FB2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86E5008-5A13-B26F-36AA-EB1EE8CF1EE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922A9B-60FA-9D3E-8135-A79CB007890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BB20033-D9AA-C7A0-50DD-11A81DC0A46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6CDF759-E592-D2D0-A61C-87FCE77C170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BEFD507-3497-BC01-AEA2-333D6ED0790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D2ABFA2-BECC-E7BD-DB3D-D48C1FD5460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4901651-20C9-DA7D-1B78-F6EC26CCCC9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11AAC91-DB79-BB06-9ECC-853C55287D5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4DE20E7-E3BE-553F-6D61-05B71CD1C53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D69189A-C95C-07BC-C5C3-26F2323F62C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2CC131A-C4F8-0166-AF71-C83658872D5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D9E8ED1-8803-1CA8-8FB3-D1E81C6451D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04A20DE-2A75-2D28-FD46-04084A56819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A1F39C5-32A9-08C2-97A2-C961BB52D3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CDA0169-40F3-0902-2327-28B0483E947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5200AD8-0AED-EEB3-C70E-6DF37C9C3D9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97BC6EE-3B73-A0FA-280C-25591304792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773F3C8-D60E-98AB-EF2F-39421F5C424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2B18592-1734-5B7D-5690-9A43BDC3D14E}"/>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F5DB537-BF2E-E577-FB73-2CCDDF1CF6D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7D00AC1-8CCA-5DE1-CD81-2D30AB01B3C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CBE71BE6-5C8F-1C69-2DF3-A7AA4235E85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7B8A528-DB25-C8A6-8C39-C5483A3ED13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0A08805-5AF3-DEFD-9855-51F27CA8B43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37F7D27-8635-9BCF-5E54-A7AA01C0699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B1961F3-87F8-4D1E-26A4-C26C828804A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F414122-1EED-4333-C015-A26AC5C0BCA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A8670DA-5A15-ED01-599E-D1FE9AB1EB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192F7F9-C733-D15E-2B42-ED93EE87276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6898260-EE96-1CBE-2926-E073003C819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F666AC5-D321-F46E-5E7C-3AAA9D6484D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A4FBFC3-FBC8-BC3B-0F4F-DE667C6134F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F003673-F523-0E99-DE0C-D77054B2B1F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463CEB7-85B8-D12D-0662-1612F44269B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C1B5309-225B-3544-1E1C-82F55BE878D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55BBF0E-3005-9302-1D1B-5DBA2FE3596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26A9FE3-E185-CDD1-E38A-FCD2646361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9794C91-0C50-A00D-B07E-DEFE1D67F25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0DB5008-03A8-8CEE-6109-3947B98BCED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C459032-A7FE-C76D-F53D-FFAFDA0E4C4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CA54BA6-07C3-50E8-5F30-91AE0BF6651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FAC94AE-BCF7-584B-6208-7DBCD5CB572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48E2F5E-7866-2E23-81AA-DB36CD67B09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13C5871-53D6-ED2E-9DA0-47BCFE50C8F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E0A8715-D1EA-53CD-47BF-B01E191EB47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4ACEAE8-74F8-DFED-1518-F096157A3BD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0AF8662-2AB2-445F-C793-D5F595610D9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C4CB8FE-DF4E-3CD5-DE2B-AB8FEBB72BB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1D206F1D-3D74-F14B-8374-987F9A0CDDF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23AF9BAC-D454-39F0-0892-7F63D2FA287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EAADFBA-47C1-DC1F-533C-E7743199F93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F9F657B-A8E8-9EB9-C07F-CBB25394497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C37C1E0-5D9C-7F31-21E2-86CEF3EF896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AA2D294-B5FD-7E00-6072-63B7A875D3B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C5344DC-36D5-9835-F8A0-2485CBC6FE2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7E0B759-24DE-759F-47DE-F6D89CDDF47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3317432-84AA-9707-E9F7-BE95C4FB1AF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C8EEB5F-E4F8-C664-66EE-14B0EA16ADA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5B6C1C0-77C1-3B61-D3FB-24B295D2740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663B45B-0554-6EE0-7759-AAC32886A45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7004BF6-9C3C-24EB-C95B-75E431B1BD0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4468371-7F4F-87AE-FCEB-D34C2415A1E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BA4A826-E106-918F-A0D1-9C9452596DB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E2F0CDA-4BE9-B84B-DAD6-E6947A1F6CA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5855C5B-0F38-DD51-C775-E4869D57679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33758E2-04AC-59E7-659D-D281B1DEBC2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597F64E-022D-ADA4-4006-366710B5D00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1DF6AD1-F680-4CAD-77B2-B0A5E088C25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FCDDD4E-52C0-A314-D573-15B6F868326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675F97B-07B6-47A5-6654-CD1C4746715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F441C1B-F67E-7D00-A827-74750C02E7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1DD3990-B0AE-A755-9B44-5812E8EB2EF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EBC5C73-F991-7A0A-9785-ACB7598F687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E6E1C38-4D54-13E3-C19E-DA6FCE82DC7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B1F018E-4AE0-2C30-051F-D4B52E75EA2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A9D9436-F000-07F3-3BB6-76499B8A655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546B88E-AA01-9B6B-DA6D-6DC407DCC5C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24616DF-BE55-02D2-E474-C479B478080A}"/>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0980217-B260-82D2-D6FC-5E72E7146A6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8130BBA-F35E-11EF-A61C-DE5CDB11D14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C08DD8D-F12B-3F9F-B52F-F0099009897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6A3AF11-3BA5-309D-B7CE-5BDDB4F0358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8824AF7-2F9D-2AAD-0F7B-1C191030972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605D0DA-22F6-C138-58EF-5CE839A5DE2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47101AD-515B-F009-04E9-00F52997AA0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EB5FCE9-CA70-B53B-FA19-E90D2329179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C99BC69-BCE1-688D-4BE1-6CE4E09EEE1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F01AE00-9490-975C-A265-C39077C577A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F2CA80B-6002-98E8-7E1E-B31368BDCBE2}"/>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4426714-04D6-5BDA-D794-5EDDAD0BEB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9EC8C69-85C3-F2F7-DC74-5AA13BFD550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A75A542-117F-75A6-55E5-FCC50EB1DF4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5DA6ACA-0A50-CA74-4CBC-AD7970469A2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6C40BD9-D00C-EFC2-C97F-0DC3325D62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37214BA-CC4E-D3C1-AFE3-DDF3E2F1C3C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F787C7E-5902-D75F-B7DD-8AA145E3499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5B7CF4D-7D94-975D-0557-A60DB7F780F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E99F4FD-FD6F-B564-88D2-02C83B80533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AA971B95-3F3B-71BE-EBC1-797FBD78296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238D60F-1FAD-06C5-5452-D25D14D8A2E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EC1E95C-D369-9A24-63A8-7BEC5E08C4A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B7FDDFE-2B33-225F-B31D-66C805B773B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994DB27-A4AA-72DD-E751-F7F1F7A309B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4B0E26-737E-1CA5-8471-68DDA8C2F1A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492AAEA-A2FF-85F2-AB5C-D0CC019A832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69BAADC-8933-CDAA-72AE-3F42E633EB0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5" name="Slide Number Placeholder 3">
            <a:extLst>
              <a:ext uri="{FF2B5EF4-FFF2-40B4-BE49-F238E27FC236}">
                <a16:creationId xmlns:a16="http://schemas.microsoft.com/office/drawing/2014/main" id="{012CB47A-C4FC-42BA-AFFA-F052F1320CA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25</a:t>
            </a:fld>
            <a:endParaRPr lang="en-US" dirty="0">
              <a:solidFill>
                <a:schemeClr val="tx1"/>
              </a:solidFill>
              <a:latin typeface="Calibri" panose="020F0502020204030204"/>
            </a:endParaRPr>
          </a:p>
        </p:txBody>
      </p:sp>
      <p:sp>
        <p:nvSpPr>
          <p:cNvPr id="146" name="Content Placeholder 1">
            <a:extLst>
              <a:ext uri="{FF2B5EF4-FFF2-40B4-BE49-F238E27FC236}">
                <a16:creationId xmlns:a16="http://schemas.microsoft.com/office/drawing/2014/main" id="{C62AA0AD-4363-48EC-8154-BB11A1494354}"/>
              </a:ext>
            </a:extLst>
          </p:cNvPr>
          <p:cNvSpPr txBox="1">
            <a:spLocks/>
          </p:cNvSpPr>
          <p:nvPr/>
        </p:nvSpPr>
        <p:spPr>
          <a:xfrm>
            <a:off x="838199" y="2723099"/>
            <a:ext cx="10576945"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nSpc>
                <a:spcPct val="107000"/>
              </a:lnSpc>
              <a:spcBef>
                <a:spcPts val="0"/>
              </a:spcBef>
              <a:buNone/>
              <a:defRPr/>
            </a:pPr>
            <a:r>
              <a:rPr lang="en-US" b="1" dirty="0">
                <a:solidFill>
                  <a:srgbClr val="03244B"/>
                </a:solidFill>
              </a:rPr>
              <a:t>Presiding Judges</a:t>
            </a:r>
          </a:p>
          <a:p>
            <a:pPr lvl="1">
              <a:lnSpc>
                <a:spcPct val="107000"/>
              </a:lnSpc>
              <a:spcBef>
                <a:spcPts val="0"/>
              </a:spcBef>
              <a:defRPr/>
            </a:pPr>
            <a:r>
              <a:rPr lang="en-US" dirty="0">
                <a:solidFill>
                  <a:srgbClr val="03244B"/>
                </a:solidFill>
              </a:rPr>
              <a:t>Addressing complex voter issues.</a:t>
            </a:r>
          </a:p>
          <a:p>
            <a:pPr lvl="1">
              <a:lnSpc>
                <a:spcPct val="107000"/>
              </a:lnSpc>
              <a:spcBef>
                <a:spcPts val="0"/>
              </a:spcBef>
              <a:defRPr/>
            </a:pPr>
            <a:r>
              <a:rPr lang="en-US" dirty="0">
                <a:solidFill>
                  <a:srgbClr val="03244B"/>
                </a:solidFill>
              </a:rPr>
              <a:t>Completing and submitting detailed documentation.</a:t>
            </a:r>
          </a:p>
          <a:p>
            <a:pPr lvl="0">
              <a:lnSpc>
                <a:spcPct val="107000"/>
              </a:lnSpc>
              <a:spcBef>
                <a:spcPts val="0"/>
              </a:spcBef>
              <a:defRPr/>
            </a:pPr>
            <a:r>
              <a:rPr lang="en-US" dirty="0">
                <a:solidFill>
                  <a:srgbClr val="03244B"/>
                </a:solidFill>
              </a:rPr>
              <a:t>Before hiring election clerks, contact the authority conducting the election. </a:t>
            </a:r>
          </a:p>
          <a:p>
            <a:pPr lvl="1">
              <a:lnSpc>
                <a:spcPct val="107000"/>
              </a:lnSpc>
              <a:spcBef>
                <a:spcPts val="0"/>
              </a:spcBef>
              <a:defRPr/>
            </a:pPr>
            <a:r>
              <a:rPr lang="en-US" dirty="0">
                <a:solidFill>
                  <a:srgbClr val="03244B"/>
                </a:solidFill>
              </a:rPr>
              <a:t>If the county participates in the Countywide Polling Place Program, vote centers serve all voting precincts within the county. Therefore, clerks are not required to reside in a specific precinct, but they must be registered voters within the county.</a:t>
            </a:r>
          </a:p>
        </p:txBody>
      </p:sp>
      <p:sp>
        <p:nvSpPr>
          <p:cNvPr id="147" name="Title 2">
            <a:extLst>
              <a:ext uri="{FF2B5EF4-FFF2-40B4-BE49-F238E27FC236}">
                <a16:creationId xmlns:a16="http://schemas.microsoft.com/office/drawing/2014/main" id="{6F8BB0DB-F733-4264-8620-84F321BCE2A5}"/>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latin typeface="+mn-lt"/>
              </a:rPr>
              <a:t>Responsibilities and Duties of Deputy Early Voting Clerks, Presiding Judges, and </a:t>
            </a:r>
            <a:r>
              <a:rPr lang="en-US" sz="3500" dirty="0"/>
              <a:t>Election Clerks</a:t>
            </a:r>
          </a:p>
        </p:txBody>
      </p:sp>
      <p:sp>
        <p:nvSpPr>
          <p:cNvPr id="142" name="Slide Number Placeholder 3">
            <a:extLst>
              <a:ext uri="{FF2B5EF4-FFF2-40B4-BE49-F238E27FC236}">
                <a16:creationId xmlns:a16="http://schemas.microsoft.com/office/drawing/2014/main" id="{02473B08-3030-44E9-9691-AE9662F64D84}"/>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2.1B</a:t>
            </a:r>
          </a:p>
        </p:txBody>
      </p:sp>
    </p:spTree>
    <p:extLst>
      <p:ext uri="{BB962C8B-B14F-4D97-AF65-F5344CB8AC3E}">
        <p14:creationId xmlns:p14="http://schemas.microsoft.com/office/powerpoint/2010/main" val="2549726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534C36-55D9-9E08-52DA-589A60A0678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22DF3F6-C482-8A0D-9009-D10605D26B2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BB302E0-953D-F54F-50B3-82E9085E67F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8AE2D63-D1BD-68B5-7A31-3DD9B39AE8E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688329D-6EFF-EE5F-F4E2-535F73A99DE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4A7B134-AA5C-BE36-F29F-3768E1D8D56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5B31F55-BCEA-7721-98E1-5DAB7A0AAC5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DBE75C9-447B-E78A-76C3-E9ECE18C57B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6692036-298B-8541-C3FC-F18977D8D42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C902E00D-D9B3-AFD7-88D7-9053B9D52C0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D6F6033D-717E-C61F-4690-88ECE41F7E2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B4389DC-C286-6E9B-FA10-C9FBDFFD6A2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CF3B996-1EE5-4B7E-5118-D2C5DF842A1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6AE54C5-B461-2AE8-965E-366720EDEAC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0E3A836-6D4C-DC0E-70A6-B1C7C806650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4CB6243-C3B7-846E-5B69-206C1A38F29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726BB4D-7004-C3CB-B4B0-978A7F5E134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66AD949-01C5-3C1F-F197-CCCA1DFBCB8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6DFF400-F0DC-FD87-DC3C-D718B595EC3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73DB09A-8C87-C83F-6611-B07AD63EA5B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4E9D69F-EB01-736E-6222-97C9896664A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13806306-5024-0E2D-526B-C2D7A21E659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E922427-5219-F3B1-AE60-5EE4FF5D80F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9271D2C-C8D2-E409-8698-387AD9430F9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3342F22-30F1-72B6-1703-2E899C01B7A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BC19EC8-9AB2-CA83-FFEB-357C9BA0609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7071328-A6D9-A4D1-BE1B-3496F2094F9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3DADA3A-0C8E-4BDD-81BB-164C115E722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5498D56-4E4C-303A-2A66-9EB62E4991C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55E1C91-98D0-071C-F047-7D5B01511C2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9008EC0-1402-A68D-2A61-96E418DE5FA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283F51D-DDAE-3497-CB41-15AF6E39E63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7370EBE-4C32-2851-FE7A-6DC7704C13A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4335412-F1C0-B56C-12AE-20AF6585A6F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55059FF-C90B-21C3-790C-8CF30E7962E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BEF299C-1A06-92DD-D6F8-0A112533575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669ACA-C8B8-5BD6-9CD0-F686E5BEFEB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E5599A98-E49E-949C-56E1-D53EB42AB60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A71992F-7E23-0FA4-B560-D87B5990C5E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889110F-EDE8-065D-F3EE-0639D701066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6FFA0E7-7DB5-9169-DC2B-F046CCE900F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75E1C2D-C37A-41F3-74D3-CFB2E40D82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1CEEA9E-7BBD-CB0D-546C-6C022FB7E53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1EF4679-94F8-E1B2-F2F0-15EEB9D1037F}"/>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5B13F49-CA22-CEA3-F2DF-E6423EA2CDC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34128E9-E0CE-033A-FA24-B005FBF7BEE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0A0BDFB-66E8-E184-021D-B1602357831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BC07C5C-AAA6-05B8-E0B8-E98EC0579B2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2838A3F-0C75-F633-0612-FBA4D946A77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825BB39-DB9C-88BC-156C-D2F5B5E82BB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5511D86-232F-C460-A329-B5E1BE5BBD0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6A71D83-9689-1B2F-3F90-004BE978FBB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E3C3ED3-41EB-7A02-5934-87C581A669D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F323581-A39D-3190-405E-6D81F07A9FF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8787941-58AA-4A49-375B-8185FC5E33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31D72A87-A1BE-6CD3-7D52-4C0217FCD5A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F4CF8DC-3BE2-BC39-1057-480AE4FB574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956D5F4-0A48-ABB5-549A-4F6243CD64C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71237DD-4B91-AAAC-B707-5CA5F0D0E51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DC0B075-DC00-FB1C-591A-11AC4D7EEB6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4A66595-8A04-F8F2-5161-C0659DFD329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DE5AC7F-0E46-2FC2-552D-A7F135C8AC1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BACC705-6D7E-8476-53AC-A882E86299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A84949-3436-8845-E0B2-BDB5DDE2D74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874CD04-25F9-F527-28DC-B4BDE2AF428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1F2D55B-E5B9-427E-07C3-4CFD5C323A6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F70BC62-E221-1C37-CA32-85F26CF04B5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ECE16EF-4FD0-24DC-B14A-9735D6D58BF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FFD5911-3666-8157-A1C0-97AF51AB6CB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1E178EB-5DB7-FCA0-B18D-6C5E2F0BDC5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BED7A0F-650F-59EF-9CAE-61F6D5F2CAE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A8FB608-DAE3-838F-BE6B-32F293BBEBF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1E2ECB5-28B0-CF47-3A5B-2FF19C267B3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42BBE7E-FA7A-046C-DE0B-B9000185B93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09301A-5812-B7A4-D44E-479354589AC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5C8FCC82-3FC2-719B-0869-4F92AD68ABA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EB83C2B-BEB7-40B3-28C2-127A32545EA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DC197FD-30B4-4E6B-4227-9DF4D20465D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0995C66-A73A-A0E2-D94C-A5A10B0A348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BC2F224-0AAF-C820-B8E4-DD74C99256F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38C190F-EB03-4B79-4333-4B6F3FB0025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D693F2A-1FDC-A39C-FFEF-E23AFC55C8E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D8E81B2-E194-8ECF-B024-28A915C9791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F5F19240-CF0C-EF21-BDD3-2C541DCCFFB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08F3691-90D8-80E5-955A-1BA5FAAFEE2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8513EAF-24EE-6958-7164-1111C2642F3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BB97CAC-9823-2809-26D3-473CC978B76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C1ECDCE-80FB-542F-23E3-E40595ACA58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D7B7880-E196-6197-6C7C-4861D64A9F9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5F50632-CEFD-93F8-C155-03CD2E0E772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1FF5A58-854A-684B-EE24-FA98ADD00C7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AFE519-4684-BE2B-4030-E4505D589AB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834A68C-B7A7-7106-57A1-2E96291713B2}"/>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5B978F5-A33D-62D8-D214-B623E4D730D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194DCE5-328D-77CC-282F-B03A5D0096C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1859DE8-C66D-CDF6-3B6C-454D85D59A9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CB4BA27-D36A-920E-FDC8-93F112A1835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4AAF61D-1AA1-4145-A33B-834FEB15DD1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DD1EEA8-7D22-04C6-6568-158A94F5B19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655ACA6-5899-34B7-CE30-1BC30399A4C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5ECAF3A-9E05-D000-FDBC-3507BA5A558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B137966-9944-EEF1-5FCA-C38B2CF5E1C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0EE6383-750C-F28B-6870-72F9DE2B6E1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0B620BE-474E-9FC0-021A-4FA9F73D0DD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D38EAB5-FB48-A67E-9727-69FFDF22F27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2C04C13-C885-88FE-A7E3-6FAECC61DC5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9EF0DC0-4FC7-1932-F1C8-45098C56053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9C6F62A-3A43-1F88-77F8-1EB1C934082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5D667CA-278C-4C3D-13EB-754DDE713FF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895789B-6052-B584-31FF-89C898F64D7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1A3DF7F-77FC-85F1-B687-7F5A35D9F99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850D25A-7D82-9ABA-84B4-761E4D80811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A128EF3-5AE9-37AE-800B-5619E7DE5FE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BE3A328-8A44-C50A-5A5A-3D53E44393C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A6E3B09-4B81-45B0-A820-96EEBBB83E8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5DB91AF-72F7-0C5F-4A96-6D8804C150A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612E368-B69C-F1DB-B5E9-8EBE4383AA8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B7ACCD0-1109-E517-5477-545869C5294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5149322-67F8-26CD-1939-79CF66AE140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AE9E1A6-F83F-996C-9BF8-F81CA9479A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17115AB-8057-1CD1-34FD-4D6FFD6225C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DC3D0CB-714D-AA6C-6E34-16E9BD5CE8F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793841A-8E01-CE07-8A2B-4C40FA5381F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F9416C4-5C99-5EF0-AEA2-0E9E45F0F81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7E7621C-A95D-6424-98E6-F601F6ED6EB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C4DD988-CB02-34A3-7E59-C3104BF450F0}"/>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0FC2F7F-FDF8-66AA-5D46-EC7F8EA02CC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D5BD5A9-2DCB-EF58-BCFC-D6937B76A72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EB96C8C5-97E8-F738-8E50-E2B5EB67C77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EB848C2-FDDB-B8EC-E698-FC395936157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8ED5047-4B73-2454-5CB8-1BC196BD436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DF97A6A-3FFE-1C26-C309-A3CE67A42CE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F2D3A30-0EA4-B644-B52B-A17988CFBA4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CD8CBA-FC4C-A55D-76AA-804EA918930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Text Box 2">
            <a:extLst>
              <a:ext uri="{FF2B5EF4-FFF2-40B4-BE49-F238E27FC236}">
                <a16:creationId xmlns:a16="http://schemas.microsoft.com/office/drawing/2014/main" id="{C3D3877C-BC56-D116-6F88-CD1FF9AB61AD}"/>
              </a:ext>
            </a:extLst>
          </p:cNvPr>
          <p:cNvSpPr txBox="1">
            <a:spLocks noChangeArrowheads="1"/>
          </p:cNvSpPr>
          <p:nvPr/>
        </p:nvSpPr>
        <p:spPr bwMode="auto">
          <a:xfrm>
            <a:off x="8295820" y="2497819"/>
            <a:ext cx="3009887" cy="4123691"/>
          </a:xfrm>
          <a:prstGeom prst="rect">
            <a:avLst/>
          </a:prstGeom>
          <a:solidFill>
            <a:srgbClr val="E2E2E2"/>
          </a:solidFill>
          <a:ln w="9525">
            <a:solidFill>
              <a:srgbClr val="002878"/>
            </a:solidFill>
            <a:miter lim="800000"/>
            <a:headEnd/>
            <a:tailEnd/>
          </a:ln>
        </p:spPr>
        <p:txBody>
          <a:bodyPr rot="0" vert="horz" wrap="square" lIns="91440" tIns="45720" rIns="91440" bIns="4572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47625" lvl="0" indent="0" algn="ctr" defTabSz="914400" rtl="0" eaLnBrk="1" fontAlgn="auto" latinLnBrk="0" hangingPunct="1">
              <a:lnSpc>
                <a:spcPct val="102000"/>
              </a:lnSpc>
              <a:spcBef>
                <a:spcPts val="0"/>
              </a:spcBef>
              <a:spcAft>
                <a:spcPts val="600"/>
              </a:spcAft>
              <a:buClrTx/>
              <a:buSzTx/>
              <a:buFontTx/>
              <a:buNone/>
              <a:tabLst/>
              <a:defRPr/>
            </a:pPr>
            <a:r>
              <a:rPr kumimoji="0" lang="en-US" sz="2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Hours </a:t>
            </a:r>
            <a:endParaRPr kumimoji="0" lang="en-US" sz="20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114300" marR="90805" lvl="0" indent="0" algn="just" defTabSz="914400" rtl="0" eaLnBrk="1" fontAlgn="auto" latinLnBrk="0" hangingPunct="1">
              <a:lnSpc>
                <a:spcPct val="102000"/>
              </a:lnSpc>
              <a:spcBef>
                <a:spcPts val="0"/>
              </a:spcBef>
              <a:spcAft>
                <a:spcPts val="25"/>
              </a:spcAft>
              <a:buClrTx/>
              <a:buSzTx/>
              <a:buFontTx/>
              <a:buNone/>
              <a:tabLst/>
              <a:defRPr/>
            </a:pPr>
            <a:r>
              <a:rPr kumimoji="0" lang="en-US" sz="1800" b="0" i="1"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Remember: P</a:t>
            </a:r>
            <a:r>
              <a:rPr kumimoji="0" lang="en-US" sz="18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olls are open on election day from  7 a.m. to 7 p.m. Contact the authority conducting the election regarding your specific scheduled hours. Poll workers must remain at the polling place until the last voter in line by 7 p.m. votes and all voting equipment has been packed away.</a:t>
            </a:r>
          </a:p>
        </p:txBody>
      </p:sp>
      <p:sp>
        <p:nvSpPr>
          <p:cNvPr id="141" name="Slide Number Placeholder 3">
            <a:extLst>
              <a:ext uri="{FF2B5EF4-FFF2-40B4-BE49-F238E27FC236}">
                <a16:creationId xmlns:a16="http://schemas.microsoft.com/office/drawing/2014/main" id="{32834710-94C2-44A1-8A85-F97681CCAC1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26</a:t>
            </a:fld>
            <a:endParaRPr lang="en-US" dirty="0">
              <a:solidFill>
                <a:schemeClr val="tx1"/>
              </a:solidFill>
              <a:latin typeface="Calibri" panose="020F0502020204030204"/>
            </a:endParaRPr>
          </a:p>
        </p:txBody>
      </p:sp>
      <p:sp>
        <p:nvSpPr>
          <p:cNvPr id="145" name="Content Placeholder 1">
            <a:extLst>
              <a:ext uri="{FF2B5EF4-FFF2-40B4-BE49-F238E27FC236}">
                <a16:creationId xmlns:a16="http://schemas.microsoft.com/office/drawing/2014/main" id="{59F5839D-0E6E-4773-99C7-73E86EB9C4D1}"/>
              </a:ext>
            </a:extLst>
          </p:cNvPr>
          <p:cNvSpPr txBox="1">
            <a:spLocks/>
          </p:cNvSpPr>
          <p:nvPr/>
        </p:nvSpPr>
        <p:spPr>
          <a:xfrm>
            <a:off x="838200" y="2723099"/>
            <a:ext cx="6946594"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Hours and Work Assignments</a:t>
            </a:r>
          </a:p>
          <a:p>
            <a:pPr>
              <a:lnSpc>
                <a:spcPct val="107000"/>
              </a:lnSpc>
              <a:spcBef>
                <a:spcPts val="0"/>
              </a:spcBef>
            </a:pPr>
            <a:r>
              <a:rPr lang="en-US" dirty="0">
                <a:solidFill>
                  <a:srgbClr val="03244B"/>
                </a:solidFill>
              </a:rPr>
              <a:t>Before each election, presiding judges must contact the alternate presiding judge and all election clerks to review work schedules and assignments. </a:t>
            </a:r>
          </a:p>
          <a:p>
            <a:pPr>
              <a:lnSpc>
                <a:spcPct val="107000"/>
              </a:lnSpc>
              <a:spcBef>
                <a:spcPts val="0"/>
              </a:spcBef>
            </a:pPr>
            <a:r>
              <a:rPr lang="en-US" dirty="0">
                <a:solidFill>
                  <a:srgbClr val="03244B"/>
                </a:solidFill>
              </a:rPr>
              <a:t>Presiding judges should also confirm availability and remind clerks to arrive at the time specified by the authority conducting the election (unless split shifts are permitted, in which case clerks should arrive at their scheduled time). </a:t>
            </a:r>
          </a:p>
        </p:txBody>
      </p:sp>
      <p:sp>
        <p:nvSpPr>
          <p:cNvPr id="146" name="Title 2">
            <a:extLst>
              <a:ext uri="{FF2B5EF4-FFF2-40B4-BE49-F238E27FC236}">
                <a16:creationId xmlns:a16="http://schemas.microsoft.com/office/drawing/2014/main" id="{F1477B7B-A0B6-45A7-8427-BCAE51675E67}"/>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latin typeface="+mn-lt"/>
              </a:rPr>
              <a:t>Responsibilities and Duties of Deputy Early Voting Clerks, Presiding Judges, and </a:t>
            </a:r>
            <a:r>
              <a:rPr lang="en-US" sz="3500" dirty="0"/>
              <a:t>Election Clerks</a:t>
            </a:r>
          </a:p>
        </p:txBody>
      </p:sp>
      <p:sp>
        <p:nvSpPr>
          <p:cNvPr id="142" name="Slide Number Placeholder 3">
            <a:extLst>
              <a:ext uri="{FF2B5EF4-FFF2-40B4-BE49-F238E27FC236}">
                <a16:creationId xmlns:a16="http://schemas.microsoft.com/office/drawing/2014/main" id="{3CD22769-47CE-4B1D-814F-C5E0BBBB312C}"/>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2.1B</a:t>
            </a:r>
          </a:p>
        </p:txBody>
      </p:sp>
    </p:spTree>
    <p:extLst>
      <p:ext uri="{BB962C8B-B14F-4D97-AF65-F5344CB8AC3E}">
        <p14:creationId xmlns:p14="http://schemas.microsoft.com/office/powerpoint/2010/main" val="1590149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534C36-55D9-9E08-52DA-589A60A0678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22DF3F6-C482-8A0D-9009-D10605D26B2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BB302E0-953D-F54F-50B3-82E9085E67F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8AE2D63-D1BD-68B5-7A31-3DD9B39AE8E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688329D-6EFF-EE5F-F4E2-535F73A99DE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4A7B134-AA5C-BE36-F29F-3768E1D8D56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5B31F55-BCEA-7721-98E1-5DAB7A0AAC5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DBE75C9-447B-E78A-76C3-E9ECE18C57B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6692036-298B-8541-C3FC-F18977D8D42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C902E00D-D9B3-AFD7-88D7-9053B9D52C0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D6F6033D-717E-C61F-4690-88ECE41F7E2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B4389DC-C286-6E9B-FA10-C9FBDFFD6A2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CF3B996-1EE5-4B7E-5118-D2C5DF842A1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6AE54C5-B461-2AE8-965E-366720EDEAC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0E3A836-6D4C-DC0E-70A6-B1C7C806650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4CB6243-C3B7-846E-5B69-206C1A38F29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726BB4D-7004-C3CB-B4B0-978A7F5E134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66AD949-01C5-3C1F-F197-CCCA1DFBCB8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6DFF400-F0DC-FD87-DC3C-D718B595EC3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73DB09A-8C87-C83F-6611-B07AD63EA5B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4E9D69F-EB01-736E-6222-97C9896664A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13806306-5024-0E2D-526B-C2D7A21E659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E922427-5219-F3B1-AE60-5EE4FF5D80F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9271D2C-C8D2-E409-8698-387AD9430F9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3342F22-30F1-72B6-1703-2E899C01B7A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BC19EC8-9AB2-CA83-FFEB-357C9BA0609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7071328-A6D9-A4D1-BE1B-3496F2094F9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3DADA3A-0C8E-4BDD-81BB-164C115E722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5498D56-4E4C-303A-2A66-9EB62E4991C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55E1C91-98D0-071C-F047-7D5B01511C2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9008EC0-1402-A68D-2A61-96E418DE5FA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283F51D-DDAE-3497-CB41-15AF6E39E63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7370EBE-4C32-2851-FE7A-6DC7704C13A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4335412-F1C0-B56C-12AE-20AF6585A6F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55059FF-C90B-21C3-790C-8CF30E7962E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BEF299C-1A06-92DD-D6F8-0A112533575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669ACA-C8B8-5BD6-9CD0-F686E5BEFEB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E5599A98-E49E-949C-56E1-D53EB42AB60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A71992F-7E23-0FA4-B560-D87B5990C5E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889110F-EDE8-065D-F3EE-0639D701066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6FFA0E7-7DB5-9169-DC2B-F046CCE900F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75E1C2D-C37A-41F3-74D3-CFB2E40D82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1CEEA9E-7BBD-CB0D-546C-6C022FB7E53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1EF4679-94F8-E1B2-F2F0-15EEB9D1037F}"/>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5B13F49-CA22-CEA3-F2DF-E6423EA2CDC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34128E9-E0CE-033A-FA24-B005FBF7BEE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0A0BDFB-66E8-E184-021D-B1602357831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BC07C5C-AAA6-05B8-E0B8-E98EC0579B2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2838A3F-0C75-F633-0612-FBA4D946A77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825BB39-DB9C-88BC-156C-D2F5B5E82BB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5511D86-232F-C460-A329-B5E1BE5BBD0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6A71D83-9689-1B2F-3F90-004BE978FBB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E3C3ED3-41EB-7A02-5934-87C581A669D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F323581-A39D-3190-405E-6D81F07A9FF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8787941-58AA-4A49-375B-8185FC5E33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31D72A87-A1BE-6CD3-7D52-4C0217FCD5A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F4CF8DC-3BE2-BC39-1057-480AE4FB574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956D5F4-0A48-ABB5-549A-4F6243CD64C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71237DD-4B91-AAAC-B707-5CA5F0D0E51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DC0B075-DC00-FB1C-591A-11AC4D7EEB6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4A66595-8A04-F8F2-5161-C0659DFD329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DE5AC7F-0E46-2FC2-552D-A7F135C8AC1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BACC705-6D7E-8476-53AC-A882E86299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A84949-3436-8845-E0B2-BDB5DDE2D74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874CD04-25F9-F527-28DC-B4BDE2AF428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1F2D55B-E5B9-427E-07C3-4CFD5C323A6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F70BC62-E221-1C37-CA32-85F26CF04B5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ECE16EF-4FD0-24DC-B14A-9735D6D58BF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FFD5911-3666-8157-A1C0-97AF51AB6CB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1E178EB-5DB7-FCA0-B18D-6C5E2F0BDC5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BED7A0F-650F-59EF-9CAE-61F6D5F2CAE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A8FB608-DAE3-838F-BE6B-32F293BBEBF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1E2ECB5-28B0-CF47-3A5B-2FF19C267B3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42BBE7E-FA7A-046C-DE0B-B9000185B93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09301A-5812-B7A4-D44E-479354589AC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5C8FCC82-3FC2-719B-0869-4F92AD68ABA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EB83C2B-BEB7-40B3-28C2-127A32545EA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DC197FD-30B4-4E6B-4227-9DF4D20465D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0995C66-A73A-A0E2-D94C-A5A10B0A348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BC2F224-0AAF-C820-B8E4-DD74C99256F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38C190F-EB03-4B79-4333-4B6F3FB0025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D693F2A-1FDC-A39C-FFEF-E23AFC55C8E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D8E81B2-E194-8ECF-B024-28A915C9791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F5F19240-CF0C-EF21-BDD3-2C541DCCFFB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08F3691-90D8-80E5-955A-1BA5FAAFEE2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8513EAF-24EE-6958-7164-1111C2642F3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BB97CAC-9823-2809-26D3-473CC978B76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C1ECDCE-80FB-542F-23E3-E40595ACA58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D7B7880-E196-6197-6C7C-4861D64A9F9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5F50632-CEFD-93F8-C155-03CD2E0E772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1FF5A58-854A-684B-EE24-FA98ADD00C7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AFE519-4684-BE2B-4030-E4505D589AB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834A68C-B7A7-7106-57A1-2E96291713B2}"/>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5B978F5-A33D-62D8-D214-B623E4D730D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194DCE5-328D-77CC-282F-B03A5D0096C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1859DE8-C66D-CDF6-3B6C-454D85D59A9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CB4BA27-D36A-920E-FDC8-93F112A1835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4AAF61D-1AA1-4145-A33B-834FEB15DD1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DD1EEA8-7D22-04C6-6568-158A94F5B19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655ACA6-5899-34B7-CE30-1BC30399A4C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5ECAF3A-9E05-D000-FDBC-3507BA5A558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B137966-9944-EEF1-5FCA-C38B2CF5E1C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0EE6383-750C-F28B-6870-72F9DE2B6E1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0B620BE-474E-9FC0-021A-4FA9F73D0DD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D38EAB5-FB48-A67E-9727-69FFDF22F27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2C04C13-C885-88FE-A7E3-6FAECC61DC5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9EF0DC0-4FC7-1932-F1C8-45098C56053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9C6F62A-3A43-1F88-77F8-1EB1C934082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5D667CA-278C-4C3D-13EB-754DDE713FF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895789B-6052-B584-31FF-89C898F64D7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1A3DF7F-77FC-85F1-B687-7F5A35D9F99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850D25A-7D82-9ABA-84B4-761E4D80811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A128EF3-5AE9-37AE-800B-5619E7DE5FE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BE3A328-8A44-C50A-5A5A-3D53E44393C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A6E3B09-4B81-45B0-A820-96EEBBB83E8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5DB91AF-72F7-0C5F-4A96-6D8804C150A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612E368-B69C-F1DB-B5E9-8EBE4383AA8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B7ACCD0-1109-E517-5477-545869C5294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5149322-67F8-26CD-1939-79CF66AE140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AE9E1A6-F83F-996C-9BF8-F81CA9479A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17115AB-8057-1CD1-34FD-4D6FFD6225C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DC3D0CB-714D-AA6C-6E34-16E9BD5CE8F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793841A-8E01-CE07-8A2B-4C40FA5381F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F9416C4-5C99-5EF0-AEA2-0E9E45F0F81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7E7621C-A95D-6424-98E6-F601F6ED6EB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C4DD988-CB02-34A3-7E59-C3104BF450F0}"/>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0FC2F7F-FDF8-66AA-5D46-EC7F8EA02CC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D5BD5A9-2DCB-EF58-BCFC-D6937B76A72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EB96C8C5-97E8-F738-8E50-E2B5EB67C77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EB848C2-FDDB-B8EC-E698-FC395936157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8ED5047-4B73-2454-5CB8-1BC196BD436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DF97A6A-3FFE-1C26-C309-A3CE67A42CE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F2D3A30-0EA4-B644-B52B-A17988CFBA4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CD8CBA-FC4C-A55D-76AA-804EA918930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6D5FADDD-4D84-4E4B-9E11-05ED5884C54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27</a:t>
            </a:fld>
            <a:endParaRPr lang="en-US" dirty="0">
              <a:solidFill>
                <a:schemeClr val="tx1"/>
              </a:solidFill>
              <a:latin typeface="Calibri" panose="020F0502020204030204"/>
            </a:endParaRPr>
          </a:p>
        </p:txBody>
      </p:sp>
      <p:sp>
        <p:nvSpPr>
          <p:cNvPr id="145" name="Content Placeholder 1">
            <a:extLst>
              <a:ext uri="{FF2B5EF4-FFF2-40B4-BE49-F238E27FC236}">
                <a16:creationId xmlns:a16="http://schemas.microsoft.com/office/drawing/2014/main" id="{C5F0C2BF-0614-471D-90F4-6AB61B715BEF}"/>
              </a:ext>
            </a:extLst>
          </p:cNvPr>
          <p:cNvSpPr txBox="1">
            <a:spLocks/>
          </p:cNvSpPr>
          <p:nvPr/>
        </p:nvSpPr>
        <p:spPr>
          <a:xfrm>
            <a:off x="838199" y="2723099"/>
            <a:ext cx="10576945"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Hours and Work Assignments</a:t>
            </a:r>
          </a:p>
          <a:p>
            <a:pPr>
              <a:lnSpc>
                <a:spcPct val="107000"/>
              </a:lnSpc>
              <a:spcBef>
                <a:spcPts val="0"/>
              </a:spcBef>
            </a:pPr>
            <a:r>
              <a:rPr lang="en-US" dirty="0">
                <a:solidFill>
                  <a:srgbClr val="03244B"/>
                </a:solidFill>
              </a:rPr>
              <a:t>The authority conducting the election may authorize shift work for some election clerks, allowing them to leave before polls close. However, clerks cannot leave after ballot counting begins, except for temporary breaks. </a:t>
            </a:r>
          </a:p>
          <a:p>
            <a:pPr>
              <a:lnSpc>
                <a:spcPct val="107000"/>
              </a:lnSpc>
              <a:spcBef>
                <a:spcPts val="0"/>
              </a:spcBef>
            </a:pPr>
            <a:r>
              <a:rPr lang="en-US" dirty="0">
                <a:solidFill>
                  <a:srgbClr val="03244B"/>
                </a:solidFill>
              </a:rPr>
              <a:t>Similarly, some clerks may be permitted to start after polls open. Presiding judges can approve temporary absences for meals or other necessities, but must treat clerks uniformly in managing work hours, duties, and breaks.</a:t>
            </a:r>
          </a:p>
        </p:txBody>
      </p:sp>
      <p:sp>
        <p:nvSpPr>
          <p:cNvPr id="146" name="Title 2">
            <a:extLst>
              <a:ext uri="{FF2B5EF4-FFF2-40B4-BE49-F238E27FC236}">
                <a16:creationId xmlns:a16="http://schemas.microsoft.com/office/drawing/2014/main" id="{6F935AF6-9933-403C-9576-E825E6F8C9EC}"/>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latin typeface="+mn-lt"/>
              </a:rPr>
              <a:t>Responsibilities and Duties of Deputy Early Voting Clerks, Presiding Judges, and </a:t>
            </a:r>
            <a:r>
              <a:rPr lang="en-US" sz="3500" dirty="0"/>
              <a:t>Election Clerks</a:t>
            </a:r>
          </a:p>
        </p:txBody>
      </p:sp>
      <p:sp>
        <p:nvSpPr>
          <p:cNvPr id="142" name="Slide Number Placeholder 3">
            <a:extLst>
              <a:ext uri="{FF2B5EF4-FFF2-40B4-BE49-F238E27FC236}">
                <a16:creationId xmlns:a16="http://schemas.microsoft.com/office/drawing/2014/main" id="{96C2CE6C-0A29-4813-8DC4-1E08C0AA7AA4}"/>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2.1B</a:t>
            </a:r>
          </a:p>
        </p:txBody>
      </p:sp>
    </p:spTree>
    <p:extLst>
      <p:ext uri="{BB962C8B-B14F-4D97-AF65-F5344CB8AC3E}">
        <p14:creationId xmlns:p14="http://schemas.microsoft.com/office/powerpoint/2010/main" val="898425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12187B-F621-C37E-7893-EAD26DB67C07}"/>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829EB350-A6F8-3661-BA44-4AE8B7EDFD5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2C6A121-0557-C4F4-9609-AABBE170C1E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C0F0F0C-CBE1-E068-2991-F796DECA6B7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D06EB1B-55AB-28C1-86FC-D288975D0A1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D4F1535-854A-C126-03BD-07089877D88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4210377-3AD7-27DE-24DB-875CD3B1215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16865F3-E1E2-6196-CF02-7C415B245AD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42BF3AD-9892-C2B0-0AAC-2324BD49EF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166E82F-B917-D689-2305-C1F0B3D6C9B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4C1735F-B51C-F905-95DD-AA2621FC45B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CCD8002B-4CA5-9AF6-DE64-59A39C4A6E9C}"/>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7F475F8-1C98-6B38-589D-A47B7BDC009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93D6072-84B1-05F8-E4E5-6FDB7E32CC4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2F1FFBA-BB44-6199-CBD2-B15AF80063A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657A2E1E-2B95-D8AA-C147-BEA63EB1D5A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B913B7A-AA48-B539-6C92-D2E5BBD453B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81F3170-C812-9BE0-0B25-986C42A81F2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897B3A4-2E20-C9F5-7C5A-B2F8BE396CC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A4087C4-0FE5-1484-1A47-481773CB424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26A7935-476F-028E-A093-85D575B486E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48B8DCF-CB97-E39A-C77E-936FA18754E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B357CEB7-EF0A-6ECD-CFD0-97E7933591F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B4ADB0D-9A07-76C6-F1B0-C0E8BB0ECD1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C41C6A2-99F9-7FE5-EF1D-FC703620D4C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5268387-7412-67DF-69FC-25B066058FB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9695B13-4685-F5B0-7576-203BECBC282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4737C37-837A-2B3B-DA8B-420840D80E6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B8E93E65-C440-7BD6-B88A-6FA9FDBB673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FC0483F-D44D-177D-E280-D6AB24552860}"/>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8AA4E2B-08F5-0005-1BEE-FBBCCE54407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2F7981B-9F26-720D-F573-F2A0100F4F7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C2681CB-EDB2-AAFE-82F7-CFE238179C0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AA81B6D-9823-9CF7-7A1E-B77AC0CC4FF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CF9A85D-DC96-7029-0A9A-EEFD615C69C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F7BF1C0-4170-D102-B522-47F174B1A6B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1DE36FF-001D-827C-1A2C-0611B3084F1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AE642734-74A6-20E4-9F6D-87983655B6B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0598956-BCE5-AD3C-8BF6-73DF890E8D1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74FA563-0F0D-1340-FBEE-86397F79310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5ABD4C9-3B46-0A1D-55AD-E5D8186317E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7010326-E873-954A-904C-EDC5B445774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38C6BAF-E0CF-6797-6725-18F90C15245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6DF8154-C202-E187-08FD-6938A360F07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8335A8A-9606-779F-C380-5AE827F52FC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4071CAE-1369-1B96-620A-CAD5859754B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9DC70B9-DB01-C175-CC01-24AB5BF0AB5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8971C-BDCB-B0EC-006D-611CA8B753F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37DC6A2-0B1B-28DC-CB9F-FBB4CFB2E25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3D35A3D-D3EF-50C7-4C7D-04D493BFC46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18A2D63-20EF-2AF8-E84A-3B40A510B56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305A3A6-7603-980A-5F74-0AC283789DA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B058C16-E70C-31D9-5AC3-7C6D6BF0111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4238CEB-1D48-FC3E-EDCF-E837632A2F5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F55809D-8647-6D29-50C4-69B5373883E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8F5590-BF47-CBFA-4C91-CEADCE4DF5E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0C4F0A2-9B74-056B-A682-B83610AC419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54E2895-DCC3-3DF2-C1B8-1129EB59209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520DC2B-2FD5-57E2-B4DA-EC5F058AF56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08D046A-ED02-AC56-56E3-87616998D60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39646C0-91B4-2DFF-2EA5-09C07DA08CD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8C91873-6E30-64EF-24EE-18D64321D49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12EF9E7-6873-15CB-4762-85A33E4E7AB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36EB88D-F46E-D33A-B87B-4A7E088B332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24ECF267-38C2-46BC-9EC4-BB83AB9C283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0593351-216F-D8B7-5E72-D7203756CC1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5736BAE-B23D-F099-DB5E-9F956D99054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620852E-9AB9-8972-69FC-1078A2C5327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637575F-0011-923E-F9EE-4C18A9BE887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97120C5-87D7-B294-43FC-07BDCE80DC4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824E95F-93AE-F046-9A81-4442E230D5C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37D2118-6D01-1B83-2AF8-4B05D4225CF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5E4893E-5788-A937-52C1-2234361A350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A6042288-876A-8E53-5F6D-A6B8047BAF6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8F69191-5D89-CDBF-7932-30327899644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7F295BB-B687-E72F-35A9-8AC0B7EEB02B}"/>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EC68DCC-219C-2E4B-82C7-A1DE113A59F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9215C45-26ED-8319-418F-0ACB8E6C12F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0C0C3AF-F29A-C0FF-0662-320A08819AC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D469110-CEB5-45E4-0A84-D960C2DEF4A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FD3DD58-21AD-A881-594A-9A7F59791F1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BCF99F3-60E2-5A70-DBD8-B7DA0B48BCF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6775F1D-2478-E30C-246E-2856592B59B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4310E9D-4F01-D67C-FA40-3C468571CA2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FBF7E9-7066-F199-43F7-FEF410C9A32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6821048-6995-2A30-7FFD-3169A8A6F2C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D4BFCA2-79DD-807B-DE53-A6247E9C1BE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FEA40E5-4084-7D34-3474-EA2E393C50C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E5BC014-954F-F1E5-0A47-0F19AE9148E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1C783FE-3CD2-476A-33C1-48A75C82538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7BDF92F-83A8-B733-60BE-A7CF923157C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173369F-6DD7-92B9-687D-AA4C1AEBAB7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1B3776C-CF8D-F6A0-1EF8-FD49C42788F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E664573-5108-D68A-4600-10AFD006C68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9E562ED-3F35-5CA5-A234-967EB79765C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F685B9D-4636-E69C-9335-556BFA59552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D1BF167-F570-C50F-5929-AD7151A3A1B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2E88EFD-80CA-7D3B-9BFE-BB7A51376C8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BBBE0D5-6FD1-59A6-E46B-15746AA0A12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96ACC7C-8FE3-18EE-A6CF-9AF93AAA073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53A2A91-1A83-643D-F6BB-89DC0FFC140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31CCE7C-5A31-DD26-79DC-99819CF03C7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77141C7-3BB0-57A4-0F4D-63FBC4856DC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DD570B8-EB2A-2CD6-EEAD-2CFDE4DBF5F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B5C68C4-EA0F-9B69-99E3-81ED9848A9C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E7C3AC3-F3C3-CCA2-163F-93693C7C8A5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D0B97AF-A7A1-13FE-2982-4788DE2CC88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FE4084E-992C-465C-79BD-400EE281AFA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B6832DF-F447-5CFD-0140-D763BD2767E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A20537D-AF5B-0FDF-E6A7-FA70EEF9CD1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229F66-B23E-3FCC-0778-99963584B2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2F5221-5C78-835D-FAC1-0206C5E6524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0221317-34AC-C2FF-2BBC-0EB8192B5E2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7B4ECD1-9AFB-3FEA-B098-8D602443EA1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708C2F9-5DFD-57C0-0C08-5F5A9C1F650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030E29-4B5F-BF27-81C4-312FE73FA05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957E27F-D5B9-E961-71A4-BB9839253C7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5E0AB0B-C3B5-CE2D-4F56-D7DF2F364CD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74ED5CB-C930-D1BB-22E3-E080F1B2FD0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3EAC33E-5E90-3A8E-7BC6-52790B253C8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E382716-0F3F-48A4-2789-BA229DFF018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2BBF0EF-7532-C4A5-4BCB-5721CA4E69E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A194371-2C4C-17D9-60E7-8DBDBD69651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021FA82-CD52-3FDE-B863-D2EBDABC152F}"/>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51987-5389-47E0-FD2C-DCB8D58B6FF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2E2DCCA-122C-5D37-370A-D39C5342440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A4B68E5-E275-3781-24D1-586D92148D5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11A31BD-6250-051F-BC85-303CECB35D4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11C8C50-141F-80DB-BE82-F6D035C6B42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EBA3BFB-E51A-F78D-3FB1-2623F8A7DF9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D4F8249-BC6A-7645-54E6-95253512F0D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D70618E-7A50-DA55-EC14-5CAC2106AB8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1B366FF-3076-5835-773B-0ECE1A33B84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363610B-A021-81FA-594B-A2A805CE40E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7" name="Slide Number Placeholder 3">
            <a:extLst>
              <a:ext uri="{FF2B5EF4-FFF2-40B4-BE49-F238E27FC236}">
                <a16:creationId xmlns:a16="http://schemas.microsoft.com/office/drawing/2014/main" id="{608A755B-1122-48A9-978C-E3D7B8C11E9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28</a:t>
            </a:fld>
            <a:endParaRPr lang="en-US" dirty="0">
              <a:solidFill>
                <a:schemeClr val="tx1"/>
              </a:solidFill>
              <a:latin typeface="Calibri" panose="020F0502020204030204"/>
            </a:endParaRPr>
          </a:p>
        </p:txBody>
      </p:sp>
      <p:sp>
        <p:nvSpPr>
          <p:cNvPr id="148" name="Content Placeholder 1">
            <a:extLst>
              <a:ext uri="{FF2B5EF4-FFF2-40B4-BE49-F238E27FC236}">
                <a16:creationId xmlns:a16="http://schemas.microsoft.com/office/drawing/2014/main" id="{1DC86EB1-D18C-4BFD-A97E-ADEB8146D4E2}"/>
              </a:ext>
            </a:extLst>
          </p:cNvPr>
          <p:cNvSpPr txBox="1">
            <a:spLocks/>
          </p:cNvSpPr>
          <p:nvPr/>
        </p:nvSpPr>
        <p:spPr>
          <a:xfrm>
            <a:off x="838199" y="2723099"/>
            <a:ext cx="10576945" cy="38723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Election Clerks</a:t>
            </a:r>
          </a:p>
          <a:p>
            <a:pPr>
              <a:lnSpc>
                <a:spcPct val="107000"/>
              </a:lnSpc>
              <a:spcBef>
                <a:spcPts val="0"/>
              </a:spcBef>
            </a:pPr>
            <a:r>
              <a:rPr lang="en-US" dirty="0">
                <a:solidFill>
                  <a:srgbClr val="03244B"/>
                </a:solidFill>
              </a:rPr>
              <a:t>The presiding judge must appoint the alternate presiding judge as one of the election clerks. </a:t>
            </a:r>
          </a:p>
          <a:p>
            <a:pPr>
              <a:lnSpc>
                <a:spcPct val="107000"/>
              </a:lnSpc>
              <a:spcBef>
                <a:spcPts val="0"/>
              </a:spcBef>
            </a:pPr>
            <a:r>
              <a:rPr lang="en-US" dirty="0">
                <a:solidFill>
                  <a:srgbClr val="03244B"/>
                </a:solidFill>
              </a:rPr>
              <a:t>Judges rely on clerks for assistance in running elections at polling places. </a:t>
            </a:r>
          </a:p>
          <a:p>
            <a:pPr>
              <a:lnSpc>
                <a:spcPct val="107000"/>
              </a:lnSpc>
              <a:spcBef>
                <a:spcPts val="0"/>
              </a:spcBef>
            </a:pPr>
            <a:r>
              <a:rPr lang="en-US" dirty="0">
                <a:solidFill>
                  <a:srgbClr val="03244B"/>
                </a:solidFill>
              </a:rPr>
              <a:t>Some duties clerks are permitted to perform, as well as those actions that are prohibited, are shown in the table on the next slide.</a:t>
            </a:r>
          </a:p>
        </p:txBody>
      </p:sp>
      <p:sp>
        <p:nvSpPr>
          <p:cNvPr id="149" name="Title 2">
            <a:extLst>
              <a:ext uri="{FF2B5EF4-FFF2-40B4-BE49-F238E27FC236}">
                <a16:creationId xmlns:a16="http://schemas.microsoft.com/office/drawing/2014/main" id="{A288715D-928F-4B88-8AB1-AF8A94B56639}"/>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latin typeface="+mn-lt"/>
              </a:rPr>
              <a:t>Responsibilities and Duties of Deputy Early Voting Clerks, Presiding Judges, and </a:t>
            </a:r>
            <a:r>
              <a:rPr lang="en-US" sz="3500" dirty="0"/>
              <a:t>Election Clerks</a:t>
            </a:r>
          </a:p>
        </p:txBody>
      </p:sp>
      <p:sp>
        <p:nvSpPr>
          <p:cNvPr id="144" name="Slide Number Placeholder 3">
            <a:extLst>
              <a:ext uri="{FF2B5EF4-FFF2-40B4-BE49-F238E27FC236}">
                <a16:creationId xmlns:a16="http://schemas.microsoft.com/office/drawing/2014/main" id="{C1672849-6847-4589-97EF-C30A3A3442FB}"/>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2.1B</a:t>
            </a:r>
          </a:p>
        </p:txBody>
      </p:sp>
    </p:spTree>
    <p:extLst>
      <p:ext uri="{BB962C8B-B14F-4D97-AF65-F5344CB8AC3E}">
        <p14:creationId xmlns:p14="http://schemas.microsoft.com/office/powerpoint/2010/main" val="3513795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12187B-F621-C37E-7893-EAD26DB67C07}"/>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9E6D51F5-6883-1E1F-9F88-85DB564F91E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2.1B</a:t>
            </a:r>
          </a:p>
        </p:txBody>
      </p:sp>
      <p:grpSp>
        <p:nvGrpSpPr>
          <p:cNvPr id="22" name="Group 21">
            <a:extLst>
              <a:ext uri="{FF2B5EF4-FFF2-40B4-BE49-F238E27FC236}">
                <a16:creationId xmlns:a16="http://schemas.microsoft.com/office/drawing/2014/main" id="{829EB350-A6F8-3661-BA44-4AE8B7EDFD5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2C6A121-0557-C4F4-9609-AABBE170C1E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C0F0F0C-CBE1-E068-2991-F796DECA6B7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D06EB1B-55AB-28C1-86FC-D288975D0A1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D4F1535-854A-C126-03BD-07089877D88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4210377-3AD7-27DE-24DB-875CD3B1215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16865F3-E1E2-6196-CF02-7C415B245AD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42BF3AD-9892-C2B0-0AAC-2324BD49EF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166E82F-B917-D689-2305-C1F0B3D6C9B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4C1735F-B51C-F905-95DD-AA2621FC45B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CCD8002B-4CA5-9AF6-DE64-59A39C4A6E9C}"/>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7F475F8-1C98-6B38-589D-A47B7BDC009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93D6072-84B1-05F8-E4E5-6FDB7E32CC4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2F1FFBA-BB44-6199-CBD2-B15AF80063A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657A2E1E-2B95-D8AA-C147-BEA63EB1D5A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B913B7A-AA48-B539-6C92-D2E5BBD453B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81F3170-C812-9BE0-0B25-986C42A81F2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897B3A4-2E20-C9F5-7C5A-B2F8BE396CC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A4087C4-0FE5-1484-1A47-481773CB424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26A7935-476F-028E-A093-85D575B486E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48B8DCF-CB97-E39A-C77E-936FA18754E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B357CEB7-EF0A-6ECD-CFD0-97E7933591F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B4ADB0D-9A07-76C6-F1B0-C0E8BB0ECD1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C41C6A2-99F9-7FE5-EF1D-FC703620D4C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5268387-7412-67DF-69FC-25B066058FB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9695B13-4685-F5B0-7576-203BECBC282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4737C37-837A-2B3B-DA8B-420840D80E6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B8E93E65-C440-7BD6-B88A-6FA9FDBB673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FC0483F-D44D-177D-E280-D6AB24552860}"/>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8AA4E2B-08F5-0005-1BEE-FBBCCE54407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2F7981B-9F26-720D-F573-F2A0100F4F7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C2681CB-EDB2-AAFE-82F7-CFE238179C0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AA81B6D-9823-9CF7-7A1E-B77AC0CC4FF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CF9A85D-DC96-7029-0A9A-EEFD615C69C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F7BF1C0-4170-D102-B522-47F174B1A6B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1DE36FF-001D-827C-1A2C-0611B3084F1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AE642734-74A6-20E4-9F6D-87983655B6B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0598956-BCE5-AD3C-8BF6-73DF890E8D1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74FA563-0F0D-1340-FBEE-86397F79310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5ABD4C9-3B46-0A1D-55AD-E5D8186317E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7010326-E873-954A-904C-EDC5B445774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38C6BAF-E0CF-6797-6725-18F90C15245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6DF8154-C202-E187-08FD-6938A360F07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8335A8A-9606-779F-C380-5AE827F52FC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4071CAE-1369-1B96-620A-CAD5859754B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9DC70B9-DB01-C175-CC01-24AB5BF0AB5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8971C-BDCB-B0EC-006D-611CA8B753F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37DC6A2-0B1B-28DC-CB9F-FBB4CFB2E25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3D35A3D-D3EF-50C7-4C7D-04D493BFC46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18A2D63-20EF-2AF8-E84A-3B40A510B56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305A3A6-7603-980A-5F74-0AC283789DA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B058C16-E70C-31D9-5AC3-7C6D6BF0111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4238CEB-1D48-FC3E-EDCF-E837632A2F5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F55809D-8647-6D29-50C4-69B5373883E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8F5590-BF47-CBFA-4C91-CEADCE4DF5E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0C4F0A2-9B74-056B-A682-B83610AC419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54E2895-DCC3-3DF2-C1B8-1129EB59209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520DC2B-2FD5-57E2-B4DA-EC5F058AF56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08D046A-ED02-AC56-56E3-87616998D60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39646C0-91B4-2DFF-2EA5-09C07DA08CD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8C91873-6E30-64EF-24EE-18D64321D49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12EF9E7-6873-15CB-4762-85A33E4E7AB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36EB88D-F46E-D33A-B87B-4A7E088B332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24ECF267-38C2-46BC-9EC4-BB83AB9C283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0593351-216F-D8B7-5E72-D7203756CC1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5736BAE-B23D-F099-DB5E-9F956D99054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620852E-9AB9-8972-69FC-1078A2C5327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637575F-0011-923E-F9EE-4C18A9BE887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97120C5-87D7-B294-43FC-07BDCE80DC4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824E95F-93AE-F046-9A81-4442E230D5C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37D2118-6D01-1B83-2AF8-4B05D4225CF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5E4893E-5788-A937-52C1-2234361A350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A6042288-876A-8E53-5F6D-A6B8047BAF6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8F69191-5D89-CDBF-7932-30327899644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7F295BB-B687-E72F-35A9-8AC0B7EEB02B}"/>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EC68DCC-219C-2E4B-82C7-A1DE113A59F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9215C45-26ED-8319-418F-0ACB8E6C12F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0C0C3AF-F29A-C0FF-0662-320A08819AC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D469110-CEB5-45E4-0A84-D960C2DEF4A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FD3DD58-21AD-A881-594A-9A7F59791F1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BCF99F3-60E2-5A70-DBD8-B7DA0B48BCF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6775F1D-2478-E30C-246E-2856592B59B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4310E9D-4F01-D67C-FA40-3C468571CA2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FBF7E9-7066-F199-43F7-FEF410C9A32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6821048-6995-2A30-7FFD-3169A8A6F2C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D4BFCA2-79DD-807B-DE53-A6247E9C1BE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FEA40E5-4084-7D34-3474-EA2E393C50C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E5BC014-954F-F1E5-0A47-0F19AE9148E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1C783FE-3CD2-476A-33C1-48A75C82538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7BDF92F-83A8-B733-60BE-A7CF923157C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173369F-6DD7-92B9-687D-AA4C1AEBAB7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1B3776C-CF8D-F6A0-1EF8-FD49C42788F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E664573-5108-D68A-4600-10AFD006C68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9E562ED-3F35-5CA5-A234-967EB79765C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F685B9D-4636-E69C-9335-556BFA59552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D1BF167-F570-C50F-5929-AD7151A3A1B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2E88EFD-80CA-7D3B-9BFE-BB7A51376C8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BBBE0D5-6FD1-59A6-E46B-15746AA0A12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96ACC7C-8FE3-18EE-A6CF-9AF93AAA073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53A2A91-1A83-643D-F6BB-89DC0FFC140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31CCE7C-5A31-DD26-79DC-99819CF03C7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77141C7-3BB0-57A4-0F4D-63FBC4856DC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DD570B8-EB2A-2CD6-EEAD-2CFDE4DBF5F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B5C68C4-EA0F-9B69-99E3-81ED9848A9C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E7C3AC3-F3C3-CCA2-163F-93693C7C8A5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D0B97AF-A7A1-13FE-2982-4788DE2CC88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FE4084E-992C-465C-79BD-400EE281AFA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B6832DF-F447-5CFD-0140-D763BD2767E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A20537D-AF5B-0FDF-E6A7-FA70EEF9CD1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229F66-B23E-3FCC-0778-99963584B2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2F5221-5C78-835D-FAC1-0206C5E6524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0221317-34AC-C2FF-2BBC-0EB8192B5E2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7B4ECD1-9AFB-3FEA-B098-8D602443EA1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708C2F9-5DFD-57C0-0C08-5F5A9C1F650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030E29-4B5F-BF27-81C4-312FE73FA05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957E27F-D5B9-E961-71A4-BB9839253C7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5E0AB0B-C3B5-CE2D-4F56-D7DF2F364CD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74ED5CB-C930-D1BB-22E3-E080F1B2FD0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3EAC33E-5E90-3A8E-7BC6-52790B253C8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E382716-0F3F-48A4-2789-BA229DFF018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2BBF0EF-7532-C4A5-4BCB-5721CA4E69E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A194371-2C4C-17D9-60E7-8DBDBD69651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021FA82-CD52-3FDE-B863-D2EBDABC152F}"/>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51987-5389-47E0-FD2C-DCB8D58B6FF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2E2DCCA-122C-5D37-370A-D39C5342440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A4B68E5-E275-3781-24D1-586D92148D5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11A31BD-6250-051F-BC85-303CECB35D4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11C8C50-141F-80DB-BE82-F6D035C6B42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EBA3BFB-E51A-F78D-3FB1-2623F8A7DF9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D4F8249-BC6A-7645-54E6-95253512F0D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D70618E-7A50-DA55-EC14-5CAC2106AB8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1B366FF-3076-5835-773B-0ECE1A33B84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363610B-A021-81FA-594B-A2A805CE40E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108" name="Table 107">
            <a:extLst>
              <a:ext uri="{FF2B5EF4-FFF2-40B4-BE49-F238E27FC236}">
                <a16:creationId xmlns:a16="http://schemas.microsoft.com/office/drawing/2014/main" id="{A3FEE7D1-FB74-88F7-3727-F7766171F66C}"/>
              </a:ext>
            </a:extLst>
          </p:cNvPr>
          <p:cNvGraphicFramePr>
            <a:graphicFrameLocks noGrp="1"/>
          </p:cNvGraphicFramePr>
          <p:nvPr>
            <p:extLst>
              <p:ext uri="{D42A27DB-BD31-4B8C-83A1-F6EECF244321}">
                <p14:modId xmlns:p14="http://schemas.microsoft.com/office/powerpoint/2010/main" val="4221041077"/>
              </p:ext>
            </p:extLst>
          </p:nvPr>
        </p:nvGraphicFramePr>
        <p:xfrm>
          <a:off x="1032380" y="3245153"/>
          <a:ext cx="10127241" cy="3148171"/>
        </p:xfrm>
        <a:graphic>
          <a:graphicData uri="http://schemas.openxmlformats.org/drawingml/2006/table">
            <a:tbl>
              <a:tblPr firstRow="1" firstCol="1" bandRow="1"/>
              <a:tblGrid>
                <a:gridCol w="3375025">
                  <a:extLst>
                    <a:ext uri="{9D8B030D-6E8A-4147-A177-3AD203B41FA5}">
                      <a16:colId xmlns:a16="http://schemas.microsoft.com/office/drawing/2014/main" val="2008434799"/>
                    </a:ext>
                  </a:extLst>
                </a:gridCol>
                <a:gridCol w="3506421">
                  <a:extLst>
                    <a:ext uri="{9D8B030D-6E8A-4147-A177-3AD203B41FA5}">
                      <a16:colId xmlns:a16="http://schemas.microsoft.com/office/drawing/2014/main" val="2130021726"/>
                    </a:ext>
                  </a:extLst>
                </a:gridCol>
                <a:gridCol w="3245795">
                  <a:extLst>
                    <a:ext uri="{9D8B030D-6E8A-4147-A177-3AD203B41FA5}">
                      <a16:colId xmlns:a16="http://schemas.microsoft.com/office/drawing/2014/main" val="102839902"/>
                    </a:ext>
                  </a:extLst>
                </a:gridCol>
              </a:tblGrid>
              <a:tr h="289655">
                <a:tc>
                  <a:txBody>
                    <a:bodyPr/>
                    <a:lstStyle/>
                    <a:p>
                      <a:pPr marL="0" marR="0" algn="ctr">
                        <a:lnSpc>
                          <a:spcPct val="107000"/>
                        </a:lnSpc>
                        <a:spcBef>
                          <a:spcPts val="0"/>
                        </a:spcBef>
                        <a:spcAft>
                          <a:spcPts val="0"/>
                        </a:spcAft>
                      </a:pPr>
                      <a:r>
                        <a:rPr lang="en-US" sz="18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To Do</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07000"/>
                        </a:lnSpc>
                        <a:spcBef>
                          <a:spcPts val="0"/>
                        </a:spcBef>
                        <a:spcAft>
                          <a:spcPts val="0"/>
                        </a:spcAft>
                      </a:pPr>
                      <a:r>
                        <a:rPr lang="en-US" sz="18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Not to Do</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8787"/>
                    </a:solidFill>
                  </a:tcPr>
                </a:tc>
                <a:tc>
                  <a:txBody>
                    <a:bodyPr/>
                    <a:lstStyle/>
                    <a:p>
                      <a:pPr marL="0" marR="0" algn="ctr">
                        <a:lnSpc>
                          <a:spcPct val="107000"/>
                        </a:lnSpc>
                        <a:spcBef>
                          <a:spcPts val="0"/>
                        </a:spcBef>
                        <a:spcAft>
                          <a:spcPts val="0"/>
                        </a:spcAft>
                      </a:pPr>
                      <a:r>
                        <a:rPr lang="en-US" sz="18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Key Takeaways</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506779832"/>
                  </a:ext>
                </a:extLst>
              </a:tr>
              <a:tr h="2602877">
                <a:tc>
                  <a:txBody>
                    <a:bodyPr/>
                    <a:lstStyle/>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Set up and close polling place</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Welcome and check in voters and verify their eligibility</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Provide voters with the correct ballot</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Answering basic voter questions and concerns</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Maintain accurate records</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Complete your paperwork daily</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Keep talking to a minimum so as not to distract voters</a:t>
                      </a:r>
                    </a:p>
                  </a:txBody>
                  <a:tcPr marL="68580" marR="68580"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Engage in idle discussion with voters</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Engage is any type of electioneering</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Argue with voters or the election judge</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Intimidate voters</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Minimize voter’s concerns</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Working at the polls should be a pleasant experience, and voting should be a pleasant experience for everyone</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It is important that voters are able to vote free of any distractions and influence</a:t>
                      </a:r>
                    </a:p>
                    <a:p>
                      <a:pPr marL="342900" marR="0" lvl="0" indent="-342900" algn="l">
                        <a:lnSpc>
                          <a:spcPct val="107000"/>
                        </a:lnSpc>
                        <a:spcBef>
                          <a:spcPts val="0"/>
                        </a:spcBef>
                        <a:spcAft>
                          <a:spcPts val="0"/>
                        </a:spcAft>
                        <a:buFont typeface="Symbol" panose="05050102010706020507" pitchFamily="18" charset="2"/>
                        <a:buChar char=""/>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Voters are why we are here and should be made to feel welcome by you</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858714717"/>
                  </a:ext>
                </a:extLst>
              </a:tr>
            </a:tbl>
          </a:graphicData>
        </a:graphic>
      </p:graphicFrame>
      <p:sp>
        <p:nvSpPr>
          <p:cNvPr id="141" name="Slide Number Placeholder 3">
            <a:extLst>
              <a:ext uri="{FF2B5EF4-FFF2-40B4-BE49-F238E27FC236}">
                <a16:creationId xmlns:a16="http://schemas.microsoft.com/office/drawing/2014/main" id="{44C25A98-8552-4B3B-811F-984BE2F713E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29</a:t>
            </a:fld>
            <a:endParaRPr lang="en-US" dirty="0">
              <a:solidFill>
                <a:schemeClr val="tx1"/>
              </a:solidFill>
              <a:latin typeface="Calibri" panose="020F0502020204030204"/>
            </a:endParaRPr>
          </a:p>
        </p:txBody>
      </p:sp>
      <p:sp>
        <p:nvSpPr>
          <p:cNvPr id="145" name="Content Placeholder 1">
            <a:extLst>
              <a:ext uri="{FF2B5EF4-FFF2-40B4-BE49-F238E27FC236}">
                <a16:creationId xmlns:a16="http://schemas.microsoft.com/office/drawing/2014/main" id="{02ED8CA9-3744-4677-92B8-6576DEB35B75}"/>
              </a:ext>
            </a:extLst>
          </p:cNvPr>
          <p:cNvSpPr txBox="1">
            <a:spLocks/>
          </p:cNvSpPr>
          <p:nvPr/>
        </p:nvSpPr>
        <p:spPr>
          <a:xfrm>
            <a:off x="838199" y="2772260"/>
            <a:ext cx="7400473" cy="77938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b="1" dirty="0">
                <a:solidFill>
                  <a:srgbClr val="03244B"/>
                </a:solidFill>
              </a:rPr>
              <a:t>Election Clerks</a:t>
            </a:r>
          </a:p>
        </p:txBody>
      </p:sp>
      <p:sp>
        <p:nvSpPr>
          <p:cNvPr id="146" name="Title 2">
            <a:extLst>
              <a:ext uri="{FF2B5EF4-FFF2-40B4-BE49-F238E27FC236}">
                <a16:creationId xmlns:a16="http://schemas.microsoft.com/office/drawing/2014/main" id="{29729337-9F29-4841-BC86-DE6318298CE3}"/>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3500" dirty="0">
                <a:latin typeface="+mn-lt"/>
              </a:rPr>
              <a:t>Responsibilities and Duties of Deputy Early Voting Clerks, Presiding Judges, and </a:t>
            </a:r>
            <a:r>
              <a:rPr lang="en-US" sz="3500" dirty="0"/>
              <a:t>Election Clerks</a:t>
            </a:r>
          </a:p>
        </p:txBody>
      </p:sp>
    </p:spTree>
    <p:extLst>
      <p:ext uri="{BB962C8B-B14F-4D97-AF65-F5344CB8AC3E}">
        <p14:creationId xmlns:p14="http://schemas.microsoft.com/office/powerpoint/2010/main" val="624789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0" y="5657850"/>
            <a:ext cx="12192000" cy="871538"/>
          </a:xfrm>
        </p:spPr>
        <p:txBody>
          <a:bodyPr>
            <a:normAutofit/>
          </a:bodyPr>
          <a:lstStyle/>
          <a:p>
            <a:pPr lvl="0">
              <a:spcBef>
                <a:spcPts val="0"/>
              </a:spcBef>
            </a:pPr>
            <a: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t>Election Resources</a:t>
            </a:r>
          </a:p>
        </p:txBody>
      </p:sp>
      <p:grpSp>
        <p:nvGrpSpPr>
          <p:cNvPr id="3" name="Group 2">
            <a:extLst>
              <a:ext uri="{FF2B5EF4-FFF2-40B4-BE49-F238E27FC236}">
                <a16:creationId xmlns:a16="http://schemas.microsoft.com/office/drawing/2014/main" id="{5BF4156B-DB01-4E64-A95A-85A377D748F5}"/>
              </a:ext>
            </a:extLst>
          </p:cNvPr>
          <p:cNvGrpSpPr/>
          <p:nvPr/>
        </p:nvGrpSpPr>
        <p:grpSpPr>
          <a:xfrm>
            <a:off x="3507339" y="1648728"/>
            <a:ext cx="5177322" cy="3947576"/>
            <a:chOff x="2565936" y="1648728"/>
            <a:chExt cx="5177322" cy="3947576"/>
          </a:xfrm>
        </p:grpSpPr>
        <p:sp>
          <p:nvSpPr>
            <p:cNvPr id="49" name="Google Shape;474;p18">
              <a:extLst>
                <a:ext uri="{FF2B5EF4-FFF2-40B4-BE49-F238E27FC236}">
                  <a16:creationId xmlns:a16="http://schemas.microsoft.com/office/drawing/2014/main" id="{C85C9B2A-A682-4EA5-8123-7704EB14CFD5}"/>
                </a:ext>
              </a:extLst>
            </p:cNvPr>
            <p:cNvSpPr>
              <a:spLocks noChangeAspect="1"/>
            </p:cNvSpPr>
            <p:nvPr/>
          </p:nvSpPr>
          <p:spPr>
            <a:xfrm>
              <a:off x="4812868" y="1648730"/>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0" name="Google Shape;480;p18">
              <a:extLst>
                <a:ext uri="{FF2B5EF4-FFF2-40B4-BE49-F238E27FC236}">
                  <a16:creationId xmlns:a16="http://schemas.microsoft.com/office/drawing/2014/main" id="{C73A4426-499E-4C55-92AE-820C04CFAD9F}"/>
                </a:ext>
              </a:extLst>
            </p:cNvPr>
            <p:cNvSpPr>
              <a:spLocks noChangeAspect="1"/>
            </p:cNvSpPr>
            <p:nvPr/>
          </p:nvSpPr>
          <p:spPr>
            <a:xfrm>
              <a:off x="6310585" y="1648732"/>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1" name="Google Shape;474;p18">
              <a:extLst>
                <a:ext uri="{FF2B5EF4-FFF2-40B4-BE49-F238E27FC236}">
                  <a16:creationId xmlns:a16="http://schemas.microsoft.com/office/drawing/2014/main" id="{39CBC596-F794-4F8C-9802-DC56783B69A7}"/>
                </a:ext>
              </a:extLst>
            </p:cNvPr>
            <p:cNvSpPr>
              <a:spLocks noChangeAspect="1"/>
            </p:cNvSpPr>
            <p:nvPr/>
          </p:nvSpPr>
          <p:spPr>
            <a:xfrm>
              <a:off x="2943044" y="165338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2" name="Google Shape;480;p18">
              <a:extLst>
                <a:ext uri="{FF2B5EF4-FFF2-40B4-BE49-F238E27FC236}">
                  <a16:creationId xmlns:a16="http://schemas.microsoft.com/office/drawing/2014/main" id="{0BA30D7F-EFA2-4CC8-B125-6F24B1489FBA}"/>
                </a:ext>
              </a:extLst>
            </p:cNvPr>
            <p:cNvSpPr>
              <a:spLocks noChangeAspect="1"/>
            </p:cNvSpPr>
            <p:nvPr/>
          </p:nvSpPr>
          <p:spPr>
            <a:xfrm>
              <a:off x="4441846" y="1648728"/>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5" name="Google Shape;485;p18">
              <a:extLst>
                <a:ext uri="{FF2B5EF4-FFF2-40B4-BE49-F238E27FC236}">
                  <a16:creationId xmlns:a16="http://schemas.microsoft.com/office/drawing/2014/main" id="{D299C0C5-BD9A-4F90-B597-871FC80A01EE}"/>
                </a:ext>
              </a:extLst>
            </p:cNvPr>
            <p:cNvSpPr txBox="1">
              <a:spLocks noChangeAspect="1"/>
            </p:cNvSpPr>
            <p:nvPr/>
          </p:nvSpPr>
          <p:spPr>
            <a:xfrm>
              <a:off x="4434064"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2</a:t>
              </a:r>
              <a:endParaRPr kumimoji="0"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6" name="Google Shape;484;p18">
              <a:extLst>
                <a:ext uri="{FF2B5EF4-FFF2-40B4-BE49-F238E27FC236}">
                  <a16:creationId xmlns:a16="http://schemas.microsoft.com/office/drawing/2014/main" id="{3A260740-854D-44EA-975C-8F161A925134}"/>
                </a:ext>
              </a:extLst>
            </p:cNvPr>
            <p:cNvSpPr txBox="1">
              <a:spLocks noChangeAspect="1"/>
            </p:cNvSpPr>
            <p:nvPr/>
          </p:nvSpPr>
          <p:spPr>
            <a:xfrm>
              <a:off x="6307780" y="3020230"/>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General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Policies</a:t>
              </a:r>
            </a:p>
          </p:txBody>
        </p:sp>
        <p:sp>
          <p:nvSpPr>
            <p:cNvPr id="57" name="Google Shape;485;p18">
              <a:extLst>
                <a:ext uri="{FF2B5EF4-FFF2-40B4-BE49-F238E27FC236}">
                  <a16:creationId xmlns:a16="http://schemas.microsoft.com/office/drawing/2014/main" id="{A322EB35-37B8-4FC8-9EFC-C04A2EC55DF0}"/>
                </a:ext>
              </a:extLst>
            </p:cNvPr>
            <p:cNvSpPr txBox="1">
              <a:spLocks noChangeAspect="1"/>
            </p:cNvSpPr>
            <p:nvPr/>
          </p:nvSpPr>
          <p:spPr>
            <a:xfrm>
              <a:off x="6307780"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3</a:t>
              </a:r>
              <a:endParaRPr kumimoji="0"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61" name="Google Shape;484;p18">
              <a:extLst>
                <a:ext uri="{FF2B5EF4-FFF2-40B4-BE49-F238E27FC236}">
                  <a16:creationId xmlns:a16="http://schemas.microsoft.com/office/drawing/2014/main" id="{B17D6F2D-4608-4C82-84EC-803FA9A364DC}"/>
                </a:ext>
              </a:extLst>
            </p:cNvPr>
            <p:cNvSpPr txBox="1">
              <a:spLocks noChangeAspect="1"/>
            </p:cNvSpPr>
            <p:nvPr/>
          </p:nvSpPr>
          <p:spPr>
            <a:xfrm>
              <a:off x="4442735" y="3015574"/>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Prior to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the Election</a:t>
              </a:r>
              <a:endParaRPr kumimoji="0"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64" name="Picture 63">
              <a:extLst>
                <a:ext uri="{FF2B5EF4-FFF2-40B4-BE49-F238E27FC236}">
                  <a16:creationId xmlns:a16="http://schemas.microsoft.com/office/drawing/2014/main" id="{D21C157F-75FC-4847-914B-673A01B487A0}"/>
                </a:ext>
              </a:extLst>
            </p:cNvPr>
            <p:cNvPicPr>
              <a:picLocks noChangeAspect="1"/>
            </p:cNvPicPr>
            <p:nvPr/>
          </p:nvPicPr>
          <p:blipFill>
            <a:blip r:embed="rId2">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4785401" y="4094265"/>
              <a:ext cx="749376" cy="914400"/>
            </a:xfrm>
            <a:prstGeom prst="rect">
              <a:avLst/>
            </a:prstGeom>
            <a:noFill/>
            <a:ln>
              <a:noFill/>
            </a:ln>
            <a:extLst>
              <a:ext uri="{53640926-AAD7-44D8-BBD7-CCE9431645EC}">
                <a14:shadowObscured xmlns:a14="http://schemas.microsoft.com/office/drawing/2010/main"/>
              </a:ext>
            </a:extLst>
          </p:spPr>
        </p:pic>
        <p:pic>
          <p:nvPicPr>
            <p:cNvPr id="65" name="Picture 64">
              <a:extLst>
                <a:ext uri="{FF2B5EF4-FFF2-40B4-BE49-F238E27FC236}">
                  <a16:creationId xmlns:a16="http://schemas.microsoft.com/office/drawing/2014/main" id="{FD61633A-46FF-4077-962E-5CFB28E5BB01}"/>
                </a:ext>
              </a:extLst>
            </p:cNvPr>
            <p:cNvPicPr>
              <a:picLocks noChangeAspect="1"/>
            </p:cNvPicPr>
            <p:nvPr/>
          </p:nvPicPr>
          <p:blipFill>
            <a:blip r:embed="rId4">
              <a:duotone>
                <a:schemeClr val="bg2">
                  <a:shade val="45000"/>
                  <a:satMod val="135000"/>
                </a:schemeClr>
                <a:prstClr val="white"/>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6563614" y="4092540"/>
              <a:ext cx="918198" cy="914400"/>
            </a:xfrm>
            <a:prstGeom prst="rect">
              <a:avLst/>
            </a:prstGeom>
            <a:noFill/>
            <a:ln>
              <a:noFill/>
            </a:ln>
            <a:extLst>
              <a:ext uri="{53640926-AAD7-44D8-BBD7-CCE9431645EC}">
                <a14:shadowObscured xmlns:a14="http://schemas.microsoft.com/office/drawing/2010/main"/>
              </a:ext>
            </a:extLst>
          </p:spPr>
        </p:pic>
        <p:sp>
          <p:nvSpPr>
            <p:cNvPr id="66" name="Google Shape;480;p18">
              <a:extLst>
                <a:ext uri="{FF2B5EF4-FFF2-40B4-BE49-F238E27FC236}">
                  <a16:creationId xmlns:a16="http://schemas.microsoft.com/office/drawing/2014/main" id="{CD1ED8E9-39E9-4ABD-9235-E84A14410DF9}"/>
                </a:ext>
              </a:extLst>
            </p:cNvPr>
            <p:cNvSpPr>
              <a:spLocks noChangeAspect="1"/>
            </p:cNvSpPr>
            <p:nvPr/>
          </p:nvSpPr>
          <p:spPr>
            <a:xfrm>
              <a:off x="2565936" y="1653383"/>
              <a:ext cx="1432673" cy="3942919"/>
            </a:xfrm>
            <a:prstGeom prst="rect">
              <a:avLst/>
            </a:prstGeom>
            <a:solidFill>
              <a:srgbClr val="FFFFFB"/>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7" name="Google Shape;485;p18">
              <a:extLst>
                <a:ext uri="{FF2B5EF4-FFF2-40B4-BE49-F238E27FC236}">
                  <a16:creationId xmlns:a16="http://schemas.microsoft.com/office/drawing/2014/main" id="{F1A2987C-FBB0-4B72-8A1B-2571D6EE0B00}"/>
                </a:ext>
              </a:extLst>
            </p:cNvPr>
            <p:cNvSpPr txBox="1">
              <a:spLocks noChangeAspect="1"/>
            </p:cNvSpPr>
            <p:nvPr/>
          </p:nvSpPr>
          <p:spPr>
            <a:xfrm>
              <a:off x="2568131"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113575"/>
                  </a:solidFill>
                  <a:effectLst/>
                  <a:uLnTx/>
                  <a:uFillTx/>
                  <a:latin typeface="Fira Sans Extra Condensed"/>
                  <a:ea typeface="Fira Sans Extra Condensed"/>
                  <a:cs typeface="Fira Sans Extra Condensed"/>
                  <a:sym typeface="Fira Sans Extra Condensed"/>
                </a:rPr>
                <a:t>1</a:t>
              </a:r>
              <a:endParaRPr kumimoji="0" sz="4000" b="1" i="0" u="none" strike="noStrike" kern="1200" cap="none" spc="0" normalizeH="0" baseline="0" noProof="0" dirty="0">
                <a:ln>
                  <a:noFill/>
                </a:ln>
                <a:solidFill>
                  <a:srgbClr val="113575"/>
                </a:solidFill>
                <a:effectLst/>
                <a:uLnTx/>
                <a:uFillTx/>
                <a:latin typeface="Fira Sans Extra Condensed"/>
                <a:ea typeface="Fira Sans Extra Condensed"/>
                <a:cs typeface="Fira Sans Extra Condensed"/>
                <a:sym typeface="Fira Sans Extra Condensed"/>
              </a:endParaRPr>
            </a:p>
          </p:txBody>
        </p:sp>
        <p:pic>
          <p:nvPicPr>
            <p:cNvPr id="71" name="Picture 70">
              <a:extLst>
                <a:ext uri="{FF2B5EF4-FFF2-40B4-BE49-F238E27FC236}">
                  <a16:creationId xmlns:a16="http://schemas.microsoft.com/office/drawing/2014/main" id="{04554012-8497-40C7-A61A-D089E34C83F5}"/>
                </a:ext>
              </a:extLst>
            </p:cNvPr>
            <p:cNvPicPr>
              <a:picLocks noChangeAspect="1"/>
            </p:cNvPicPr>
            <p:nvPr/>
          </p:nvPicPr>
          <p:blipFill>
            <a:blip r:embed="rId6">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2847605" y="4094265"/>
              <a:ext cx="886733" cy="914400"/>
            </a:xfrm>
            <a:prstGeom prst="rect">
              <a:avLst/>
            </a:prstGeom>
            <a:noFill/>
            <a:ln>
              <a:noFill/>
            </a:ln>
          </p:spPr>
        </p:pic>
      </p:grpSp>
    </p:spTree>
    <p:extLst>
      <p:ext uri="{BB962C8B-B14F-4D97-AF65-F5344CB8AC3E}">
        <p14:creationId xmlns:p14="http://schemas.microsoft.com/office/powerpoint/2010/main" val="2576346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0" y="5657850"/>
            <a:ext cx="12192000" cy="871538"/>
          </a:xfrm>
        </p:spPr>
        <p:txBody>
          <a:bodyPr>
            <a:normAutofit/>
          </a:bodyPr>
          <a:lstStyle/>
          <a:p>
            <a:pPr lvl="0">
              <a:spcBef>
                <a:spcPts val="0"/>
              </a:spcBef>
            </a:pPr>
            <a: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t>General Policies</a:t>
            </a:r>
          </a:p>
        </p:txBody>
      </p:sp>
      <p:grpSp>
        <p:nvGrpSpPr>
          <p:cNvPr id="3" name="Group 2">
            <a:extLst>
              <a:ext uri="{FF2B5EF4-FFF2-40B4-BE49-F238E27FC236}">
                <a16:creationId xmlns:a16="http://schemas.microsoft.com/office/drawing/2014/main" id="{370B0F27-E820-4762-9257-B0E0720A26E4}"/>
              </a:ext>
            </a:extLst>
          </p:cNvPr>
          <p:cNvGrpSpPr/>
          <p:nvPr/>
        </p:nvGrpSpPr>
        <p:grpSpPr>
          <a:xfrm>
            <a:off x="3510692" y="1648728"/>
            <a:ext cx="5170616" cy="3948295"/>
            <a:chOff x="2567442" y="1648728"/>
            <a:chExt cx="5170616" cy="3948295"/>
          </a:xfrm>
        </p:grpSpPr>
        <p:sp>
          <p:nvSpPr>
            <p:cNvPr id="49" name="Google Shape;474;p18">
              <a:extLst>
                <a:ext uri="{FF2B5EF4-FFF2-40B4-BE49-F238E27FC236}">
                  <a16:creationId xmlns:a16="http://schemas.microsoft.com/office/drawing/2014/main" id="{C85C9B2A-A682-4EA5-8123-7704EB14CFD5}"/>
                </a:ext>
              </a:extLst>
            </p:cNvPr>
            <p:cNvSpPr>
              <a:spLocks noChangeAspect="1"/>
            </p:cNvSpPr>
            <p:nvPr/>
          </p:nvSpPr>
          <p:spPr>
            <a:xfrm>
              <a:off x="4811363" y="1648730"/>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1" name="Google Shape;474;p18">
              <a:extLst>
                <a:ext uri="{FF2B5EF4-FFF2-40B4-BE49-F238E27FC236}">
                  <a16:creationId xmlns:a16="http://schemas.microsoft.com/office/drawing/2014/main" id="{39CBC596-F794-4F8C-9802-DC56783B69A7}"/>
                </a:ext>
              </a:extLst>
            </p:cNvPr>
            <p:cNvSpPr>
              <a:spLocks noChangeAspect="1"/>
            </p:cNvSpPr>
            <p:nvPr/>
          </p:nvSpPr>
          <p:spPr>
            <a:xfrm>
              <a:off x="2941539" y="165338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8" name="Google Shape;480;p18">
              <a:extLst>
                <a:ext uri="{FF2B5EF4-FFF2-40B4-BE49-F238E27FC236}">
                  <a16:creationId xmlns:a16="http://schemas.microsoft.com/office/drawing/2014/main" id="{77F23229-0474-4C49-8CE0-C514BBAA3F1E}"/>
                </a:ext>
              </a:extLst>
            </p:cNvPr>
            <p:cNvSpPr>
              <a:spLocks noChangeAspect="1"/>
            </p:cNvSpPr>
            <p:nvPr/>
          </p:nvSpPr>
          <p:spPr>
            <a:xfrm>
              <a:off x="2570247" y="1654104"/>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9" name="Google Shape;484;p18">
              <a:extLst>
                <a:ext uri="{FF2B5EF4-FFF2-40B4-BE49-F238E27FC236}">
                  <a16:creationId xmlns:a16="http://schemas.microsoft.com/office/drawing/2014/main" id="{2B3AD9A1-AC0B-4F09-9B1B-E4475E049590}"/>
                </a:ext>
              </a:extLst>
            </p:cNvPr>
            <p:cNvSpPr txBox="1">
              <a:spLocks noChangeAspect="1"/>
            </p:cNvSpPr>
            <p:nvPr/>
          </p:nvSpPr>
          <p:spPr>
            <a:xfrm>
              <a:off x="2567442" y="3025602"/>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Election Resources</a:t>
              </a:r>
            </a:p>
          </p:txBody>
        </p:sp>
        <p:sp>
          <p:nvSpPr>
            <p:cNvPr id="60" name="Google Shape;485;p18">
              <a:extLst>
                <a:ext uri="{FF2B5EF4-FFF2-40B4-BE49-F238E27FC236}">
                  <a16:creationId xmlns:a16="http://schemas.microsoft.com/office/drawing/2014/main" id="{0EDEB303-86A9-45EF-8549-B26BF32B2841}"/>
                </a:ext>
              </a:extLst>
            </p:cNvPr>
            <p:cNvSpPr txBox="1">
              <a:spLocks noChangeAspect="1"/>
            </p:cNvSpPr>
            <p:nvPr/>
          </p:nvSpPr>
          <p:spPr>
            <a:xfrm>
              <a:off x="2567442" y="2256696"/>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1</a:t>
              </a:r>
              <a:endParaRPr kumimoji="0"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40" name="Google Shape;480;p18">
              <a:extLst>
                <a:ext uri="{FF2B5EF4-FFF2-40B4-BE49-F238E27FC236}">
                  <a16:creationId xmlns:a16="http://schemas.microsoft.com/office/drawing/2014/main" id="{5E557889-B520-4C0B-990A-9B0180C8D7F5}"/>
                </a:ext>
              </a:extLst>
            </p:cNvPr>
            <p:cNvSpPr>
              <a:spLocks noChangeAspect="1"/>
            </p:cNvSpPr>
            <p:nvPr/>
          </p:nvSpPr>
          <p:spPr>
            <a:xfrm>
              <a:off x="4440341" y="1648728"/>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3" name="Google Shape;485;p18">
              <a:extLst>
                <a:ext uri="{FF2B5EF4-FFF2-40B4-BE49-F238E27FC236}">
                  <a16:creationId xmlns:a16="http://schemas.microsoft.com/office/drawing/2014/main" id="{90582135-66BA-4DD3-A90B-328FB67583BC}"/>
                </a:ext>
              </a:extLst>
            </p:cNvPr>
            <p:cNvSpPr txBox="1">
              <a:spLocks noChangeAspect="1"/>
            </p:cNvSpPr>
            <p:nvPr/>
          </p:nvSpPr>
          <p:spPr>
            <a:xfrm>
              <a:off x="4432559"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2</a:t>
              </a:r>
              <a:endParaRPr kumimoji="0"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48" name="Google Shape;484;p18">
              <a:extLst>
                <a:ext uri="{FF2B5EF4-FFF2-40B4-BE49-F238E27FC236}">
                  <a16:creationId xmlns:a16="http://schemas.microsoft.com/office/drawing/2014/main" id="{08C8B6C9-C1F2-4FB9-9CEB-C09065FD2C66}"/>
                </a:ext>
              </a:extLst>
            </p:cNvPr>
            <p:cNvSpPr txBox="1">
              <a:spLocks noChangeAspect="1"/>
            </p:cNvSpPr>
            <p:nvPr/>
          </p:nvSpPr>
          <p:spPr>
            <a:xfrm>
              <a:off x="4441230" y="3015574"/>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Prior to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the Election</a:t>
              </a:r>
              <a:endParaRPr kumimoji="0"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54" name="Google Shape;480;p18">
              <a:extLst>
                <a:ext uri="{FF2B5EF4-FFF2-40B4-BE49-F238E27FC236}">
                  <a16:creationId xmlns:a16="http://schemas.microsoft.com/office/drawing/2014/main" id="{FBB8F149-0564-4773-AD26-2D5E5FAEA91E}"/>
                </a:ext>
              </a:extLst>
            </p:cNvPr>
            <p:cNvSpPr>
              <a:spLocks noChangeAspect="1"/>
            </p:cNvSpPr>
            <p:nvPr/>
          </p:nvSpPr>
          <p:spPr>
            <a:xfrm>
              <a:off x="6305385" y="1648729"/>
              <a:ext cx="1432673" cy="3947576"/>
            </a:xfrm>
            <a:prstGeom prst="rect">
              <a:avLst/>
            </a:prstGeom>
            <a:solidFill>
              <a:srgbClr val="FFFFFB"/>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55" name="Google Shape;485;p18">
              <a:extLst>
                <a:ext uri="{FF2B5EF4-FFF2-40B4-BE49-F238E27FC236}">
                  <a16:creationId xmlns:a16="http://schemas.microsoft.com/office/drawing/2014/main" id="{E5007C7F-42EC-46C6-BD85-CE238C1DA8EF}"/>
                </a:ext>
              </a:extLst>
            </p:cNvPr>
            <p:cNvSpPr txBox="1">
              <a:spLocks noChangeAspect="1"/>
            </p:cNvSpPr>
            <p:nvPr/>
          </p:nvSpPr>
          <p:spPr>
            <a:xfrm>
              <a:off x="6297791" y="2242016"/>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113575"/>
                  </a:solidFill>
                  <a:effectLst/>
                  <a:uLnTx/>
                  <a:uFillTx/>
                  <a:latin typeface="Fira Sans Extra Condensed"/>
                  <a:ea typeface="Fira Sans Extra Condensed"/>
                  <a:cs typeface="Fira Sans Extra Condensed"/>
                  <a:sym typeface="Fira Sans Extra Condensed"/>
                </a:rPr>
                <a:t>3</a:t>
              </a:r>
              <a:endParaRPr kumimoji="0" sz="4000" b="1" i="0" u="none" strike="noStrike" kern="1200" cap="none" spc="0" normalizeH="0" baseline="0" noProof="0" dirty="0">
                <a:ln>
                  <a:noFill/>
                </a:ln>
                <a:solidFill>
                  <a:srgbClr val="113575"/>
                </a:solidFill>
                <a:effectLst/>
                <a:uLnTx/>
                <a:uFillTx/>
                <a:latin typeface="Fira Sans Extra Condensed"/>
                <a:ea typeface="Fira Sans Extra Condensed"/>
                <a:cs typeface="Fira Sans Extra Condensed"/>
                <a:sym typeface="Fira Sans Extra Condensed"/>
              </a:endParaRPr>
            </a:p>
          </p:txBody>
        </p:sp>
        <p:pic>
          <p:nvPicPr>
            <p:cNvPr id="24" name="Picture 23">
              <a:extLst>
                <a:ext uri="{FF2B5EF4-FFF2-40B4-BE49-F238E27FC236}">
                  <a16:creationId xmlns:a16="http://schemas.microsoft.com/office/drawing/2014/main" id="{52B2AA4E-AC71-470A-96CE-4BEC4FA466B9}"/>
                </a:ext>
              </a:extLst>
            </p:cNvPr>
            <p:cNvPicPr>
              <a:picLocks noChangeAspect="1"/>
            </p:cNvPicPr>
            <p:nvPr/>
          </p:nvPicPr>
          <p:blipFill>
            <a:blip r:embed="rId2">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4785401" y="4094265"/>
              <a:ext cx="749376" cy="914400"/>
            </a:xfrm>
            <a:prstGeom prst="rect">
              <a:avLst/>
            </a:prstGeom>
            <a:noFill/>
            <a:ln>
              <a:noFill/>
            </a:ln>
            <a:extLst>
              <a:ext uri="{53640926-AAD7-44D8-BBD7-CCE9431645EC}">
                <a14:shadowObscured xmlns:a14="http://schemas.microsoft.com/office/drawing/2010/main"/>
              </a:ext>
            </a:extLst>
          </p:spPr>
        </p:pic>
        <p:pic>
          <p:nvPicPr>
            <p:cNvPr id="25" name="Picture 24">
              <a:extLst>
                <a:ext uri="{FF2B5EF4-FFF2-40B4-BE49-F238E27FC236}">
                  <a16:creationId xmlns:a16="http://schemas.microsoft.com/office/drawing/2014/main" id="{9622A211-D438-4579-9C81-B89CD031F48B}"/>
                </a:ext>
              </a:extLst>
            </p:cNvPr>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6563614" y="4092540"/>
              <a:ext cx="918198" cy="914400"/>
            </a:xfrm>
            <a:prstGeom prst="rect">
              <a:avLst/>
            </a:prstGeom>
            <a:noFill/>
            <a:ln>
              <a:noFill/>
            </a:ln>
            <a:extLst>
              <a:ext uri="{53640926-AAD7-44D8-BBD7-CCE9431645EC}">
                <a14:shadowObscured xmlns:a14="http://schemas.microsoft.com/office/drawing/2010/main"/>
              </a:ext>
            </a:extLst>
          </p:spPr>
        </p:pic>
        <p:pic>
          <p:nvPicPr>
            <p:cNvPr id="27" name="Picture 26">
              <a:extLst>
                <a:ext uri="{FF2B5EF4-FFF2-40B4-BE49-F238E27FC236}">
                  <a16:creationId xmlns:a16="http://schemas.microsoft.com/office/drawing/2014/main" id="{A9CF0570-C6CD-4F88-82BE-13B2C18122DA}"/>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2847605" y="4094265"/>
              <a:ext cx="886733" cy="914400"/>
            </a:xfrm>
            <a:prstGeom prst="rect">
              <a:avLst/>
            </a:prstGeom>
            <a:noFill/>
            <a:ln>
              <a:noFill/>
            </a:ln>
          </p:spPr>
        </p:pic>
      </p:grpSp>
    </p:spTree>
    <p:extLst>
      <p:ext uri="{BB962C8B-B14F-4D97-AF65-F5344CB8AC3E}">
        <p14:creationId xmlns:p14="http://schemas.microsoft.com/office/powerpoint/2010/main" val="1270725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085B46-EB78-AB44-4500-3C22D5C1F044}"/>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85603309-30A9-08F1-6BDE-B2CA54ECDDC1}"/>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04F89A81-F9AE-79D2-7E18-6FBE1EFC3F57}"/>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B236AE4D-C273-9757-BFC9-A5CB41B6CF3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41C0E1B-C266-0285-E86F-88BBA110FB9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6517914-5BD6-3C14-A163-491F9C6FEBB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6CAD7EE-6A96-4519-52F2-A07D1C90D0D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7AC0645-0845-BE23-35CD-D47768B468B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A92AB91-0251-7C67-E1E3-CA7C8365F06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C60DF34-81D9-256E-1DA3-3239C5EB333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6DDD1BD-F3F8-436F-09D8-31010CB330A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186EBCC-4568-E52F-7FB5-87699255DAE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F2BE22B-CD56-2B00-3D5C-502DF101F51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48F2042-882E-B5E2-A37E-C58B6D74D7E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78FF044-3E74-7055-CC26-B95D35D4CF5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D554205-DC73-3038-1290-932DAED32C2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FAA3004-07D4-3432-DB96-9CD04EE90C4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336B04-02BE-AB77-6295-971ED40634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3B792D0-47BB-4DB3-45CE-B23897ADADE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C91571C-3604-38B0-095C-9D44AE15597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6E42244-A791-0C2C-E79C-EFE960BB5E2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2FE4106-69A7-1F7C-A6A9-738342058AE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42F45B9-D973-6BDA-0CD6-EB5315E903D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B585340-0C50-7A91-A439-BA16BB6ABAD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901E086F-8293-8075-5EB8-064D6BEC40C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9DB1BB2-63E8-A09C-CFF0-3E2D247873D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100F81E-01B5-9A09-AF6E-2177D8B21FD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E88C739-1C03-CD0E-0581-1E9E162D081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329575E-A222-D78F-CC99-AA2E8B04006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2F7DEB1-972E-E534-15B7-FF2EC75C276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5967E10-5FF6-C262-57C8-31B38A5B7AF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92EE7A69-9945-F967-F356-6A081897564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2B26713C-C19F-F194-30F2-87C625571F4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83A51F7-877B-87DD-5CB4-9CFD6BAF3DB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EA5A5D9-A876-6CEF-760F-8CDBE3D306B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E36239F-5A41-8567-4A60-BE339B71D95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3FD8F53-D5B1-C185-2C01-033A399A598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4A28573-3AAF-D44A-615D-544493D05CF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432C522-3E80-06EB-EE93-6E714C31F4E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41F40C8-7C0A-2E3E-A493-30A444CF029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C1EE45E-DC5E-CADA-16CD-FE9E9205C12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A786FE1-8E93-A874-45AD-6098E62621E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ABCE162-0EBA-045D-D1A5-8A5723731FA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00D6D6E-B2E1-BA70-56D4-8B10F68E536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3002A2A-3DEE-0E72-2C4B-C9985143ACC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24FA38C-1C86-D953-4515-DB0AF8B6F5B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6E3B5EC-6A3B-4255-700A-B18DFCFB3F0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C4CC6D6-89B4-0F56-B3E2-6670D2639DE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F400546C-E024-D58C-9952-B4F72AC0ABB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99629CD-C705-DBDC-E2CF-2FBB2FC09F2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EA0A106B-679E-0240-96E0-8792CF2DC4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B7912B8-1023-2BA0-5F48-818B371C91A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32B7014-2082-3ACA-2F2F-B5625789D28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64F1C02-9FFA-035C-CA8D-72883B0487D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1F1D562-6A7C-EDEB-BBFD-6D0E4622A34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80336F58-180D-5AC5-521A-EF833CE339B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3E4E485-0B0C-BECC-ADD3-2387526FE79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D49C5E8-A241-0A1E-2E21-407390A9975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CD1C801-6EB5-912A-C6FF-749BFB24ACA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D5D91EB-A61C-F6BF-0ABF-DA0C08EE35C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710AA5F-608B-CC3D-F88E-9464BF16488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328BD217-F9CE-C7B1-42BA-F79CE72CF12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666C9A6-B884-DFA9-2D05-9CED8F565D3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CE268E8-4140-ADD3-7F12-2B351EB2972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C5657FF-4ECB-0136-8814-32B7D149DAC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9BCA003-2A5B-C327-F0BC-A0BA2EFD80F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8BB7915-CC78-2988-3B15-7AC8E5116EE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E4F54B3E-8036-E903-B685-AA247E87503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12E59CF-EC53-AB54-B4E2-975826DC6AC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94C50CF-BD92-039D-A8CE-48CCD78A245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DA02824-73A4-37A1-45B4-1B35DC71930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6848B7C-34D9-ED1B-67D4-AD7D066E41D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E84196C-79B7-E6FA-D840-B34A6801F88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ACD1496-4F75-66A4-2AEE-EC71A5586C3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C4F541E-B18F-62AB-6E02-DC44760D516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31BEBA3-13A5-5924-13E3-291D2A3D43C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3D2647C-C9C2-BF81-F856-7AB7370600C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44AB673-68DC-9CDC-34C0-49B7F6029A7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5AE26F6-5318-E451-CD0F-481CB37A585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9D468B2-9314-975D-088C-CBAFE8F628D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6234C4E-4638-20CD-93E5-A32690A9F43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600673C-270A-D2E4-8ED3-64AE7BBDD6D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98FFD87-5041-58BB-EE4C-98A0E743CC4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2CB3A32-00D5-A1F8-6B1F-C51E8A440C3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6EB95FC-8E0A-5883-4F30-C3D9223503C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D5713D5-82FB-C525-126B-8D0BDB46A69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3973901-98FA-FE76-9316-4407D65C4C4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EC6447A-F433-453D-D611-1643CDFF06C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57FC6C7-C090-3FA0-39CE-36352735CEA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B3D93DD-2EAE-CEE6-6D7B-19DCAB01E06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AAD1734-20D0-D90D-D6E6-F9D5EC40FADE}"/>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57CF2FB-569F-F8E8-E7A3-7937B709D9E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3A4ECE1-FE45-59CC-DD73-865708DFE45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793BEB7-5EDC-887E-551D-64A079F458B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5675D65-B73E-AEF7-F7FB-27B3068266C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80FCCBE-6C1A-732F-1D26-FDD9B0F8889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366641F-0559-2CA9-A5CD-8BB135081E9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0397B9D-1632-7294-7D2B-B4C114A2346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C1591A8-F9BA-B24D-74A1-EA4CDEC51B4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F47EBB1-AA43-4DE4-C150-9DBE0053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B18AD24-61F9-9CAF-2F38-1F4EF39EA7F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E9E9640-73D0-D42D-3EDD-B03E5279C61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52F63A7-E0FF-B708-BFED-C6F074A9509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D6F8E12-C114-9DD3-DDEB-8B9195359B0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C03D277-7A73-9C10-B581-955FBE6275B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647680A4-9D1C-184C-27CD-BAB05A022CB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AE06980-445A-AB66-E6E1-1C891A9F98C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9C18A1B-D660-82D9-0BC8-046F0B0121D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CB0179DF-2B51-EF24-41AC-E5BE681264B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AB3D0CA-ED24-271F-69BD-E2840C15E89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A5A01D1-8DB4-2C08-53FA-2DE28EDC967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C441A48-5DB5-365A-20AA-21D86D1FF0C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8D7DD2E-9884-1037-E560-96C73BB9703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DCF2A60-B666-1F89-D5E7-C3FE6C98F39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A404C7F-598B-7CF4-4A7E-B3D36AA887B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B9C75B42-9669-A403-08AD-CE9FAC15421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7AA59C9-6420-5E47-6247-A66E5334D59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350295F-B1A3-0074-8C18-34C09F593DB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EA0DF14-0188-9638-B0F7-027F398C2DD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5F567DD-42FF-2D59-9B26-B232C1A84C9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2B5A8D7-9E00-4157-C35D-4F07978D5B0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5312514-C8C9-519A-E8D3-BB8865D9F42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8567A33-A0B2-9F36-5F6D-9FE808F75DE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F0546A7-6379-A722-031D-BBCDA408B0F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6D03ABE-BB70-E588-6B3C-064B45BC5FC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3BAB7C49-7784-A584-6F5A-6F61049B67A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F4C8FA0-1257-169E-05FE-42D0A84B8C8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EE47300-6A3D-EAA6-A983-4642D97C0AF2}"/>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DF19AD3A-5441-80C0-1CB8-67737B9ABB05}"/>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D51CB2AA-1448-78F4-4D04-A560A6D596C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72772D17-C032-2DC7-718C-2AA5E7CEBDE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5B9744AC-FC40-7BF2-DC03-5C69DB7E41F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967031C9-6A93-9B7F-FD09-BDAB84F652B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5EAE7D68-FD3F-CA3C-2ECB-2B0F805C535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EF1F23D3-1164-BED1-FC46-CB7FF8B8381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134" name="Table 133">
            <a:extLst>
              <a:ext uri="{FF2B5EF4-FFF2-40B4-BE49-F238E27FC236}">
                <a16:creationId xmlns:a16="http://schemas.microsoft.com/office/drawing/2014/main" id="{159E3787-08B9-A937-05FB-7D47CAD1F636}"/>
              </a:ext>
            </a:extLst>
          </p:cNvPr>
          <p:cNvGraphicFramePr>
            <a:graphicFrameLocks noGrp="1"/>
          </p:cNvGraphicFramePr>
          <p:nvPr>
            <p:extLst>
              <p:ext uri="{D42A27DB-BD31-4B8C-83A1-F6EECF244321}">
                <p14:modId xmlns:p14="http://schemas.microsoft.com/office/powerpoint/2010/main" val="780858713"/>
              </p:ext>
            </p:extLst>
          </p:nvPr>
        </p:nvGraphicFramePr>
        <p:xfrm>
          <a:off x="1133904" y="2213124"/>
          <a:ext cx="5100666" cy="3571752"/>
        </p:xfrm>
        <a:graphic>
          <a:graphicData uri="http://schemas.openxmlformats.org/drawingml/2006/table">
            <a:tbl>
              <a:tblPr firstRow="1" firstCol="1" bandRow="1"/>
              <a:tblGrid>
                <a:gridCol w="490859">
                  <a:extLst>
                    <a:ext uri="{9D8B030D-6E8A-4147-A177-3AD203B41FA5}">
                      <a16:colId xmlns:a16="http://schemas.microsoft.com/office/drawing/2014/main" val="1146865153"/>
                    </a:ext>
                  </a:extLst>
                </a:gridCol>
                <a:gridCol w="4609807">
                  <a:extLst>
                    <a:ext uri="{9D8B030D-6E8A-4147-A177-3AD203B41FA5}">
                      <a16:colId xmlns:a16="http://schemas.microsoft.com/office/drawing/2014/main" val="4228341649"/>
                    </a:ext>
                  </a:extLst>
                </a:gridCol>
              </a:tblGrid>
              <a:tr h="290722">
                <a:tc gridSpan="2">
                  <a:txBody>
                    <a:bodyPr/>
                    <a:lstStyle/>
                    <a:p>
                      <a:pPr marL="228600" marR="0" algn="ctr">
                        <a:lnSpc>
                          <a:spcPct val="107000"/>
                        </a:lnSpc>
                        <a:spcBef>
                          <a:spcPts val="0"/>
                        </a:spcBef>
                        <a:spcAft>
                          <a:spcPts val="0"/>
                        </a:spcAft>
                      </a:pPr>
                      <a:r>
                        <a:rPr lang="en-US" sz="14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procedures for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algn="ctr">
                        <a:lnSpc>
                          <a:spcPct val="107000"/>
                        </a:lnSpc>
                        <a:spcBef>
                          <a:spcPts val="0"/>
                        </a:spcBef>
                        <a:spcAft>
                          <a:spcPts val="0"/>
                        </a:spcAft>
                      </a:pPr>
                      <a:r>
                        <a:rPr lang="en-US" sz="14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keeping a professional atmosphere in a polling place</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3608" marR="436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3085058415"/>
                  </a:ext>
                </a:extLst>
              </a:tr>
              <a:tr h="232577">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list of persons who must wear identification at the polling place.</a:t>
                      </a:r>
                      <a:endParaRPr lang="en-US"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696226569"/>
                  </a:ext>
                </a:extLst>
              </a:tr>
              <a:tr h="232577">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rules and restrictions on electioneering in the vicinity of the polling place.</a:t>
                      </a:r>
                      <a:endParaRPr lang="en-US"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43849934"/>
                  </a:ext>
                </a:extLst>
              </a:tr>
              <a:tr h="232577">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rules and restrictions on sound amplification devices in the vicinity of the polling place.</a:t>
                      </a:r>
                      <a:endParaRPr lang="en-US"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511672790"/>
                  </a:ext>
                </a:extLst>
              </a:tr>
              <a:tr h="232577">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rules and regulations on electioneering on clothing or other items in the polling place.</a:t>
                      </a:r>
                      <a:endParaRPr lang="en-US" sz="1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55762006"/>
                  </a:ext>
                </a:extLst>
              </a:tr>
              <a:tr h="174433">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prohibition on influencing a voter and revealing information.</a:t>
                      </a:r>
                      <a:endParaRPr lang="en-US" sz="1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73538767"/>
                  </a:ext>
                </a:extLst>
              </a:tr>
              <a:tr h="232577">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policies on the use of cell phones and other wireless communication devices in the polling place.</a:t>
                      </a:r>
                      <a:endParaRPr lang="en-US" sz="1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650944073"/>
                  </a:ext>
                </a:extLst>
              </a:tr>
              <a:tr h="174433">
                <a:tc>
                  <a:txBody>
                    <a:bodyPr/>
                    <a:lstStyle/>
                    <a:p>
                      <a:pPr marL="0" marR="0" algn="ctr">
                        <a:lnSpc>
                          <a:spcPct val="107000"/>
                        </a:lnSpc>
                        <a:spcBef>
                          <a:spcPts val="0"/>
                        </a:spcBef>
                        <a:spcAft>
                          <a:spcPts val="0"/>
                        </a:spcAft>
                      </a:pPr>
                      <a:r>
                        <a:rPr lang="en-US" sz="24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procedure for written materials at the polling place.</a:t>
                      </a:r>
                      <a:endParaRPr lang="en-US"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61370"/>
                  </a:ext>
                </a:extLst>
              </a:tr>
            </a:tbl>
          </a:graphicData>
        </a:graphic>
      </p:graphicFrame>
      <p:graphicFrame>
        <p:nvGraphicFramePr>
          <p:cNvPr id="136" name="Table 135">
            <a:extLst>
              <a:ext uri="{FF2B5EF4-FFF2-40B4-BE49-F238E27FC236}">
                <a16:creationId xmlns:a16="http://schemas.microsoft.com/office/drawing/2014/main" id="{52AD047B-449C-915B-3485-6528DC908A7C}"/>
              </a:ext>
            </a:extLst>
          </p:cNvPr>
          <p:cNvGraphicFramePr>
            <a:graphicFrameLocks noGrp="1"/>
          </p:cNvGraphicFramePr>
          <p:nvPr>
            <p:extLst>
              <p:ext uri="{D42A27DB-BD31-4B8C-83A1-F6EECF244321}">
                <p14:modId xmlns:p14="http://schemas.microsoft.com/office/powerpoint/2010/main" val="2598860004"/>
              </p:ext>
            </p:extLst>
          </p:nvPr>
        </p:nvGraphicFramePr>
        <p:xfrm>
          <a:off x="6708152" y="2214894"/>
          <a:ext cx="4350888" cy="2907921"/>
        </p:xfrm>
        <a:graphic>
          <a:graphicData uri="http://schemas.openxmlformats.org/drawingml/2006/table">
            <a:tbl>
              <a:tblPr firstRow="1" firstCol="1" bandRow="1"/>
              <a:tblGrid>
                <a:gridCol w="418704">
                  <a:extLst>
                    <a:ext uri="{9D8B030D-6E8A-4147-A177-3AD203B41FA5}">
                      <a16:colId xmlns:a16="http://schemas.microsoft.com/office/drawing/2014/main" val="719279548"/>
                    </a:ext>
                  </a:extLst>
                </a:gridCol>
                <a:gridCol w="3932184">
                  <a:extLst>
                    <a:ext uri="{9D8B030D-6E8A-4147-A177-3AD203B41FA5}">
                      <a16:colId xmlns:a16="http://schemas.microsoft.com/office/drawing/2014/main" val="24227378"/>
                    </a:ext>
                  </a:extLst>
                </a:gridCol>
              </a:tblGrid>
              <a:tr h="290722">
                <a:tc gridSpan="2">
                  <a:txBody>
                    <a:bodyPr/>
                    <a:lstStyle/>
                    <a:p>
                      <a:pPr marL="228600" marR="0" algn="ctr">
                        <a:lnSpc>
                          <a:spcPct val="107000"/>
                        </a:lnSpc>
                        <a:spcBef>
                          <a:spcPts val="0"/>
                        </a:spcBef>
                        <a:spcAft>
                          <a:spcPts val="0"/>
                        </a:spcAft>
                      </a:pPr>
                      <a:r>
                        <a:rPr lang="en-US" sz="14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limited list of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algn="ctr">
                        <a:lnSpc>
                          <a:spcPct val="107000"/>
                        </a:lnSpc>
                        <a:spcBef>
                          <a:spcPts val="0"/>
                        </a:spcBef>
                        <a:spcAft>
                          <a:spcPts val="0"/>
                        </a:spcAft>
                      </a:pPr>
                      <a:r>
                        <a:rPr lang="en-US" sz="14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persons that are permitted to be in a polling place</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3608" marR="436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1075592916"/>
                  </a:ext>
                </a:extLst>
              </a:tr>
              <a:tr h="174433">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persons who are allowed in a polling place.</a:t>
                      </a:r>
                      <a:endParaRPr lang="en-US"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89638795"/>
                  </a:ext>
                </a:extLst>
              </a:tr>
              <a:tr h="174433">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permission and limitations of a candidate at a polling place.</a:t>
                      </a:r>
                      <a:endParaRPr lang="en-US" sz="1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503058022"/>
                  </a:ext>
                </a:extLst>
              </a:tr>
              <a:tr h="174433">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rules regarding assistants and interpreters.</a:t>
                      </a:r>
                      <a:endParaRPr lang="en-US"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147995863"/>
                  </a:ext>
                </a:extLst>
              </a:tr>
              <a:tr h="174433">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rules regarding poll watchers.</a:t>
                      </a:r>
                      <a:endParaRPr lang="en-US" sz="1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944978127"/>
                  </a:ext>
                </a:extLst>
              </a:tr>
              <a:tr h="174433">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rules regarding election inspectors.</a:t>
                      </a:r>
                      <a:endParaRPr lang="en-US" sz="1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42541946"/>
                  </a:ext>
                </a:extLst>
              </a:tr>
              <a:tr h="174433">
                <a:tc>
                  <a:txBody>
                    <a:bodyPr/>
                    <a:lstStyle/>
                    <a:p>
                      <a:pPr marL="0" marR="0" algn="ctr">
                        <a:lnSpc>
                          <a:spcPct val="107000"/>
                        </a:lnSpc>
                        <a:spcBef>
                          <a:spcPts val="0"/>
                        </a:spcBef>
                        <a:spcAft>
                          <a:spcPts val="0"/>
                        </a:spcAft>
                      </a:pPr>
                      <a:r>
                        <a:rPr lang="en-US" sz="24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rules regarding law enforcement.</a:t>
                      </a:r>
                      <a:endParaRPr lang="en-US"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593730395"/>
                  </a:ext>
                </a:extLst>
              </a:tr>
            </a:tbl>
          </a:graphicData>
        </a:graphic>
      </p:graphicFrame>
      <p:graphicFrame>
        <p:nvGraphicFramePr>
          <p:cNvPr id="137" name="Table 136">
            <a:extLst>
              <a:ext uri="{FF2B5EF4-FFF2-40B4-BE49-F238E27FC236}">
                <a16:creationId xmlns:a16="http://schemas.microsoft.com/office/drawing/2014/main" id="{7124A524-06C1-EF7D-A529-908765B067E4}"/>
              </a:ext>
            </a:extLst>
          </p:cNvPr>
          <p:cNvGraphicFramePr>
            <a:graphicFrameLocks noGrp="1"/>
          </p:cNvGraphicFramePr>
          <p:nvPr>
            <p:extLst>
              <p:ext uri="{D42A27DB-BD31-4B8C-83A1-F6EECF244321}">
                <p14:modId xmlns:p14="http://schemas.microsoft.com/office/powerpoint/2010/main" val="354499458"/>
              </p:ext>
            </p:extLst>
          </p:nvPr>
        </p:nvGraphicFramePr>
        <p:xfrm>
          <a:off x="6708152" y="5110719"/>
          <a:ext cx="4350888" cy="1339407"/>
        </p:xfrm>
        <a:graphic>
          <a:graphicData uri="http://schemas.openxmlformats.org/drawingml/2006/table">
            <a:tbl>
              <a:tblPr firstRow="1" firstCol="1" bandRow="1"/>
              <a:tblGrid>
                <a:gridCol w="466888">
                  <a:extLst>
                    <a:ext uri="{9D8B030D-6E8A-4147-A177-3AD203B41FA5}">
                      <a16:colId xmlns:a16="http://schemas.microsoft.com/office/drawing/2014/main" val="3439476085"/>
                    </a:ext>
                  </a:extLst>
                </a:gridCol>
                <a:gridCol w="3884000">
                  <a:extLst>
                    <a:ext uri="{9D8B030D-6E8A-4147-A177-3AD203B41FA5}">
                      <a16:colId xmlns:a16="http://schemas.microsoft.com/office/drawing/2014/main" val="3353784471"/>
                    </a:ext>
                  </a:extLst>
                </a:gridCol>
              </a:tblGrid>
              <a:tr h="290722">
                <a:tc gridSpan="2">
                  <a:txBody>
                    <a:bodyPr/>
                    <a:lstStyle/>
                    <a:p>
                      <a:pPr marL="228600" marR="0" algn="ctr">
                        <a:lnSpc>
                          <a:spcPct val="107000"/>
                        </a:lnSpc>
                        <a:spcBef>
                          <a:spcPts val="0"/>
                        </a:spcBef>
                        <a:spcAft>
                          <a:spcPts val="0"/>
                        </a:spcAft>
                      </a:pPr>
                      <a:r>
                        <a:rPr lang="en-US" sz="14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etiquette and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algn="ctr">
                        <a:lnSpc>
                          <a:spcPct val="107000"/>
                        </a:lnSpc>
                        <a:spcBef>
                          <a:spcPts val="0"/>
                        </a:spcBef>
                        <a:spcAft>
                          <a:spcPts val="0"/>
                        </a:spcAft>
                      </a:pPr>
                      <a:r>
                        <a:rPr lang="en-US" sz="14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assistance guidelines for interacting with voters</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3608" marR="436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840740081"/>
                  </a:ext>
                </a:extLst>
              </a:tr>
              <a:tr h="174433">
                <a:tc>
                  <a:txBody>
                    <a:bodyPr/>
                    <a:lstStyle/>
                    <a:p>
                      <a:pPr marL="0" marR="0" algn="ctr">
                        <a:lnSpc>
                          <a:spcPct val="107000"/>
                        </a:lnSpc>
                        <a:spcBef>
                          <a:spcPts val="0"/>
                        </a:spcBef>
                        <a:spcAft>
                          <a:spcPts val="0"/>
                        </a:spcAft>
                      </a:pPr>
                      <a:r>
                        <a:rPr lang="en-US" sz="24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etiquette for interacting with people with disabilities.</a:t>
                      </a:r>
                      <a:endParaRPr lang="en-US" sz="1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24672910"/>
                  </a:ext>
                </a:extLst>
              </a:tr>
              <a:tr h="174433">
                <a:tc>
                  <a:txBody>
                    <a:bodyPr/>
                    <a:lstStyle/>
                    <a:p>
                      <a:pPr marL="0" marR="0" algn="ctr">
                        <a:lnSpc>
                          <a:spcPct val="107000"/>
                        </a:lnSpc>
                        <a:spcBef>
                          <a:spcPts val="0"/>
                        </a:spcBef>
                        <a:spcAft>
                          <a:spcPts val="0"/>
                        </a:spcAft>
                      </a:pPr>
                      <a:r>
                        <a:rPr lang="en-US" sz="24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Identify conflict resolution and de-escalation techniques.</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0157293"/>
                  </a:ext>
                </a:extLst>
              </a:tr>
            </a:tbl>
          </a:graphicData>
        </a:graphic>
      </p:graphicFrame>
      <p:sp>
        <p:nvSpPr>
          <p:cNvPr id="140" name="Slide Number Placeholder 3">
            <a:extLst>
              <a:ext uri="{FF2B5EF4-FFF2-40B4-BE49-F238E27FC236}">
                <a16:creationId xmlns:a16="http://schemas.microsoft.com/office/drawing/2014/main" id="{845580F5-043F-4013-962B-EF6D0834B9D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31</a:t>
            </a:fld>
            <a:endParaRPr lang="en-US" dirty="0">
              <a:solidFill>
                <a:schemeClr val="tx1"/>
              </a:solidFill>
              <a:latin typeface="Calibri" panose="020F0502020204030204"/>
            </a:endParaRPr>
          </a:p>
        </p:txBody>
      </p:sp>
      <p:sp>
        <p:nvSpPr>
          <p:cNvPr id="141" name="Title 1">
            <a:extLst>
              <a:ext uri="{FF2B5EF4-FFF2-40B4-BE49-F238E27FC236}">
                <a16:creationId xmlns:a16="http://schemas.microsoft.com/office/drawing/2014/main" id="{FE0CCA07-99F1-42E4-B65F-B92FB9F5D93E}"/>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spTree>
    <p:extLst>
      <p:ext uri="{BB962C8B-B14F-4D97-AF65-F5344CB8AC3E}">
        <p14:creationId xmlns:p14="http://schemas.microsoft.com/office/powerpoint/2010/main" val="336712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2DA6E3-34DA-1196-1E6F-EA5F48898981}"/>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8D880D03-3954-9614-1CB8-14734CC50AE2}"/>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3.1A</a:t>
            </a:r>
          </a:p>
        </p:txBody>
      </p:sp>
      <p:grpSp>
        <p:nvGrpSpPr>
          <p:cNvPr id="22" name="Group 21">
            <a:extLst>
              <a:ext uri="{FF2B5EF4-FFF2-40B4-BE49-F238E27FC236}">
                <a16:creationId xmlns:a16="http://schemas.microsoft.com/office/drawing/2014/main" id="{9B0AE77E-E6A1-16D6-B140-488917EA22D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EDB7350-FE42-2D52-D067-E212C31B92F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67C9A1A-5F81-8E14-25ED-690F99F41F1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FDD131A-F59A-02C1-ADBC-81B84D982D3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0CD6C14-AD49-D8F9-108A-06C75E58DC9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9AB7523-BC80-417C-3CCA-B691AB795B4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4E4ACEB-11F2-3EAF-69D9-2BBCA128A77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6137BED-C66B-6E92-AC49-6628EBF6153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66CE66B-3EA4-F7C5-D509-0949D6087B6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8DD41C6-46F9-5452-F223-026024A0402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4DCF66C-34B6-F15C-4E74-FD388CF2E38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9660E7C-C401-C336-0138-D71CC1C60FD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AB26C7D-8E30-AA91-95EF-F0FE3C8D822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CA04CAF-7E3C-9358-A780-4707AF4FA99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F09959A-B1C8-7919-D0BD-0203CBBF4EC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0120E47-A8DF-83EA-4C4D-8C307DA3C2E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BDB787A6-656C-A6C3-25E6-69840E3FE1B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0976682-3FF2-4671-60FB-72FA25171C6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C7084AA-9A65-3061-9631-13EAAA5BDD6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20F2D15-959B-DDC9-98C2-8E650158F74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5E9A18D-3FB7-02D7-585F-B1F642E330AB}"/>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010373C-4512-D61D-7BDA-91F6D8F9629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F75D113-9FBA-ED63-3F5B-9ADC27757C7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ABD50A7-A55E-86A1-D307-978CC93956E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18CF4CC-9E81-8105-95B0-1697D01A2DF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A1424F1F-930F-852F-9849-DBC32CE0B06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F294421D-F1C4-AE28-71A1-8A223E1C546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AF5B418-5E95-A746-1116-2EE122436B3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4DB6003-3808-80B8-7C6F-5E35782B0B3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CDCCA7B-9733-CCD1-7CCB-4D64418E1DD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C065BDE-B95D-2DCD-0D0E-BF5188A2980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4AE17B93-8D9C-AC78-2462-B78C5AA934E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0A2C172-15AE-C8C3-FEF8-07974045BDC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DED9EFC-2F7F-EE95-C11C-7B6740B501E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9A77B24-8191-778D-3F90-2BB2D6E7FEF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56B48FE-2338-C473-0D79-721567D3897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B536626-4931-9CE8-5E7F-E74A319AA2D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98DE81-1EAD-92B7-459C-FE8875D5C20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AF91B3A-865B-5CD8-91EC-49F5BB5A1B5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ED2E73E-0266-18EF-B21B-DFEFE295AC3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2BFA09CD-BE7C-5669-83FD-4511C07DADA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4C24482-08F5-6988-756F-55999E5EE5B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8E4913C-D177-6971-C5E1-23211F94F3D2}"/>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53E43CC-064D-88F7-4BCE-430B97B0EB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033DF82-8A03-A7E9-4548-77622FD3E44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C6A0D50-EF13-EBA8-4F14-B8FE1674DCB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A6D9435-C11B-9015-671F-F79790457B4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A7C9432-BF44-8548-F287-13D2F91C52A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7D5B41F-141E-114F-8301-F32A905B4457}"/>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DC45A1F-1DB2-41A3-3266-CA74E3D2336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2C28150-8138-D616-8D31-2C9D1ADADFB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21393BE-37A0-5FCD-8EAA-14EC2B5164F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EC6C3AC-3E6E-3FF2-3E50-0D149F75C5C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BC672C3-41E2-4ECC-47D3-B3E06582347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ABA7A22-2B83-3E53-D74C-8EADE324764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7A35A27-1260-A3BF-A8BE-C7FF5D90753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3A723F4-BE86-CC5F-B01C-8E8199AD652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04EF003-617B-6305-DC48-9B974D809B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46537DB-777D-C48D-ADE5-ACE6043026A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256D279-7692-4827-C051-065DFF0602D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3C03CC6-9BA7-9CDF-E89D-A66409DC69D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DA4DF5B-A6F9-833A-3BBA-85DD512BDD2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BB3B460-7AF9-8D16-25C7-5E1C6869875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A7B43AC-F066-2800-0EDE-EF8605D4E3E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64C38EB-BA19-794A-CF4F-610C1F67BBF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3C38114-C0C7-C29A-596B-B3E97E3D2C6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0A0187D-F261-171B-4D96-32A03574CB7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157BF51-BE35-A2C6-275E-A89C82AA2D3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C032902-B9C1-CD81-AD2E-CC9ACE52998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EA9384F-3378-B0A2-AEEF-B13BA0B731C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B2CC11C-3317-1D6F-EDB0-0B9A805FC0A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7EA8F50-816B-4FF8-BD91-31FF1AF1CE2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ACEF869-A1C3-BDAD-02FE-95F4C12A905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C5D7559-E71A-FC44-C6F0-6DA285336F2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BECC797-D199-0F41-7DD8-0889CBF6D62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1120EDC-269B-DB64-D887-F5FA59073BA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9AF036A-E474-4F3C-8C74-7965D1AADA7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58BAFCB-0DE2-BF90-8776-A9B03D793CA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CDC7D2F-5668-54B8-2F8B-CED9FC85CEF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C67C7D-5327-259D-F83D-9CE40BEC4FA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64862A8-D7A9-3896-DBEC-38087C17F7CA}"/>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6791328-1F23-7B00-0372-AEBAA7290B2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5567386-A844-2BBE-59F5-68103C48D79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6A7ACD7-F0A0-BE66-6E6B-A5A28507731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AB2E1DF-5750-28EC-C8E7-1F2CCCECEE9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903AF9E-595B-27EC-CD85-99ADC53C94B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174D048-8840-1F62-A653-E18B825E8E9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81543B8-4E09-5A6B-9ABA-FBF84BB57A1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5F7622E3-A419-C909-BD97-A3F9181C603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4558B35-546D-116A-FC56-A6935F3A5F9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5ECCA7C-57E7-8EE9-7F4D-A20B84D89C5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FC47F26-61A6-30F6-BFC2-09FE65A0939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C49D19A-EE4B-4B97-A78D-57C4FF8A7A2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E2C1094-CAFA-899D-DBAB-F93C8FF031B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EF4C54D-0C2B-3BE3-6485-96ECE2D3358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A9869F1-FCE4-99FD-AE94-CD92CB11701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5C8105A-4155-6D08-AA4E-E2A38086F11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294D7FA-5F66-78CB-2767-69B27C5DCEE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5230233-D24A-3569-9872-C0501E128A0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AFB5EFE4-AF53-EF56-EBAB-B4D8748BE1EE}"/>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F860088-2382-B74E-86CB-D37919A265A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9777358-EB16-5CBA-623E-56EEE771B6B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89E8781-1072-DDC9-91EB-37E2EE6F100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D22A906-96AE-3EC9-6E0C-94636855CE2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5C399B5-11D9-E62E-8CE5-477FA3E749A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09A06B7-CB4E-CF89-2426-5AB68C16FB2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A0E4E16-8E6D-DB07-4451-90A1ABB707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3D0532F-E581-815E-6903-2EEB5C7A260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A63FF96-E34E-D684-6026-0EA48D22BE6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63E9FE6-DEAE-74D4-58ED-FF4156A2136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5845C6B-CE77-7F96-CF2A-F36FAB6F49E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6D80D0-78B2-C5CD-FB01-28CB9DEC43C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3034801-E8D5-738F-E798-98448CAF6CF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F85BB96-6FA0-7EBC-198C-4D2B30BECD8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68AF1D8-CCB9-6AA5-2C62-E0CF1791D4A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E918567-4BE2-CE7C-7086-A1BB8D0E891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5593A7A-81C1-F672-9ADA-7CB273FF1CF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6A85A74F-CAFB-4D9A-C935-72D3DDE2F2E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33E4807-1815-4F39-6F36-E436D8F0272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0A82E86-F500-1EEE-61BF-2A03CB6DF3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E7D0FC7-0B8B-F239-7F9D-57AF25206056}"/>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7ADAC85-20EF-A9B5-3C98-A6B4F281CE7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02AE947-8524-4DDD-4093-1F5DB165F1A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194D68E-33CE-3608-7410-0DA01CD29FC2}"/>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6827EEC-5B16-AD6A-E142-887E75A8A2B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D57C7D3-655B-B508-B6E4-61704120B1E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996F0A7-324B-884D-B6D2-4E70212DD97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DFF3426-4B0A-89CD-A7B2-2F7889D29CE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E307B88-3807-958B-8315-E64C19E3E3A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C1953531-7419-F6A0-70AD-66DEA296D83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BFA5E6FF-D46F-D0A0-67F3-AA3F753147A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94D1AA9-4AD5-D429-58B8-B53789F8C5B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2057093-0770-7AEE-5078-56D099A093D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7069A12B-1175-463D-9EF6-300671D50CE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32</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AE227791-26EE-4A81-86D6-9B4A669B0EF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Identification Inside a Polling Place</a:t>
            </a:r>
          </a:p>
        </p:txBody>
      </p:sp>
      <p:sp>
        <p:nvSpPr>
          <p:cNvPr id="146" name="Content Placeholder 256">
            <a:extLst>
              <a:ext uri="{FF2B5EF4-FFF2-40B4-BE49-F238E27FC236}">
                <a16:creationId xmlns:a16="http://schemas.microsoft.com/office/drawing/2014/main" id="{593F4CD7-CAB1-4A87-A319-0D20E66ED859}"/>
              </a:ext>
            </a:extLst>
          </p:cNvPr>
          <p:cNvSpPr txBox="1">
            <a:spLocks/>
          </p:cNvSpPr>
          <p:nvPr/>
        </p:nvSpPr>
        <p:spPr>
          <a:xfrm>
            <a:off x="838200" y="2272683"/>
            <a:ext cx="7400472"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An </a:t>
            </a: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election judge, election clerk, state election inspector, poll watcher, certified peace officer, or special peace officer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appointed for the polling place must wear while on duty a tag or official badge that indicates their name and title or position. </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An election judge must issue identification following administration of any oaths. </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If no name tags are in your election kit (or other supply bag), contact the authority conducting the election or may make your own.</a:t>
            </a:r>
            <a:endParaRPr lang="en-US" sz="3200" dirty="0">
              <a:solidFill>
                <a:srgbClr val="03244B"/>
              </a:solidFill>
            </a:endParaRPr>
          </a:p>
        </p:txBody>
      </p:sp>
      <p:grpSp>
        <p:nvGrpSpPr>
          <p:cNvPr id="258" name="Group 257">
            <a:extLst>
              <a:ext uri="{FF2B5EF4-FFF2-40B4-BE49-F238E27FC236}">
                <a16:creationId xmlns:a16="http://schemas.microsoft.com/office/drawing/2014/main" id="{14BDAC04-A347-4DCD-B54E-AA6627980010}"/>
              </a:ext>
            </a:extLst>
          </p:cNvPr>
          <p:cNvGrpSpPr/>
          <p:nvPr/>
        </p:nvGrpSpPr>
        <p:grpSpPr>
          <a:xfrm>
            <a:off x="8647597" y="2131931"/>
            <a:ext cx="2714625" cy="4273632"/>
            <a:chOff x="8554726" y="1974905"/>
            <a:chExt cx="2714625" cy="4273632"/>
          </a:xfrm>
        </p:grpSpPr>
        <p:pic>
          <p:nvPicPr>
            <p:cNvPr id="147" name="Picture 146">
              <a:extLst>
                <a:ext uri="{FF2B5EF4-FFF2-40B4-BE49-F238E27FC236}">
                  <a16:creationId xmlns:a16="http://schemas.microsoft.com/office/drawing/2014/main" id="{A7CD8C34-238A-4C6F-BA31-90B8081AF90A}"/>
                </a:ext>
              </a:extLst>
            </p:cNvPr>
            <p:cNvPicPr/>
            <p:nvPr/>
          </p:nvPicPr>
          <p:blipFill>
            <a:blip r:embed="rId5"/>
            <a:stretch>
              <a:fillRect/>
            </a:stretch>
          </p:blipFill>
          <p:spPr>
            <a:xfrm>
              <a:off x="8554726" y="1974905"/>
              <a:ext cx="2714625" cy="2029460"/>
            </a:xfrm>
            <a:prstGeom prst="rect">
              <a:avLst/>
            </a:prstGeom>
            <a:ln>
              <a:solidFill>
                <a:schemeClr val="tx1"/>
              </a:solidFill>
            </a:ln>
            <a:effectLst>
              <a:outerShdw blurRad="50800" dist="38100" dir="2700000" algn="tl" rotWithShape="0">
                <a:prstClr val="black">
                  <a:alpha val="40000"/>
                </a:prstClr>
              </a:outerShdw>
            </a:effectLst>
          </p:spPr>
        </p:pic>
        <p:pic>
          <p:nvPicPr>
            <p:cNvPr id="148" name="Picture 147">
              <a:extLst>
                <a:ext uri="{FF2B5EF4-FFF2-40B4-BE49-F238E27FC236}">
                  <a16:creationId xmlns:a16="http://schemas.microsoft.com/office/drawing/2014/main" id="{E965BEB2-8009-4E5C-B236-1909D2B2F24E}"/>
                </a:ext>
              </a:extLst>
            </p:cNvPr>
            <p:cNvPicPr/>
            <p:nvPr/>
          </p:nvPicPr>
          <p:blipFill>
            <a:blip r:embed="rId6"/>
            <a:stretch>
              <a:fillRect/>
            </a:stretch>
          </p:blipFill>
          <p:spPr>
            <a:xfrm>
              <a:off x="8554726" y="4236857"/>
              <a:ext cx="2704465" cy="2011680"/>
            </a:xfrm>
            <a:prstGeom prst="rect">
              <a:avLst/>
            </a:prstGeom>
            <a:ln>
              <a:solidFill>
                <a:schemeClr val="tx1"/>
              </a:solidFill>
            </a:ln>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292256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C2CFBD-B602-EB85-55F7-EB62C9CFC7A0}"/>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87D5A667-8382-6D71-39C4-9B6C383A17ED}"/>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3.1B</a:t>
            </a:r>
          </a:p>
        </p:txBody>
      </p:sp>
      <p:grpSp>
        <p:nvGrpSpPr>
          <p:cNvPr id="22" name="Group 21">
            <a:extLst>
              <a:ext uri="{FF2B5EF4-FFF2-40B4-BE49-F238E27FC236}">
                <a16:creationId xmlns:a16="http://schemas.microsoft.com/office/drawing/2014/main" id="{0972D086-6CB2-06CF-CE9B-17D7D6100A0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D4082B4-85D4-F2C5-604E-5A455F31E2E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9D117F4-11EC-3F2D-39AD-2C7341FE4DE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6FD7B07-1334-F5CF-27FE-C95CEEE5D6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E08258A-0D26-821C-742A-25DE9B766D3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9800CC9-4B2D-8C95-EF0E-042C9BF1B81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D0CE22FB-8B8C-DA3E-44E2-DF25CFA951E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B13AAE3-06E0-4FAE-27F2-D74E61BB657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1849E12-7551-668C-6167-26E816E292A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A8D7A90-7DE6-C173-38E7-8C0B30FC8F2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9E33B62-F8AA-1E86-4406-A8F2917BF15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36AAEC2-84FA-3178-0409-3D8FDCC4FA3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D4A0113-F456-21E8-BD28-D1A8A83D798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3C85998A-1306-5E25-54CE-0D46EDBC1EB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910C36D-8CB3-B771-41FD-83D0F08E84A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DF22B53-8549-5448-96C7-161B7202253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A2B11DA-C970-10E5-CD56-32A27460CFA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3B9CEAA-95B7-9B98-E352-EB1C3BD998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00206B2-B85F-BA22-D27D-F46C756A1FF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016370D-6D08-9E0B-DD56-F456A57C2DF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D76EE2A-67D3-4365-646C-F02DE96C265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09E2570-B1ED-E0F4-2503-4F5FBF8DCB4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C4E2F68-ED5F-A376-9E63-99A6899EA543}"/>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D2F037B-543A-6683-5DBF-3444C4F65C06}"/>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F733978-C511-3152-6BB4-2C87923D031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2809A48-2D7E-FC3F-242F-09737597043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BBD5925-B943-23D4-F1D8-57E630D937EC}"/>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7F435194-E031-F5CA-5508-A79AE470E84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BCDF058-C664-02FA-5E62-22C3134CF3C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F29DBCC-E95D-8B47-7511-B65541AA32A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5BABBB1-8447-C3F6-B392-126D7595A6B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376D529-E6A3-2030-0E28-C0A8BAC081F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162FEF-2CD8-232F-44DA-1B37AC721B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64745BE4-0758-BF73-2641-DDDC1CB16B8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E8B8BA1-C624-F817-377B-1051DE075EE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5B1C7FC-6D11-A7A3-CB1E-ED51ECFDF95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D3689A8-7E07-304F-AC23-EE3BCAB1766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60B5A4C-5AB4-70AC-2A80-608549DEE7E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8296D3B-F16A-1CDA-3324-F604044C2D7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3DD7A32-E8DA-7174-9B09-43B82850C10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492CFA-BB00-2A23-A198-95FA737D49B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5BC264-E3A1-E6BF-ED58-FE183421D61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EAC200F-B658-3577-7E1A-342AE09C059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A547B2F-7DE6-3685-AA09-250A034E0BC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7257F2E-DBE6-EF2B-372D-D848A73E3B0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ECC3838-92EB-C2F4-431E-6B226FF32A8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86218ED-FBAA-A303-7505-E58267D4E16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43815FC3-4AC6-1562-5FBA-D8D5C081347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23E2BBC-1A76-EFA9-ADFB-87EE90BCC70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A136782-01BB-878C-2ADC-B1AE64C6F64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923A430-D4B7-1128-0EC3-F832E1517EE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8EDE371-1F37-12D8-CF1C-2E787B701E4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7A353421-873D-4EBA-7C99-6194A925105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C1CF553-6F06-D9C3-2411-48EAE63C366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9545088-2481-6C66-DC06-8516F73F756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273DECA-65A1-E557-206A-83910575C79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027045B-4CDC-15BD-94C9-E301889F588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604DBF1-A796-E7E3-DF84-4D664D47340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4110160-F214-2EB0-967C-006B80C691F6}"/>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3762B82-7725-6914-4155-E3DA22A2112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E21CD3A-A0C8-F6E8-FD81-152474DC8E4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19B9F83-6F31-0351-026A-7BAC86A5B7F5}"/>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7938C594-1285-CCB9-8DDA-91B05AA0C09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4EA94BF-B74E-6D15-F5BC-90CF7BE6526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E4F7254-7FB9-DD88-E3A5-E64CCBDA51B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82364CF-7BB2-B887-CC5F-05D92B6653C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FF8FB18-B305-D6EF-1189-9B18716035D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2722D84-A735-8767-D112-581E7B46EC5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3CB66FF-F670-E371-0078-3447F7579C4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5A2DEA4-7041-4C47-27AC-42183E57504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6671EB7-BFDD-4506-B67B-8CF0526272D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D0C42B1-EC7F-B281-B9C2-4B2A00A3EC1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29DEE53-CDBF-D306-21FE-94D9FC091AC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CEC5B68-47BC-F757-572E-A9C63825039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AE3D631-2656-0756-9EFD-A9DC06F8EE6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16D2DC9-59FE-2934-0365-B8A71F985FC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3D2E707-F33C-EB04-CDC5-7601D63E27B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0E229EE-89A3-7D6E-1901-17A8833ED64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85717062-3B9F-552A-FFD4-AAAB36BAED3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FC41F897-BF07-C871-2019-B67B0D17160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12D905E-0A7E-9A5E-2AAD-934007C9567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525163C-1725-F4E2-AF90-2CA3553886E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6B7AA69-EE8E-1A5B-D8D7-A79FC6E4AD0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CB52CC6-124B-0AB3-DC17-936D13335D7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5E2A0FB-CC3D-1D20-2F24-F8B4CE7146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88410D8-185F-FABF-EA71-56F4CDF9550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3B63672-52AF-E1D8-D653-D4DCB105187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C9C009A-9A58-C752-C167-DAA14FA9FBB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E03C94E-CFB9-5091-CF9B-C0C248AC27C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E34B49D-2106-6861-26DC-35252F96C72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AC53CB5-7E81-7F53-9C73-B61817EB125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A02ACD2-DBDF-8835-6A63-A7CF70D260C2}"/>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D06C775-3CF9-E6F2-9CDE-92DEAB43574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EBF882E-6A36-5EEE-E8F9-81576E5A398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E6CA598-820E-5A8F-5B65-3A793C75EB9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D83A71A-7E96-0E00-35DC-0433C5F1DD0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4694B67-B2B1-0826-A829-772251273F0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CEF146D-C961-C875-21F4-42B69994491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66A7350-ABB8-24F0-E863-382D520115A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6006309-077D-D66D-9B1F-7A00CF6B2BC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C0825A5-6590-6958-0280-23D7476BA3E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17BA557-9C30-F8DE-BA09-F2791831AF6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84FE705-D0A3-07B2-20D5-77D9EA5145D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B5A034A-CA2D-A7DA-5C51-C443E9F4B67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68D8AF2-9F43-1E2B-8DDA-8881BFFBC59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9419893-6C2A-D978-6A78-E9240FC0064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4011A64-A0E0-D5E6-3547-87821898210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B159FAC-E613-6137-1449-57683196987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AE2B2AD-0D58-048F-D5DE-047A8760E60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9531468-A29D-838D-BF25-8B6FED9CE7A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6540639-B69C-6956-860B-346C28AC0D4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2AE5850-E0A2-4C24-EFC9-3FF98F9BB30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1C694BD-5565-88D1-78BA-626C1E03174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1ADA3B8-D5DB-9E47-45AE-2950700A08A7}"/>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57F9D219-C021-EA3C-0DA8-D3D72EFF806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72F75F33-6DF2-DD49-9888-47DBF39E9B4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033AD0F-2078-7F46-6121-DFA3332EC93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080C41C-DC36-D6C3-0417-A97631D5F55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3A58D3A-FC13-0B84-F5A2-CDA0B0C89A6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DB44F75-A787-3CEF-9835-90BA09880D0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1CCE179-5BC3-30D9-54BA-361C3803977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D16ABC0-24A6-A118-19B1-48E3D4C0E65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A11CF3FD-630F-3054-609B-8C8BBF70D14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6682A6F-5117-CBE6-6F5E-D69B0F967FF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8656747-894E-69A1-A892-C2EE4CA9140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65486B1-46E5-05EF-0C23-81850599DFA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14D0A6F-B152-2EFA-A6A2-8228DD600CA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EB628159-5D59-F7EA-D60D-437F9123715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26B69A1-0D28-9A33-1F67-9000BC137C1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4A2CD17-2B84-81B6-FA93-E8F9033C83F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D075C0B-61EA-1712-B226-36C2E565AA7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A3DDA71-B819-BD65-0959-0CE1C85EE51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8083EEB-8419-B677-32FF-762388C1B5C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98" name="Picture 97">
            <a:extLst>
              <a:ext uri="{FF2B5EF4-FFF2-40B4-BE49-F238E27FC236}">
                <a16:creationId xmlns:a16="http://schemas.microsoft.com/office/drawing/2014/main" id="{22A3BA83-DF82-0681-CBAC-1AB5CB01B54D}"/>
              </a:ext>
            </a:extLst>
          </p:cNvPr>
          <p:cNvPicPr>
            <a:picLocks noChangeAspect="1"/>
          </p:cNvPicPr>
          <p:nvPr/>
        </p:nvPicPr>
        <p:blipFill>
          <a:blip r:embed="rId5"/>
          <a:stretch>
            <a:fillRect/>
          </a:stretch>
        </p:blipFill>
        <p:spPr>
          <a:xfrm>
            <a:off x="6582916" y="2563034"/>
            <a:ext cx="5294910" cy="2900302"/>
          </a:xfrm>
          <a:prstGeom prst="rect">
            <a:avLst/>
          </a:prstGeom>
        </p:spPr>
      </p:pic>
      <p:sp>
        <p:nvSpPr>
          <p:cNvPr id="144" name="Slide Number Placeholder 3">
            <a:extLst>
              <a:ext uri="{FF2B5EF4-FFF2-40B4-BE49-F238E27FC236}">
                <a16:creationId xmlns:a16="http://schemas.microsoft.com/office/drawing/2014/main" id="{3028FB9D-7A14-474B-B729-68940C21C7D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33</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887EC20F-BC18-43CF-8FA0-F2B3B85F2B01}"/>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Electioneering or Loitering</a:t>
            </a:r>
          </a:p>
        </p:txBody>
      </p:sp>
      <p:sp>
        <p:nvSpPr>
          <p:cNvPr id="146" name="Content Placeholder 256">
            <a:extLst>
              <a:ext uri="{FF2B5EF4-FFF2-40B4-BE49-F238E27FC236}">
                <a16:creationId xmlns:a16="http://schemas.microsoft.com/office/drawing/2014/main" id="{6499B5A1-4C75-4A33-B1DB-049351295EEA}"/>
              </a:ext>
            </a:extLst>
          </p:cNvPr>
          <p:cNvSpPr txBox="1">
            <a:spLocks/>
          </p:cNvSpPr>
          <p:nvPr/>
        </p:nvSpPr>
        <p:spPr>
          <a:xfrm>
            <a:off x="838200" y="2272683"/>
            <a:ext cx="5890170" cy="44217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nSpc>
                <a:spcPct val="107000"/>
              </a:lnSpc>
              <a:spcBef>
                <a:spcPts val="0"/>
              </a:spcBef>
              <a:defRPr/>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Each polling place must be organized with </a:t>
            </a:r>
            <a:r>
              <a:rPr lang="en-US" dirty="0">
                <a:solidFill>
                  <a:prstClr val="black"/>
                </a:solidFill>
                <a:latin typeface="Calibri" panose="020F0502020204030204" pitchFamily="34" charset="0"/>
                <a:ea typeface="Calibri" panose="020F0502020204030204" pitchFamily="34" charset="0"/>
                <a:cs typeface="Times New Roman" panose="02020603050405020304" pitchFamily="18" charset="0"/>
                <a:hlinkClick r:id="rId6"/>
              </a:rPr>
              <a:t>distance markers</a:t>
            </a:r>
            <a:r>
              <a:rPr lang="en-US"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(Form 7-35) posted 100 feet surrounding outside entrances to the building. </a:t>
            </a:r>
          </a:p>
          <a:p>
            <a:pPr lvl="0">
              <a:lnSpc>
                <a:spcPct val="107000"/>
              </a:lnSpc>
              <a:spcBef>
                <a:spcPts val="0"/>
              </a:spcBef>
              <a:defRPr/>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During the voting period and inside this protected area, it is prohibited to electioneer or loiter, including expressing preference for or against any candidate, measure, or political party, regardless of whether they are or are not on the ballot, or relating to the conduct of an election. </a:t>
            </a:r>
          </a:p>
        </p:txBody>
      </p:sp>
    </p:spTree>
    <p:extLst>
      <p:ext uri="{BB962C8B-B14F-4D97-AF65-F5344CB8AC3E}">
        <p14:creationId xmlns:p14="http://schemas.microsoft.com/office/powerpoint/2010/main" val="3712487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584E77-30E3-073C-5A01-5FEB30D9796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A850D8C8-B594-8B09-A9FD-D86B9E18BAD4}"/>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3.1B</a:t>
            </a:r>
          </a:p>
        </p:txBody>
      </p:sp>
      <p:grpSp>
        <p:nvGrpSpPr>
          <p:cNvPr id="22" name="Group 21">
            <a:extLst>
              <a:ext uri="{FF2B5EF4-FFF2-40B4-BE49-F238E27FC236}">
                <a16:creationId xmlns:a16="http://schemas.microsoft.com/office/drawing/2014/main" id="{079F1943-FA9F-0125-B7BE-C8FE5988247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48B75DC-FBD3-535D-F078-33D34100E80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36F978C-A478-BF49-C6CD-B1752856503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1B161A1-DD19-ED7C-40EE-710AC7549CD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F925F18-08AF-D219-97D8-173724B3F4F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FAE37B9-E6B0-3849-49B9-A827AFEAC82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6F88D08-4D1F-0965-7B33-46C5D585392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6B047F7-E2D5-0A90-E922-EC0EDB7B45F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B29B36E-B29B-2910-9091-6D276B80DB7F}"/>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6FA8C80-D094-B017-32E2-5CC75096A7A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83A76ED-4B54-FA92-9BF8-2C59076B938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9E54C59-F067-40C5-9C1B-C0E93ACFB49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96527D-C8E5-FCFE-5FA2-D1742095B77E}"/>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549D63E-891E-7334-CF4C-A1540BDC391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63ABD4B8-8FDF-1B27-1EA9-FCD0B9F12A3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AD30436-3CA4-0A25-96CF-0B5822A8C11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D45BB6E5-AB94-7B3C-17D1-4691EF6C5BE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2167F3F-3E58-0A07-5DE7-1FF7F0A6D71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FFA6114-2A64-BF5B-74B6-444C79D0EB7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276E03F-2A51-B797-76C9-B58BA836B1E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D5C4D78-7D2B-5A55-DD7C-03B8590B4CE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DA6C2ED-CF17-32BD-588C-042CA334FAF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51EF5D2-441F-F099-84E2-42CED6CE063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25B59EE-3AA4-E3DE-A694-EFB32B4418E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6086681-00F2-F6F3-134B-8C5952262CF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193EBC9-9061-DF97-0AC2-29CA94FF5AC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AD78777-67F5-8980-1B9E-B1EFABC42D5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03AEBC0-D45D-1EC7-1571-26A885D54E3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A432DB3-B573-8D8A-DF80-5EAC68C0DE17}"/>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98AB724-A97F-D392-59F8-838369F64A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A60D308-37D0-C32B-ACA0-8D516F414284}"/>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553793E-0295-F6CE-E825-4ACD8E326EB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A92F17C-4888-0D25-990C-31BC24EADC8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3FA238F-ADC9-2D43-4C40-6DD6457426C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6216A89-B339-DD6B-D0FE-AEA8951F1EF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9020E1E-25AA-95EC-5ED7-D8E6A02043F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2A0FE2F-2D9A-827E-8FF7-084295EB860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B35826D-C71F-BBE0-580A-B740C2CA3B0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0C1D68-ABF6-1679-7028-855E30E0894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777893C-7AB7-6C28-46A3-AEBF4507EF58}"/>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DE3793C-224D-51C1-8821-34F7C017894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4583EF9-210C-143F-B40E-1B253E38DA7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AF4586A-E590-B54B-FACC-140CD259274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717BDF4-8072-5270-8CC7-4A88DCF7AFB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0FC46C8-71DB-4186-3647-13F17DF944D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0CF9945-0DA2-208A-55E1-CA30D6FD683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A2808B5-E6D7-2DDE-8A25-A8A3CCEEE03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07AB8B4-B68A-8B43-CEA5-8D5FCB2F10F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015F448-F557-8FCB-CECA-1DA6E2495FD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44E0761-91BD-9477-2406-B2F34557E4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1FD902D-488C-1FE2-121A-EC8C06E2C72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19E1DA4-0F8A-9B5F-0C36-B0AC268DE5F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0E3A80-B79F-3D66-4B7A-1D8CECAF45A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3F1D1A7-AB7B-6290-D205-5E5F5586DED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C58AE37-A2F6-81F4-753B-94599204A7A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F680C0F-8805-AF45-356B-4FC50D16462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F76D5BF-68F2-0F40-473A-92C35098419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9AC746A-F391-EF4E-E29F-147665A0203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8A8D7D6-D928-F73D-8EE1-4B83A361A56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E2AA00A-4A93-C0E2-44CE-072608684CF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AB9E8D9-A92E-9A54-0F26-A36CE405F7C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80CAECB-35D0-1204-F1EB-6D56AC0BC07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C0222EC-3050-81BC-9E62-94AAEDF84C9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98CDF50-DC62-A226-8083-26263F8994A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AA92E04-9A37-0B4B-BADA-6F9A70C6B15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CC9A7FC-E889-5863-1F92-01AEA683031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8265084E-F947-0F66-74A3-13B3156D6D8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7418A5E-2F12-F04E-10C7-F7B37DAF997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329F011-1480-97DC-10B7-13B23E41027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95AEAEB-0A58-502E-3783-20C968A7048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5635152-094E-667F-69D4-DE3BD7EF9ED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D5144FC-FC0B-BB47-42B3-9643562782F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C4762BF-9A67-351C-C1E1-76EBE2E2658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74DDEDF-592F-65E0-CB2B-AACD265C0963}"/>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A53D56D-0442-D664-432A-95406CA9142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A07F157-056A-D552-B2C9-F2E07BF5BD5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1292F07-89FA-DDDE-F7BE-21F1A5181F6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F56B099-B37B-2875-4C49-74ECC9A5EF1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E1F1FFF-C463-4A4D-49E2-7EC7253762F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D8D86EE-D7D8-CA3C-F29C-210C0091212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BEC7998-2CA7-9F28-3C3C-A049B62F051A}"/>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04508C8-13FE-DC6D-4516-FB2C1F0F600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0C165A0-DF89-2002-C2F4-C4628867640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EE30377A-106A-5D6F-4F88-CB0B10AA366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039B371-9116-7891-3360-6707C7DBF8E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23CCDBA1-A77F-B578-91E3-3625C82F040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7A592E2-354E-6A03-ACBE-FD87274D6E4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98CAB97-2A27-8F25-F3AD-7469AC42B3B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D6D9B3D-A95E-C5A9-13F2-9C4A4751531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BB6DF83-DC03-03AD-07DD-451C367D9C4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F2EA448-31C5-49F7-C508-317833A80D7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8328230-C7FD-0303-3A24-BB0F1EFC375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62C74BE-AA70-57FC-0591-923A08DD1BF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7901F89F-C4FE-64E9-7330-940215BEC54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1119A71-12B4-4EA8-EE90-953AEBB5D86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37457EB-76B4-77F3-DEAE-E535B70F1EE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F714201-D1A7-E950-7CD5-666E484C567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765624A-E505-C362-591A-CDC1EC643FC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639FB8F-9972-5700-79D0-F596E413E38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BDE4D37-4318-CD7A-3FDA-F1B14411677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C8B8CF7-E1F9-10EF-77C8-0D036DB933A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B7FBF55-C3ED-098F-D686-C4E633C2561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C8E6EF9-5114-842B-E03A-F950FF82D13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67ADDCC-A124-CA4A-35B4-5BA496F0C12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834A2AC-61E3-B713-6D47-1055AB127F9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F3A8457-12A8-CAE1-502F-7236634F887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A48BA49-A626-B54D-38EA-12641723058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249B673-1EBD-0FD9-0C5F-F7459695F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7CD1892-E949-E05C-EB45-76A0CFC1879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DF7D3E1-B30F-3B91-6C56-526E16A41F5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9F2638B-25CA-68B0-E73B-BCF1AD57F0B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7A59BBB-F8BA-7153-846E-9DD5D6AFBF7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070F9B-0EA2-9A49-2EA7-C128928A932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E759F7D-A691-98B6-C9F5-CE6FC951215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C2D2D18E-263F-6EBD-C9EC-03C7650FD5D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414A257-DE58-3CDC-DBE0-8173861B085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B72894E-F99B-0584-126F-8C379DDDDD2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DFBA29B-F4CA-E1C8-F720-F1926F18408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5AD14EA-C1AD-13C5-033C-8C18E08243C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D6A6ADB-5879-CBA7-E24E-FB623BC0BAF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F2F9E72-3C8E-130F-DF13-35883CE5C21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BC5549C-041F-C0C1-6045-8EE283BCBBE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A2AFF166-0620-3C28-B1A6-EB48BDABCAD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B731B8D-A8C5-55B2-D17E-FED76CCC51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1439EB0-0C1C-A561-7B91-BCEB6962CE4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219CD7E-7ED0-846C-4935-BD7237174FE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3359366-C65D-596D-8EB7-67C6545B54C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F11C760-A9CE-1567-B8CA-61A94128E5C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D69DCB4-8F20-A819-B730-AA7DCB6D8A5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CBDF2FD-982C-A700-6235-B848F62CAAE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03512A3-2E70-EE6A-D055-8E5F1BB71EF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DB825AE-5134-43C7-2A2C-A3E44434E7E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F25B1C9-8263-B370-09B4-201E02AE0E9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35A50C99-C34D-4721-8C2E-B582F3A4092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34</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ABFAA7E8-3995-4C73-A13C-CBCB1224AA39}"/>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Electioneering or Loitering</a:t>
            </a:r>
          </a:p>
        </p:txBody>
      </p:sp>
      <p:sp>
        <p:nvSpPr>
          <p:cNvPr id="146" name="Content Placeholder 256">
            <a:extLst>
              <a:ext uri="{FF2B5EF4-FFF2-40B4-BE49-F238E27FC236}">
                <a16:creationId xmlns:a16="http://schemas.microsoft.com/office/drawing/2014/main" id="{247DA72B-6B59-4F04-8608-17307EF961B0}"/>
              </a:ext>
            </a:extLst>
          </p:cNvPr>
          <p:cNvSpPr txBox="1">
            <a:spLocks/>
          </p:cNvSpPr>
          <p:nvPr/>
        </p:nvSpPr>
        <p:spPr>
          <a:xfrm>
            <a:off x="838199" y="2272683"/>
            <a:ext cx="10576945"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nSpc>
                <a:spcPct val="107000"/>
              </a:lnSpc>
              <a:spcBef>
                <a:spcPts val="0"/>
              </a:spcBef>
              <a:defRPr/>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While an early voting clerk or presiding judge has the authority to ensure that electioneering is not occurring within the distance set by the 100-foot marker, they may  not enforce electioneering provisions outside of the 100-foot marker. </a:t>
            </a:r>
          </a:p>
          <a:p>
            <a:pPr lvl="0">
              <a:lnSpc>
                <a:spcPct val="107000"/>
              </a:lnSpc>
              <a:spcBef>
                <a:spcPts val="0"/>
              </a:spcBef>
              <a:defRPr/>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Exit polling without electioneering is permissible outside  the polling place but within the distance markers. </a:t>
            </a:r>
          </a:p>
          <a:p>
            <a:pPr lvl="0">
              <a:lnSpc>
                <a:spcPct val="107000"/>
              </a:lnSpc>
              <a:spcBef>
                <a:spcPts val="0"/>
              </a:spcBef>
              <a:defRPr/>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candidate seeking petition signatures may not do so within the distance markers.</a:t>
            </a:r>
          </a:p>
        </p:txBody>
      </p:sp>
    </p:spTree>
    <p:extLst>
      <p:ext uri="{BB962C8B-B14F-4D97-AF65-F5344CB8AC3E}">
        <p14:creationId xmlns:p14="http://schemas.microsoft.com/office/powerpoint/2010/main" val="1845745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DD3FD2-8AF7-66AF-8BF0-39DE41ACC332}"/>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2464F348-79AD-C30B-09F4-534E058C9488}"/>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3.1C</a:t>
            </a:r>
          </a:p>
        </p:txBody>
      </p:sp>
      <p:grpSp>
        <p:nvGrpSpPr>
          <p:cNvPr id="22" name="Group 21">
            <a:extLst>
              <a:ext uri="{FF2B5EF4-FFF2-40B4-BE49-F238E27FC236}">
                <a16:creationId xmlns:a16="http://schemas.microsoft.com/office/drawing/2014/main" id="{D54A8DC8-0118-535C-A849-E8B3BC9D8D7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2A33BEF-96B7-21F6-D89D-8258384789F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15A43DC-E4A2-F1D5-932E-E2AE48EE2CB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ECB088B-ED77-29EB-4B82-284FF276319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532637E-9923-2C00-1EAE-C592A820013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1CAD9BA-D9B4-8C53-4851-E7ADD9DDCEC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3A25886-55FF-48DF-D676-CB8DE7F97E2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2583C86-7EF7-262F-544B-35FFE7A4EDB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CB92C0A-DF28-D467-DB71-AFD84F7F2FE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B360F62-DEC2-DD69-7E8C-61C07A5DDD4C}"/>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266EAA4-6CB3-83E2-33AF-31BC320799C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1959DE6-1AD0-703B-4616-29787349B99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F86B72E5-4760-4B5E-DE84-8B201E79A0E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463B1C0-0A5D-CE96-936E-421712D88B9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743BBCB-F531-E6B1-1F69-8F8C1960554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283DA45-193A-8415-0C10-CD53B7CDC50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C63C95D-96E7-4BE9-0DC2-0A648D12658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F0ED44B-B599-FB65-F5E7-D9C3023803A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0F0A828-8708-0361-98AF-8BBAF8F8BA6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8AA8C7D-FD58-30EC-6A7B-7C51A86E296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6120DD4-7157-E4A8-7F41-307132D2954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40C1E59-88F7-B2B4-A75B-8838E6578EF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42F0ADC-6BD9-0585-E4DD-CFE64963065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0A7A977-BAE6-0DD7-C096-B8783FAB7AE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13A1F67-51C5-342E-7D42-96F5FCDAAAB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8BAED8E-A6EB-C97D-0B8D-02D04BFA5B5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E751C8E-57D3-62B6-3B70-1F8E6309007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9C8CB00-EEFD-DF18-8B57-4D8DD2FFD12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9C653BE-8C30-9178-E72B-64541CDEBEE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C06823D-4E96-5CA9-32EC-04AAD93D705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37A0BFC9-781B-9400-6AF8-037C8AAB50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6EB9A89-C7BF-F27A-23BF-DAB3D345537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0174BBA-27AB-FF1D-9265-2F8C579FD92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8D5513D-5FA4-DD3F-2339-DC9345E5B70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2BA3512-22F9-05C8-F0D6-FF9FA2933A9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71462D0-A911-381A-F434-1E7A21EAFF4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D248DA0-C37F-EA9A-BB9D-D0EC9E8AFCF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36DD6E9-0053-7542-1DFD-01264CB69F0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0B59202-5550-D2E9-C0B1-26A483698BFA}"/>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10E6101-239B-730F-4F90-4EC3229A158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6E90393-DFC9-BD64-81A2-FC3FBA8617B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774C4D-7B38-48A9-9680-4CC64F23A5B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70858C0-574B-BA10-1CD3-8DB7303552E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B77DDDE-C779-9C4A-2B09-0094B07670B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FB0AAE9D-89FD-091E-DA2C-E266A07DD33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A487181-6CE4-19D1-C3F7-69113B4D579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DFA2C51-F598-FE8F-935E-211ADB168BC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CFC7123-F057-FCB9-2A5C-662D5FFCD76C}"/>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156EF1C-8AA8-7BE0-62DB-E3238CACA0D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96A1CA8-1065-7D99-8388-8DA55C2EACA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D117ACB-A980-46FA-5980-ED0351F5628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1E99B9C7-61C0-E40A-15A8-FB72758B848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D0A99CF-404A-C415-DA1F-FC8299114C1C}"/>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1A24647-38D8-D09A-B384-33B0274475A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688DD1B-5AFC-5531-12C7-37494B5921A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3771560C-509B-0198-7ED4-F033A95D2F0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5B0C5413-2CB9-509B-5D58-B3AC071CB5A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894FEDB-DDC6-5242-9D88-606605F7051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59E242B-F925-DF39-70F3-52D8AC94AB0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AE52AFB-72C2-6151-4A79-3AF4E68C3E7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E0F6D3E-D299-C97B-9374-92E573668DC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059C607-0BB5-DCA2-DE0B-627265F31F5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B1B4ECB-2317-A50E-9E09-EB4D8494258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83FCDD-B852-1B9A-DC0A-EE44B1B0907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DA8C3B9-D80A-BD8E-D1F6-2CF63AF5285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86041CD-2F55-C99B-6933-27CE2C6A334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BAB6478-C72D-EE09-6281-E2347985F4D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883BF65-B047-A50B-A933-0F1D914EFEE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2735C9A-5884-9E38-F3DB-D5E399D10B3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72BDCA1-3BE8-CD97-7732-3D0540D4E84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0CC7766-03A1-194E-D911-51AFAF284EB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D424DA1-4915-59FF-9A76-5171F2892A3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C845556-33CC-68A3-9891-7B1C143C834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B6B1CFF-F43F-98C4-C7FC-8B3910B4EBE3}"/>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211117B-9354-4ECB-F37B-95C5E67270CB}"/>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579E859-0225-B2B1-2AE1-AE0E852017C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8E1E542-779A-11E5-EF89-0D4A8004057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24396A3-6E41-F2A3-133E-91A1BA8C8BE3}"/>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9B48A3A-A63C-7D7B-3A22-14AC2A0F25C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9C1FD6A-F64D-2641-0C24-081048847F5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947148B-8F93-BA1A-146C-29F89AD73CB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8B2C98C-D723-8AF9-E3CA-AB788DAE15D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1E33D3C-4EDC-BA8C-17EC-B49791B8965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72B98F4-2E11-6F71-7A65-A824E126883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CBA4131-57AF-3F0D-6DCE-1F8FE39A5C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999F0973-6825-C2F9-73DA-F6B28C2BF3B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DBA3B51-6176-D41C-6857-3A3C20242C2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743CB5A8-CE49-0257-ACF4-7A0B868FD14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549944D-7761-26D5-72CC-6568B8F00DC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F4CC203D-BF26-7F2E-34A8-D89F43C7780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791D193-59E1-1241-48B3-C432DE29803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A96CB1D-A7F6-4521-657F-61191F1E459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ED5A862-AEC4-1D91-D4F1-98CCFB70CBC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1E3F4FA-B230-E8B5-5DB7-897874D1C57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0418172-477E-A01B-F357-CC18284E553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6CA423A-5BC5-F257-A28E-78B23F35970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D02982B-08A6-6668-0DBF-0323FA216DD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91EF88DA-78DD-C371-6615-9578165AD6F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5FAB647-1008-3A4C-6DAE-FAB82B61CE2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81CC44C-6783-6712-3057-1BB32D4EE64E}"/>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F0E414E-88FD-6E2D-9FFD-0F3D67D0D18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8906ABC-02CF-0712-37FE-887D9C194C8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6D821F-B92F-99C2-CE95-B1EF8246D69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BFD56A4-0E49-3EA7-9B73-4FD7B6531A9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4E528FB-6B1F-C2CF-998B-60D8E9D88AF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7F1B604-2344-F323-F1DF-F7AA496C633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C6691F6A-02D1-4C87-525D-B10BC669D6B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1A8F102-43BC-5447-1824-20AA6346556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F3A64A9-95CA-BB52-D17C-B9C80FEBDE6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FD39B3A-83CA-9015-E5D7-ACE2DF72716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66CE1-C0E4-ACCE-8DC3-86157CC3B39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FF7C6D-F302-F67E-2EC1-2AB840504F7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A70C8DA-449C-CD44-F88A-384B7E9D957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3D0C159-6CAE-D197-9E69-E4B5CBD0826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3B5E4FC-DBEF-2550-6230-98FEEF294A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6ED81A4-62F1-1C8E-1915-DEC3CA73395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2BD2184-AACD-7524-1D25-DDF3C239975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0B9D26F-EF62-7A29-471A-7411A062078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791127B-FF31-A19F-508B-53208B338CD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F859230-B8E0-267F-A8A1-99DB1A5F6A6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0EA94BA-8567-5AEC-7C90-7CBCFA5D451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829D35F-17B0-029E-4A3C-07657420D26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695E33F-199D-E878-4F0D-2E748214CC3F}"/>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D5885D1-23D6-CB02-1F68-106C9FF7A17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85C9B2D-1D94-94A7-65F3-C027A0354ED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9FE32BB-7D27-6750-F4CC-9CF9AA88D43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7D3552F-B363-FF14-99C3-20D1674C6A8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E504E97C-DDEA-D033-0071-84D103C9A18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DEEE75E-B911-53A3-3D3C-5E81FD9A773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784E156-057E-5E90-6578-F8717F5AAA2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AAC5A37-4C42-3BAA-30D6-70BB208E14C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59E1506-D9D9-7544-E051-6E8C8B13CDD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6D133FB-0744-3A1B-4D8C-3A471F73458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E851F1D8-2333-41C4-9304-E6296865C72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35</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FC00A1B6-2547-47B2-AB83-E041AFD5C97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Sound Amplification Devices</a:t>
            </a:r>
          </a:p>
        </p:txBody>
      </p:sp>
      <p:sp>
        <p:nvSpPr>
          <p:cNvPr id="146" name="Content Placeholder 256">
            <a:extLst>
              <a:ext uri="{FF2B5EF4-FFF2-40B4-BE49-F238E27FC236}">
                <a16:creationId xmlns:a16="http://schemas.microsoft.com/office/drawing/2014/main" id="{EF466844-F4D3-4DBA-942C-3F7EB1CCF1A3}"/>
              </a:ext>
            </a:extLst>
          </p:cNvPr>
          <p:cNvSpPr txBox="1">
            <a:spLocks/>
          </p:cNvSpPr>
          <p:nvPr/>
        </p:nvSpPr>
        <p:spPr>
          <a:xfrm>
            <a:off x="838199" y="2272683"/>
            <a:ext cx="8085365"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It is prohibited to use a sound amplification device (e.g., bullhorn, speaker system) for the purpose of making a political speech or electioneering for or against any candidate, measure, or political party within </a:t>
            </a: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1,000 feet of the polling place</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 </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Although the enforcement authority is limited to the 100-foot area, an election judge may address a violation of the law if the sound is heard within the 100-foot area. </a:t>
            </a:r>
          </a:p>
        </p:txBody>
      </p:sp>
      <p:grpSp>
        <p:nvGrpSpPr>
          <p:cNvPr id="258" name="Group 257">
            <a:extLst>
              <a:ext uri="{FF2B5EF4-FFF2-40B4-BE49-F238E27FC236}">
                <a16:creationId xmlns:a16="http://schemas.microsoft.com/office/drawing/2014/main" id="{B22BE15C-18F7-4595-AE23-1C99BF95F580}"/>
              </a:ext>
            </a:extLst>
          </p:cNvPr>
          <p:cNvGrpSpPr/>
          <p:nvPr/>
        </p:nvGrpSpPr>
        <p:grpSpPr>
          <a:xfrm>
            <a:off x="9214313" y="2214498"/>
            <a:ext cx="2544445" cy="3413484"/>
            <a:chOff x="8779862" y="2244972"/>
            <a:chExt cx="2544445" cy="3413484"/>
          </a:xfrm>
        </p:grpSpPr>
        <p:pic>
          <p:nvPicPr>
            <p:cNvPr id="98" name="Picture 97">
              <a:extLst>
                <a:ext uri="{FF2B5EF4-FFF2-40B4-BE49-F238E27FC236}">
                  <a16:creationId xmlns:a16="http://schemas.microsoft.com/office/drawing/2014/main" id="{5F799D9F-0BAE-5C98-37BA-577808E941CB}"/>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79924" y="4103976"/>
              <a:ext cx="1544320" cy="1554480"/>
            </a:xfrm>
            <a:prstGeom prst="rect">
              <a:avLst/>
            </a:prstGeom>
            <a:noFill/>
            <a:ln>
              <a:noFill/>
            </a:ln>
          </p:spPr>
        </p:pic>
        <p:pic>
          <p:nvPicPr>
            <p:cNvPr id="147" name="Picture 146">
              <a:extLst>
                <a:ext uri="{FF2B5EF4-FFF2-40B4-BE49-F238E27FC236}">
                  <a16:creationId xmlns:a16="http://schemas.microsoft.com/office/drawing/2014/main" id="{E1F8F17B-DCAD-4531-95D4-1AA67406C182}"/>
                </a:ext>
              </a:extLst>
            </p:cNvPr>
            <p:cNvPicPr/>
            <p:nvPr/>
          </p:nvPicPr>
          <p:blipFill rotWithShape="1">
            <a:blip r:embed="rId6" cstate="print">
              <a:clrChange>
                <a:clrFrom>
                  <a:srgbClr val="B7D9FE"/>
                </a:clrFrom>
                <a:clrTo>
                  <a:srgbClr val="B7D9FE">
                    <a:alpha val="0"/>
                  </a:srgbClr>
                </a:clrTo>
              </a:clrChange>
              <a:extLst>
                <a:ext uri="{28A0092B-C50C-407E-A947-70E740481C1C}">
                  <a14:useLocalDpi xmlns:a14="http://schemas.microsoft.com/office/drawing/2010/main" val="0"/>
                </a:ext>
              </a:extLst>
            </a:blip>
            <a:srcRect l="6603" t="25198" r="6635"/>
            <a:stretch/>
          </p:blipFill>
          <p:spPr bwMode="auto">
            <a:xfrm>
              <a:off x="8779862" y="2244972"/>
              <a:ext cx="2544445" cy="1463040"/>
            </a:xfrm>
            <a:prstGeom prst="rect">
              <a:avLst/>
            </a:prstGeom>
            <a:noFill/>
            <a:ln>
              <a:noFill/>
            </a:ln>
            <a:extLst>
              <a:ext uri="{53640926-AAD7-44D8-BBD7-CCE9431645EC}">
                <a14:shadowObscured xmlns:a14="http://schemas.microsoft.com/office/drawing/2010/main"/>
              </a:ext>
            </a:extLst>
          </p:spPr>
        </p:pic>
      </p:grpSp>
    </p:spTree>
    <p:extLst>
      <p:ext uri="{BB962C8B-B14F-4D97-AF65-F5344CB8AC3E}">
        <p14:creationId xmlns:p14="http://schemas.microsoft.com/office/powerpoint/2010/main" val="2089153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40CDC1-FF4C-4DA2-4075-AE820D5031BB}"/>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35D750FC-77E1-0C7A-84D7-0BEBF8BEF8DA}"/>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3.1D</a:t>
            </a:r>
          </a:p>
        </p:txBody>
      </p:sp>
      <p:grpSp>
        <p:nvGrpSpPr>
          <p:cNvPr id="22" name="Group 21">
            <a:extLst>
              <a:ext uri="{FF2B5EF4-FFF2-40B4-BE49-F238E27FC236}">
                <a16:creationId xmlns:a16="http://schemas.microsoft.com/office/drawing/2014/main" id="{B5E307DE-2741-0388-661E-CD49827D849F}"/>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59C2482-9C5D-4637-C007-2869F07CEA1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70DC8FC-1531-905E-2295-3767731A769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58E3184-88B4-D1E9-389D-839753ABB2B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E55EFF9-B163-E819-E478-908EB93DA83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F147895-D74E-0FA7-91C6-D761FEB430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6EBC8A2-0556-0741-FACF-00E25553208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5E7FE60-5734-CCDC-ED75-73A5E3A4010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BA8D8A4-306B-D27E-C96A-536B5B963B2F}"/>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74B3D94-0562-B0C6-A91F-112796CD113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E465CBB-CFD9-8E7C-E370-DABE974342A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B9FE043-10A2-781D-8520-76BA821ACF6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F483C4B-1D39-1739-FB69-53D4A63384F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88D6C18-AE6C-DCAD-E387-2BC4635C53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0934AD6-A171-D361-A485-80AC53BBEEE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90DA530-EFBE-7A7D-0FB5-3B48BE8D662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E125804-53A0-7693-E8FB-E7049292C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A381164-7DD4-F0F4-3390-89897E38EAF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619665A-6BB4-6C2A-5A5D-4C5CF1C0726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D58FB33-853E-FB33-1017-DB9BB1F9BD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DF3BEF9-A644-9BC1-8D1D-FBE686F549B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DA8BD83-4958-CA94-29C3-A44D5D04563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97FFB07-A642-2EA6-2D52-4474759292C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63C9790-9A4B-9463-B74A-558850558AF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699719A-7D21-2BCB-6BFF-C1FCC429FBC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AC3A094-2DE7-DFDA-18B4-9DE26C3D145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E24BE45-B0A9-9EF4-4B22-B07E6EC44F4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8F8C391-1DCB-0E9C-4C3F-BF09C842B9E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6858CE9-5E72-D21E-282D-94B14E63BEB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4DD5FA6-09C0-16E7-A9D2-A807EFBE834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3B361CC1-DA03-BD7E-895B-AAA4DD23A03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62A6192-0895-71D0-6CE3-2075F09DDBA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5028CE4-C61E-7EA2-0082-C80BF02C6AF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F03E435-E4F5-14E8-5755-11A5809F0C1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1C5C6D5D-3718-B400-0445-C2AF84E3603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B255D08-4E11-B260-CCD7-ADFDF091F79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1D2B0D2-CD98-ABC3-B327-3C01BBE8814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1B25DAE-216B-831D-134A-AFCE4BC07FF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094AD5A-789A-D040-AB8E-B4EEEE0D3E9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D03CC99-1DBC-FB27-4027-89B5B503126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C96BB23-6695-631F-496B-A500732ACC5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F890E45-C852-4101-860A-5434ED24B22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B42251E-6FD3-DEA2-489B-036762B0D25A}"/>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E629147-639E-41D2-3577-5944E990869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01C3D2F-86FA-A663-937B-417F95B3337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40C2A76-EE7B-891A-5BAE-3EC62884792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B876F65-54AB-C1DF-3514-CBFC3948950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4849D765-75ED-9E26-4540-6F33FDA1408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E2BFDE9-7D42-AB0D-39CB-F867AE797F7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C26E2FF-E08E-01A4-457E-A003981B36F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8BF6CAC-2BFF-8634-7F49-A3E06F2DD2A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0875F3C-527A-A3CC-261F-A02E47E8003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8EB231E-40C3-D46D-076D-4AFF4777E1D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DA0067B-FDB1-0FD1-DE14-69A2CEBF6A8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11FAAA-E5BE-B3F5-EEF8-BC4C0B4F849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5A1FA8F-C9A5-0091-1773-DD59BC7EC14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38CD2F4-D571-CC2D-0C75-EE70E7CD159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84777AD-16A0-40A0-0070-7CB1CDB9C92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28D62EA-CD68-F877-7704-B193884D31A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07BD077-9128-C126-73B6-0BBC86E4E35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0D32E15-6326-2D26-C784-B3674F0495A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F221583-7262-D341-E897-9BBECF651DD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194BBD5-3FED-D594-89B7-739D9EF3872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C49B5A1-5F75-28DD-229B-CBDC2C54C2D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21B4985-A5E9-AF16-BDAA-5FDA9E80D60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53CC604-5220-38E7-4A17-BCF865B5C05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2A7EAF4-15BC-8DB6-B76A-91ADF4562E7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B27882D-276F-7CF1-B87A-AE3BE5E6DEF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1670908-0FB9-30AE-0DE9-FA2B510E2D9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C514F20-C2B3-C8C0-0828-1CBF4FE2935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3D292E5-A6BB-F69C-BC7A-F2C7932144A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AA084D3-A4CB-35EE-3EF5-9F70F6F8D75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DBD56B4-C15E-1A74-F5A9-ADBB012BDBB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FDDA73A-8877-D695-8B33-8638ECA0251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573B312B-1E56-DCAA-C2E2-F98EF7FA810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10F9849-28C1-92D2-C002-D5E9303B776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22743A08-0DCA-59A6-C07D-DA44DE3BF45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EE81482-1F7F-4130-C75B-0097CAF1BE2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A039B05-4E88-2085-8E43-349C9B04590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A02FB43-1969-D8A7-1460-2A22E39554F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C9C37EF-4F08-49FC-CFED-EBC63CA8E73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4816AF5-B206-9A67-1C39-EB237E07FC7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29B08D5-A705-6807-66B8-F27A680B92A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11ABAD5-797F-2B89-22BB-9AB0339085A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04EB6CB-D508-AC2B-3295-3B7AE0BE765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8EE3357-092D-8914-0D17-D55CB23B68B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8841671-B7A9-6523-E1BF-AB5E7DDCC8C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D7ED214-AD7B-B6E4-6B76-7ED2B60B615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91D552F-7862-1AF3-A693-74223DCD3E92}"/>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A630E43-0E24-3478-AE24-EA2FDC6F875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28641DE-BC9E-4EB6-8982-C66C113A0AD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300DF59-1B6C-25E9-53D5-11752F4D6DD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1282A79-8E6D-0EDF-E08C-CD613969767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7F2744B3-5B85-E21B-92CF-96B8D6A90AA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370071E-A9B8-8913-9AEF-2D92EF7102B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6FC6911-BC58-EF2C-7C95-12DC15B44DB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C9BF2DC-9E51-DF45-09B8-9B79B3CBE2D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7B589032-2028-C497-361E-BF1DD570944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B40291F-701E-12DD-64FC-44E24EE03D2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3D08DC2-8191-2D44-1981-CDA5768D8FD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7DED846-A62E-F69A-BB09-0FE5A094062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C83A219-DD81-9618-0662-5BE220E3961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4BB7897-1EA8-926F-0431-8BABCAE2886A}"/>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5E91C7B-C8F1-7979-41B4-7DB8348063F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A5D8EB2-728C-A643-02DE-1F86F9662EE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CA6B654-D169-44F7-F858-CEADB952028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074CC25-5A77-FBBD-DD14-AB24EAB889A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9BC417D-6857-A105-25B2-694B49AD230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F1ECA87-8870-55A7-2EE0-775C7BBC967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39F944F-42AE-8B94-178A-7E78FB8538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327A6F5-46B5-EAE4-E604-CA878DB89B3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A0EFA9A-2A8B-F9E7-83C5-11166B1A4F7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CDC3F91-6AFA-F593-7736-7A1178E765F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2051198-C8D9-1F5C-435F-F96B8439188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EDFDDB6-5B61-41F8-C5FC-762708D5386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12E8FEA-B6AB-B602-12BA-39ACBA643C9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5F22D6E-3941-EF26-7CA7-8107C660449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CDFF6B39-A2A3-E50B-C170-E779D4564B7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873C56F-4E2B-E3AE-0AF0-1EEAD941BA3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5E1CC12-BBEA-7215-DF50-B488E1648C6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3D18B0F-376C-9431-ED11-F4BBCCF6D8C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DF2A960-3252-92AE-CDC0-FB882441853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CFD64A4-9450-E9FA-EC59-FCDC8F84204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81BAB07-036A-C3E6-5DB3-8CFE7607E07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55D7A86-22DC-F514-2D17-9D7EA82E983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18875F4-8559-ABBD-1A17-04279F248AA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8412188C-0195-B8E0-9874-15C997B6A8D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A2E958C-ADAA-3E6B-CC6F-CAAEAAF0194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286A954-E321-2088-E403-FD595F705F4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1346F30-926D-C602-5EE6-83AD0C76D3F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D6A3AF8-B8F4-4E0B-B8D2-0BF3ED16E6A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4B24014-8988-B52E-534F-2170A5BF822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3C3CD44-5F60-E424-FCEC-7DDE09B95E3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52" name="Slide Number Placeholder 3">
            <a:extLst>
              <a:ext uri="{FF2B5EF4-FFF2-40B4-BE49-F238E27FC236}">
                <a16:creationId xmlns:a16="http://schemas.microsoft.com/office/drawing/2014/main" id="{C4D54F81-6A38-4E4E-A62C-AA3A41F7F89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36</a:t>
            </a:fld>
            <a:endParaRPr lang="en-US" dirty="0">
              <a:solidFill>
                <a:schemeClr val="tx1"/>
              </a:solidFill>
              <a:latin typeface="Calibri" panose="020F0502020204030204"/>
            </a:endParaRPr>
          </a:p>
        </p:txBody>
      </p:sp>
      <p:sp>
        <p:nvSpPr>
          <p:cNvPr id="153" name="Title 2">
            <a:extLst>
              <a:ext uri="{FF2B5EF4-FFF2-40B4-BE49-F238E27FC236}">
                <a16:creationId xmlns:a16="http://schemas.microsoft.com/office/drawing/2014/main" id="{33F014D9-6BEE-422E-A892-57032DAE3AA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Electioneering on Clothing or Other Items</a:t>
            </a:r>
          </a:p>
        </p:txBody>
      </p:sp>
      <p:sp>
        <p:nvSpPr>
          <p:cNvPr id="154" name="Content Placeholder 256">
            <a:extLst>
              <a:ext uri="{FF2B5EF4-FFF2-40B4-BE49-F238E27FC236}">
                <a16:creationId xmlns:a16="http://schemas.microsoft.com/office/drawing/2014/main" id="{6CD41498-E4A6-4A8E-A875-B37F0889E284}"/>
              </a:ext>
            </a:extLst>
          </p:cNvPr>
          <p:cNvSpPr txBox="1">
            <a:spLocks/>
          </p:cNvSpPr>
          <p:nvPr/>
        </p:nvSpPr>
        <p:spPr>
          <a:xfrm>
            <a:off x="838199" y="2272683"/>
            <a:ext cx="10420627"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person may not wear apparel, a badge, insignia, emblem, or other similar communicative device relating to a candidate, measure, or political party regardless of whether they are or are not on the ballot. </a:t>
            </a:r>
          </a:p>
        </p:txBody>
      </p:sp>
    </p:spTree>
    <p:extLst>
      <p:ext uri="{BB962C8B-B14F-4D97-AF65-F5344CB8AC3E}">
        <p14:creationId xmlns:p14="http://schemas.microsoft.com/office/powerpoint/2010/main" val="2783256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5535C7-9BB1-0CC6-5740-4A655DF704F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06C079E-E004-95C9-1818-3E79536036B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351C85F-21EA-5B59-EAC4-8CDA96D10CF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E732B22-B8DC-CAE0-B70C-8FF119CAB32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39B3987-5448-01C8-7006-A6675EA4DB3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F8D91FC-AC76-E1F5-1C12-070B8802BD7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9F7B953-E7C2-69BE-8E34-1A0DB41936A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09FD363-FA9F-25C9-3F3A-E11A65A18E3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261A92B-0BA0-B14D-816D-E6061A3AE95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9367C65-EE5F-12EF-7C24-E4072D4A8AE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EC8D65A-C4B8-311A-6FA4-5D1039C07A9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170012A-268E-4782-FC9D-95738AC16EB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0681513C-1215-05EE-DA11-845D7AE74FE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98886CE1-7DEF-6437-25C4-A4557CF3F45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9EC1E08-19F9-2590-342F-6097E386128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7B4A223-1465-0FD0-F4A0-89E5DFC18B1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D3A6116-E882-8371-EE4E-A4F192FF678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87F38BE-F1FB-CEFE-9201-BD98F06B4BB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14CB821-8DA1-77B7-459C-FDA921FDFFD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3AA7DF-A110-F643-ED3E-ABD1FE3BA55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521977F-78A1-3828-88F3-0F0F03A57BB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142AF2-F1DF-CB68-4478-78497A57238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B8E2D78-7DC8-C739-3560-21A61D2A307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9DB7E54-641B-F542-54BE-8F47EF4CFD0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6AAFB1D-DB8A-D57B-6C7F-09FBECC62126}"/>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8719131-1E13-0471-050B-A1B82988662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47D89C94-21AB-9620-72FA-E83D7E303FC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0D736439-0BA8-AF62-A683-1AA9D7BE452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4E8A30C-569D-9937-D27C-4117FD3E1B2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09F1A8FF-634B-45CF-793C-3BD79A64ED0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B0C2925-9479-E0C1-3B42-C4D25DB2143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170D952-9369-9029-1238-638BA453AFC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64FD1A4-5C6F-5B5C-21B6-0514F35E226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F700F94-6F67-61E4-B670-AD34E2FE9AE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1FA294E-F56A-B808-5479-D76CCDDE0A2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0E61C18-03AC-5301-AAC9-89FEABAA87B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83F6B3D-0DDA-5563-B9B9-79A5BFFEE7E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67EED3E-B3AA-7CAD-7AB2-180C858063B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8E13BF0-D239-753E-805E-AD22461BDE0B}"/>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483FDBA-37AF-4860-72BD-B20F67A40F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7D7882F-05C4-6029-A5BF-52630515348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6DDE0D02-8C7F-91F8-CB74-25E0454628FE}"/>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1075CAB-2FD8-1EF3-E4E4-2DCE3480450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232C604-3118-54D6-03F9-E1F493DE049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392CCAEB-1467-6BE1-8023-856F7CD92ED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5551DB6-69AB-306A-2F6B-598920E3A0C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22B1702-770B-586C-B355-5F51CFAA663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50314E19-837E-2D3B-7BB2-A4E19D6A687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0F9D324-780E-BB80-F1A9-F3C96CE8F65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3711E64-7452-374F-393F-04FAC9B0310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AE1EF2A-F556-42F0-2AB9-CC833112BBD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72633F7-DAF6-E52B-D81D-FE71E26EF05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954F8BA-D099-86F6-B673-EA75A9C226B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5927F07-4642-02C0-9664-1C5BC285C5B4}"/>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0D19E89-7836-497F-BD92-1CA1730FD39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4E14E13-23CB-6B46-6DCD-C6EEA0F9E42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AD5E8C9-B6F5-B074-F150-8FB37A6B5E5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0DC3418-BE03-B796-38B5-AE1402450CA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43D2A1D-2319-590C-5F1D-515AAA4BB47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95DE511-80BA-A6E9-AB00-0735518384A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1862EF-84CA-A1B9-FBC9-17CFAF9A686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D1833BC-B222-E9D7-3577-D9462344261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C7BFEB6-D464-1045-91AE-201742BAB71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0AA8187-C05E-5BE6-9DD0-9B8C809A07D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F0FC0ED-0BCC-67FA-3A51-DE14D8EA6B0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A301F44-5697-09F4-AF39-AE406A6DEAF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7CC2232-D0C2-F23C-56D4-3BDEDED28B1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8C4CE270-EB81-E9E4-82A2-31FD7B9B62B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F0B1CBED-AE4A-F73C-150B-E698BB9EB51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43E0FEF-FF9E-8854-8A17-0BD7D4A9271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D51F464-9C78-681D-D026-FCF516400C1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FF874F8-F5E8-7D1A-1812-EF353C98859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A6416F3-E12F-E5B4-BA4C-59070EE6B13B}"/>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15AF020-D80E-3113-4275-B12626BC531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389E571-7392-6285-3D95-27F02E68216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B1C6AD-04D8-C289-FF64-79CA96F8D7F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EC22661-90DE-B721-92C0-2B8F2AC3BF7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3965C2-C940-B74F-56FC-953FF2F2EA1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93620FA-39B9-72F6-D759-99BB2241B2D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6B79B1C-D614-AE41-10C9-9762427F8361}"/>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20ABE53-8E33-D2DA-EFAA-100A12B831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87A9AEF-370B-1A2F-6DA5-373F271BD54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D42E679-02CE-EBC8-529F-0048006664E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DB5A974-B1A1-7C8F-5A73-EAEF936E931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65F8CA62-6096-0E22-0965-03DA8391D0B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63B9EDB-C46F-17F9-E214-775DA21674C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58E6DD2-CB06-62EE-0199-2E521A4E9E0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CF3AB01-166F-16B8-81B0-5543A2E2A70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9F7B4DF-62DC-FEC8-70D8-22D5B2BA9126}"/>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FA57BB6-AAAA-33B4-64E1-2C4A4FA472D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6548EAF-ECA1-48B9-FC67-4646D6688AE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1C47492-82CC-CA95-E8C4-7B649DD79FD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91C50EC-1FBD-A281-F007-B424BC3436A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EA9DA1F-B3A1-C210-C8CB-99C5324DC7D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0EDBBCF-9291-AF11-A388-E7783B0C72A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B659ECD-BD9B-ADEC-C1CF-575BC0E69B1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B8EDB9C-08FA-63DF-7394-7B3049C3FA1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7414891-C28A-56EB-0EA2-543D822C387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441EB0F-B125-F5CF-147F-3691342E490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284E908-AC96-842C-D944-F0A1C0EC12F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97817F26-DECC-7EEF-FC64-56103E4D14E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3170410-F347-8D08-3F2B-1C826599392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3484DB58-53FC-4AF2-4EFE-55A95AB0DE4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8E01C71-D277-6E75-3869-597684F59F2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8FCE056-8FB9-271A-9085-2D91D36242A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B5684959-01C8-6E44-B7AB-E97651117C4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2867AE2-C757-4564-01D9-02682D2BD4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CB233965-65CA-8DF8-3AFD-109F7E90DF9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F261150-43F4-0D89-DDEF-19EC245B76F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26AC605-C12C-821D-8EF0-B3A51E67C6B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86CC365-D611-D3B3-F761-04071C8324B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B31AC31-0A85-48AD-81A3-A3A4C69E3E2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60543FAA-84D2-11FA-7CA3-BC17562B477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BFE38F7-52C6-0374-AC9F-752A5230923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3A1C588-30BE-7646-8559-E41EE39BD3F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8BB59DC-3F93-702A-18EB-0CE3B166FF3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E847230-D072-004D-0B0B-6C1BB2EC019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245BAB9-6CA0-BF51-85F7-7C9E4D6BA54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42F73B6-092F-909C-8AA8-E80D46CBB1D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4DCD262-7F38-EDDC-E4C5-06F811B3CB5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E85B90-E8BC-E320-0691-08933D38BDE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3E08C04-3849-769D-EBEC-4F76AFCBE67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9342C38-CE2E-E3D6-ED52-E85C352C8793}"/>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5D5875E-C4C7-3D01-5D50-16C1E59A0A6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D3F6355-B5E3-C5EE-E19C-8DF67206144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8C81CCC-205E-28E4-6858-780E9DC7CF9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829F28E-03D4-755B-BA93-0D584CE7AFE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BC954DF-26A4-F42B-8EE3-E46D3BD5AA7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44AECF3-D0C6-2936-DDBA-8979A1AABFB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EF03AF6-B486-B420-BFA2-1584A211317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E0E13C95-3056-2FB5-D2B1-F9417CDD43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3D5B87E-F19B-72D8-0807-81FA6E44DEA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3419219-4340-7570-2D40-C99BB7D7D16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465434A-A03E-E123-3E9E-F55FE1CB9F6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658CFBFC-27CF-4E5D-BB27-BAFD6848EEC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37</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436E2737-E972-48BB-B51A-A78F913B1C72}"/>
              </a:ext>
            </a:extLst>
          </p:cNvPr>
          <p:cNvSpPr txBox="1">
            <a:spLocks/>
          </p:cNvSpPr>
          <p:nvPr/>
        </p:nvSpPr>
        <p:spPr>
          <a:xfrm>
            <a:off x="838200" y="1360488"/>
            <a:ext cx="1088234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Influencing a Voter and Revealing Information</a:t>
            </a:r>
          </a:p>
        </p:txBody>
      </p:sp>
      <p:sp>
        <p:nvSpPr>
          <p:cNvPr id="146" name="Content Placeholder 256">
            <a:extLst>
              <a:ext uri="{FF2B5EF4-FFF2-40B4-BE49-F238E27FC236}">
                <a16:creationId xmlns:a16="http://schemas.microsoft.com/office/drawing/2014/main" id="{5449998E-9F7D-42C9-B4B5-13A740AD70D4}"/>
              </a:ext>
            </a:extLst>
          </p:cNvPr>
          <p:cNvSpPr txBox="1">
            <a:spLocks/>
          </p:cNvSpPr>
          <p:nvPr/>
        </p:nvSpPr>
        <p:spPr>
          <a:xfrm>
            <a:off x="838199" y="2276856"/>
            <a:ext cx="10576945" cy="418044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spcAft>
                <a:spcPts val="600"/>
              </a:spcAft>
            </a:pPr>
            <a:r>
              <a:rPr lang="en-US" dirty="0">
                <a:latin typeface="Calibri" panose="020F0502020204030204" pitchFamily="34" charset="0"/>
                <a:ea typeface="Calibri" panose="020F0502020204030204" pitchFamily="34" charset="0"/>
                <a:cs typeface="Times New Roman" panose="02020603050405020304" pitchFamily="18" charset="0"/>
              </a:rPr>
              <a:t>A person may not indicate by sign, gesture, symbol, word, or writing to any voter how he or she should vote. This applies to interpreters, assistants, poll watchers, inspectors, and any other persons. </a:t>
            </a:r>
          </a:p>
          <a:p>
            <a:pPr>
              <a:lnSpc>
                <a:spcPct val="107000"/>
              </a:lnSpc>
              <a:spcBef>
                <a:spcPts val="0"/>
              </a:spcBef>
              <a:spcAft>
                <a:spcPts val="600"/>
              </a:spcAft>
            </a:pPr>
            <a:r>
              <a:rPr lang="en-US" dirty="0">
                <a:latin typeface="Calibri" panose="020F0502020204030204" pitchFamily="34" charset="0"/>
                <a:ea typeface="Calibri" panose="020F0502020204030204" pitchFamily="34" charset="0"/>
                <a:cs typeface="Times New Roman" panose="02020603050405020304" pitchFamily="18" charset="0"/>
              </a:rPr>
              <a:t>An election judge, poll watcher, or other person serving in an official capacity may not reveal any of the information below while polls are open:</a:t>
            </a:r>
          </a:p>
          <a:p>
            <a:pPr lvl="1">
              <a:lnSpc>
                <a:spcPct val="107000"/>
              </a:lnSpc>
              <a:spcBef>
                <a:spcPts val="0"/>
              </a:spcBef>
            </a:pPr>
            <a:r>
              <a:rPr lang="en-US" dirty="0">
                <a:latin typeface="Calibri" panose="020F0502020204030204" pitchFamily="34" charset="0"/>
                <a:ea typeface="Calibri" panose="020F0502020204030204" pitchFamily="34" charset="0"/>
                <a:cs typeface="Times New Roman" panose="02020603050405020304" pitchFamily="18" charset="0"/>
              </a:rPr>
              <a:t>The names of voters who have or have not voted in the election;</a:t>
            </a:r>
          </a:p>
          <a:p>
            <a:pPr lvl="1">
              <a:lnSpc>
                <a:spcPct val="107000"/>
              </a:lnSpc>
              <a:spcBef>
                <a:spcPts val="0"/>
              </a:spcBef>
            </a:pPr>
            <a:r>
              <a:rPr lang="en-US" dirty="0">
                <a:latin typeface="Calibri" panose="020F0502020204030204" pitchFamily="34" charset="0"/>
                <a:ea typeface="Calibri" panose="020F0502020204030204" pitchFamily="34" charset="0"/>
                <a:cs typeface="Times New Roman" panose="02020603050405020304" pitchFamily="18" charset="0"/>
              </a:rPr>
              <a:t>The number of votes cast that have been received for candidates and/or for or against propositions; and</a:t>
            </a:r>
          </a:p>
          <a:p>
            <a:pPr lvl="1">
              <a:lnSpc>
                <a:spcPct val="107000"/>
              </a:lnSpc>
              <a:spcBef>
                <a:spcPts val="0"/>
              </a:spcBef>
            </a:pPr>
            <a:r>
              <a:rPr lang="en-US" dirty="0">
                <a:latin typeface="Calibri" panose="020F0502020204030204" pitchFamily="34" charset="0"/>
                <a:ea typeface="Calibri" panose="020F0502020204030204" pitchFamily="34" charset="0"/>
                <a:cs typeface="Times New Roman" panose="02020603050405020304" pitchFamily="18" charset="0"/>
              </a:rPr>
              <a:t>A candidate’s position relative to other candidates in the tabulation of the votes or whether a measure is passing or failing.</a:t>
            </a:r>
            <a:endPar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42" name="Slide Number Placeholder 3">
            <a:extLst>
              <a:ext uri="{FF2B5EF4-FFF2-40B4-BE49-F238E27FC236}">
                <a16:creationId xmlns:a16="http://schemas.microsoft.com/office/drawing/2014/main" id="{7A9FD86E-5375-4B78-8F0F-1320A408E47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3.1E</a:t>
            </a:r>
          </a:p>
        </p:txBody>
      </p:sp>
    </p:spTree>
    <p:extLst>
      <p:ext uri="{BB962C8B-B14F-4D97-AF65-F5344CB8AC3E}">
        <p14:creationId xmlns:p14="http://schemas.microsoft.com/office/powerpoint/2010/main" val="3280597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7F4D3C-DEBB-380C-DC3D-9A41801BE9D7}"/>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38ACF747-C295-44AC-B022-6FC07DB88D6C}"/>
              </a:ext>
            </a:extLst>
          </p:cNvPr>
          <p:cNvGrpSpPr/>
          <p:nvPr/>
        </p:nvGrpSpPr>
        <p:grpSpPr>
          <a:xfrm>
            <a:off x="5626383" y="2260442"/>
            <a:ext cx="6337298" cy="4361496"/>
            <a:chOff x="5626383" y="2093298"/>
            <a:chExt cx="6337298" cy="4361496"/>
          </a:xfrm>
        </p:grpSpPr>
        <p:grpSp>
          <p:nvGrpSpPr>
            <p:cNvPr id="194" name="Group 193">
              <a:extLst>
                <a:ext uri="{FF2B5EF4-FFF2-40B4-BE49-F238E27FC236}">
                  <a16:creationId xmlns:a16="http://schemas.microsoft.com/office/drawing/2014/main" id="{453F088B-7E83-477E-9049-90C526937628}"/>
                </a:ext>
              </a:extLst>
            </p:cNvPr>
            <p:cNvGrpSpPr/>
            <p:nvPr/>
          </p:nvGrpSpPr>
          <p:grpSpPr>
            <a:xfrm>
              <a:off x="5626383" y="4236739"/>
              <a:ext cx="6337298" cy="2218055"/>
              <a:chOff x="0" y="2528844"/>
              <a:chExt cx="7320188" cy="2563908"/>
            </a:xfrm>
          </p:grpSpPr>
          <p:sp>
            <p:nvSpPr>
              <p:cNvPr id="195" name="Oval 194">
                <a:extLst>
                  <a:ext uri="{FF2B5EF4-FFF2-40B4-BE49-F238E27FC236}">
                    <a16:creationId xmlns:a16="http://schemas.microsoft.com/office/drawing/2014/main" id="{094ABF8B-B76C-4B73-A350-B551FA8F13CE}"/>
                  </a:ext>
                </a:extLst>
              </p:cNvPr>
              <p:cNvSpPr/>
              <p:nvPr/>
            </p:nvSpPr>
            <p:spPr>
              <a:xfrm>
                <a:off x="323501" y="2528846"/>
                <a:ext cx="1266737" cy="1266737"/>
              </a:xfrm>
              <a:prstGeom prst="ellipse">
                <a:avLst/>
              </a:prstGeom>
              <a:solidFill>
                <a:srgbClr val="002878"/>
              </a:solidFill>
              <a:ln w="12700" cap="flat" cmpd="sng" algn="ctr">
                <a:noFill/>
                <a:prstDash val="solid"/>
                <a:miter lim="800000"/>
              </a:ln>
              <a:effectLst>
                <a:outerShdw blurRad="50800" dist="38100" dir="2700000" sx="101000" sy="101000" algn="tl" rotWithShape="0">
                  <a:prstClr val="black">
                    <a:alpha val="40000"/>
                  </a:prst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96" name="Oval 195">
                <a:extLst>
                  <a:ext uri="{FF2B5EF4-FFF2-40B4-BE49-F238E27FC236}">
                    <a16:creationId xmlns:a16="http://schemas.microsoft.com/office/drawing/2014/main" id="{B52DB557-0CF5-4D56-A798-A4C0B1022585}"/>
                  </a:ext>
                </a:extLst>
              </p:cNvPr>
              <p:cNvSpPr/>
              <p:nvPr/>
            </p:nvSpPr>
            <p:spPr>
              <a:xfrm>
                <a:off x="2165059" y="2528846"/>
                <a:ext cx="1266737" cy="1266737"/>
              </a:xfrm>
              <a:prstGeom prst="ellipse">
                <a:avLst/>
              </a:prstGeom>
              <a:solidFill>
                <a:srgbClr val="002878"/>
              </a:solidFill>
              <a:ln w="12700" cap="flat" cmpd="sng" algn="ctr">
                <a:noFill/>
                <a:prstDash val="solid"/>
                <a:miter lim="800000"/>
              </a:ln>
              <a:effectLst>
                <a:outerShdw blurRad="50800" dist="38100" dir="2700000" sx="101000" sy="101000" algn="tl" rotWithShape="0">
                  <a:prstClr val="black">
                    <a:alpha val="40000"/>
                  </a:prst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97" name="Oval 196">
                <a:extLst>
                  <a:ext uri="{FF2B5EF4-FFF2-40B4-BE49-F238E27FC236}">
                    <a16:creationId xmlns:a16="http://schemas.microsoft.com/office/drawing/2014/main" id="{29C8DEC8-EE9E-485C-B8BE-4196F9BA2C82}"/>
                  </a:ext>
                </a:extLst>
              </p:cNvPr>
              <p:cNvSpPr/>
              <p:nvPr/>
            </p:nvSpPr>
            <p:spPr>
              <a:xfrm>
                <a:off x="4006617" y="2528846"/>
                <a:ext cx="1266737" cy="1266737"/>
              </a:xfrm>
              <a:prstGeom prst="ellipse">
                <a:avLst/>
              </a:prstGeom>
              <a:solidFill>
                <a:srgbClr val="002878"/>
              </a:solidFill>
              <a:ln w="12700" cap="flat" cmpd="sng" algn="ctr">
                <a:noFill/>
                <a:prstDash val="solid"/>
                <a:miter lim="800000"/>
              </a:ln>
              <a:effectLst>
                <a:outerShdw blurRad="50800" dist="38100" dir="2700000" sx="101000" sy="101000" algn="tl" rotWithShape="0">
                  <a:prstClr val="black">
                    <a:alpha val="40000"/>
                  </a:prst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98" name="Oval 197">
                <a:extLst>
                  <a:ext uri="{FF2B5EF4-FFF2-40B4-BE49-F238E27FC236}">
                    <a16:creationId xmlns:a16="http://schemas.microsoft.com/office/drawing/2014/main" id="{AA1194A9-EC5F-4389-9AB5-13012C4DDB4E}"/>
                  </a:ext>
                </a:extLst>
              </p:cNvPr>
              <p:cNvSpPr/>
              <p:nvPr/>
            </p:nvSpPr>
            <p:spPr>
              <a:xfrm>
                <a:off x="5848174" y="2528844"/>
                <a:ext cx="1266737" cy="1266737"/>
              </a:xfrm>
              <a:prstGeom prst="ellipse">
                <a:avLst/>
              </a:prstGeom>
              <a:solidFill>
                <a:srgbClr val="002878"/>
              </a:solidFill>
              <a:ln w="12700" cap="flat" cmpd="sng" algn="ctr">
                <a:noFill/>
                <a:prstDash val="solid"/>
                <a:miter lim="800000"/>
              </a:ln>
              <a:effectLst>
                <a:outerShdw blurRad="50800" dist="38100" dir="2700000" sx="101000" sy="101000" algn="tl" rotWithShape="0">
                  <a:prstClr val="black">
                    <a:alpha val="40000"/>
                  </a:prst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99" name="TextBox 15">
                <a:extLst>
                  <a:ext uri="{FF2B5EF4-FFF2-40B4-BE49-F238E27FC236}">
                    <a16:creationId xmlns:a16="http://schemas.microsoft.com/office/drawing/2014/main" id="{98DE0920-9095-4CEB-B1B0-C7BFA0EA9A29}"/>
                  </a:ext>
                </a:extLst>
              </p:cNvPr>
              <p:cNvSpPr txBox="1"/>
              <p:nvPr/>
            </p:nvSpPr>
            <p:spPr>
              <a:xfrm>
                <a:off x="0" y="3915812"/>
                <a:ext cx="1913890" cy="1106680"/>
              </a:xfrm>
              <a:prstGeom prst="rect">
                <a:avLst/>
              </a:prstGeom>
              <a:noFill/>
            </p:spPr>
            <p:txBody>
              <a:bodyPr wrap="square" rtlCol="0">
                <a:noAutofit/>
              </a:bodyPr>
              <a:lstStyle/>
              <a:p>
                <a:pPr marL="0" marR="0" algn="ctr">
                  <a:spcBef>
                    <a:spcPts val="0"/>
                  </a:spcBef>
                  <a:spcAft>
                    <a:spcPts val="0"/>
                  </a:spcAft>
                </a:pPr>
                <a:r>
                  <a:rPr lang="en-US" sz="1100" b="1" kern="1200">
                    <a:solidFill>
                      <a:srgbClr val="002878"/>
                    </a:solidFill>
                    <a:effectLst/>
                    <a:latin typeface="Calibri" panose="020F0502020204030204" pitchFamily="34" charset="0"/>
                    <a:ea typeface="Times New Roman" panose="02020603050405020304" pitchFamily="18" charset="0"/>
                    <a:cs typeface="Times New Roman" panose="02020603050405020304" pitchFamily="18" charset="0"/>
                  </a:rPr>
                  <a:t>Treating a voter differently based on disability, race, ethnicity, national origin, language, or religion</a:t>
                </a:r>
                <a:endParaRPr lang="en-US" sz="1200">
                  <a:effectLst/>
                  <a:latin typeface="Times New Roman" panose="02020603050405020304" pitchFamily="18" charset="0"/>
                  <a:ea typeface="Times New Roman" panose="02020603050405020304" pitchFamily="18" charset="0"/>
                </a:endParaRPr>
              </a:p>
            </p:txBody>
          </p:sp>
          <p:sp>
            <p:nvSpPr>
              <p:cNvPr id="200" name="TextBox 18">
                <a:extLst>
                  <a:ext uri="{FF2B5EF4-FFF2-40B4-BE49-F238E27FC236}">
                    <a16:creationId xmlns:a16="http://schemas.microsoft.com/office/drawing/2014/main" id="{9272B78A-FC46-4F28-A2A0-62B38D846233}"/>
                  </a:ext>
                </a:extLst>
              </p:cNvPr>
              <p:cNvSpPr txBox="1"/>
              <p:nvPr/>
            </p:nvSpPr>
            <p:spPr>
              <a:xfrm>
                <a:off x="1959526" y="3916135"/>
                <a:ext cx="1677798" cy="738661"/>
              </a:xfrm>
              <a:prstGeom prst="rect">
                <a:avLst/>
              </a:prstGeom>
              <a:noFill/>
            </p:spPr>
            <p:txBody>
              <a:bodyPr wrap="square" rtlCol="0">
                <a:noAutofit/>
              </a:bodyPr>
              <a:lstStyle/>
              <a:p>
                <a:pPr marL="0" marR="0" algn="ctr">
                  <a:spcBef>
                    <a:spcPts val="0"/>
                  </a:spcBef>
                  <a:spcAft>
                    <a:spcPts val="0"/>
                  </a:spcAft>
                </a:pPr>
                <a:r>
                  <a:rPr lang="en-US" sz="1100" b="1" kern="1200">
                    <a:solidFill>
                      <a:srgbClr val="002878"/>
                    </a:solidFill>
                    <a:effectLst/>
                    <a:latin typeface="Calibri" panose="020F0502020204030204" pitchFamily="34" charset="0"/>
                    <a:ea typeface="Times New Roman" panose="02020603050405020304" pitchFamily="18" charset="0"/>
                    <a:cs typeface="Times New Roman" panose="02020603050405020304" pitchFamily="18" charset="0"/>
                  </a:rPr>
                  <a:t>Spreading false or misleading election information</a:t>
                </a:r>
                <a:endParaRPr lang="en-US" sz="1200">
                  <a:effectLst/>
                  <a:latin typeface="Times New Roman" panose="02020603050405020304" pitchFamily="18" charset="0"/>
                  <a:ea typeface="Times New Roman" panose="02020603050405020304" pitchFamily="18" charset="0"/>
                </a:endParaRPr>
              </a:p>
            </p:txBody>
          </p:sp>
          <p:sp>
            <p:nvSpPr>
              <p:cNvPr id="201" name="TextBox 19">
                <a:extLst>
                  <a:ext uri="{FF2B5EF4-FFF2-40B4-BE49-F238E27FC236}">
                    <a16:creationId xmlns:a16="http://schemas.microsoft.com/office/drawing/2014/main" id="{613FC31A-68C4-4D06-8F04-B2DDBB29EC2A}"/>
                  </a:ext>
                </a:extLst>
              </p:cNvPr>
              <p:cNvSpPr txBox="1"/>
              <p:nvPr/>
            </p:nvSpPr>
            <p:spPr>
              <a:xfrm>
                <a:off x="3801085" y="3916135"/>
                <a:ext cx="1677798" cy="738661"/>
              </a:xfrm>
              <a:prstGeom prst="rect">
                <a:avLst/>
              </a:prstGeom>
              <a:noFill/>
            </p:spPr>
            <p:txBody>
              <a:bodyPr wrap="square" rtlCol="0">
                <a:noAutofit/>
              </a:bodyPr>
              <a:lstStyle/>
              <a:p>
                <a:pPr marL="0" marR="0" algn="ctr">
                  <a:spcBef>
                    <a:spcPts val="0"/>
                  </a:spcBef>
                  <a:spcAft>
                    <a:spcPts val="0"/>
                  </a:spcAft>
                </a:pPr>
                <a:r>
                  <a:rPr lang="en-US" sz="1100" b="1" kern="1200">
                    <a:solidFill>
                      <a:srgbClr val="002878"/>
                    </a:solidFill>
                    <a:effectLst/>
                    <a:latin typeface="Calibri" panose="020F0502020204030204" pitchFamily="34" charset="0"/>
                    <a:ea typeface="Times New Roman" panose="02020603050405020304" pitchFamily="18" charset="0"/>
                    <a:cs typeface="Times New Roman" panose="02020603050405020304" pitchFamily="18" charset="0"/>
                  </a:rPr>
                  <a:t>Following voters to, from, or within a polling place</a:t>
                </a:r>
                <a:endParaRPr lang="en-US" sz="1200">
                  <a:effectLst/>
                  <a:latin typeface="Times New Roman" panose="02020603050405020304" pitchFamily="18" charset="0"/>
                  <a:ea typeface="Times New Roman" panose="02020603050405020304" pitchFamily="18" charset="0"/>
                </a:endParaRPr>
              </a:p>
            </p:txBody>
          </p:sp>
          <p:sp>
            <p:nvSpPr>
              <p:cNvPr id="202" name="TextBox 20">
                <a:extLst>
                  <a:ext uri="{FF2B5EF4-FFF2-40B4-BE49-F238E27FC236}">
                    <a16:creationId xmlns:a16="http://schemas.microsoft.com/office/drawing/2014/main" id="{EAB515DB-0B02-490F-9C6C-669A2271BC17}"/>
                  </a:ext>
                </a:extLst>
              </p:cNvPr>
              <p:cNvSpPr txBox="1"/>
              <p:nvPr/>
            </p:nvSpPr>
            <p:spPr>
              <a:xfrm>
                <a:off x="5642518" y="3916096"/>
                <a:ext cx="1677670" cy="1176656"/>
              </a:xfrm>
              <a:prstGeom prst="rect">
                <a:avLst/>
              </a:prstGeom>
              <a:noFill/>
            </p:spPr>
            <p:txBody>
              <a:bodyPr wrap="square" rtlCol="0">
                <a:noAutofit/>
              </a:bodyPr>
              <a:lstStyle/>
              <a:p>
                <a:pPr marL="0" marR="0" algn="ctr">
                  <a:spcBef>
                    <a:spcPts val="0"/>
                  </a:spcBef>
                  <a:spcAft>
                    <a:spcPts val="0"/>
                  </a:spcAft>
                </a:pPr>
                <a:r>
                  <a:rPr lang="en-US" sz="1100" b="1" kern="1200">
                    <a:solidFill>
                      <a:srgbClr val="002878"/>
                    </a:solidFill>
                    <a:effectLst/>
                    <a:latin typeface="Calibri" panose="020F0502020204030204" pitchFamily="34" charset="0"/>
                    <a:ea typeface="Times New Roman" panose="02020603050405020304" pitchFamily="18" charset="0"/>
                    <a:cs typeface="Times New Roman" panose="02020603050405020304" pitchFamily="18" charset="0"/>
                  </a:rPr>
                  <a:t>Brandishing weapons or using violence or threats to interfere with the right to vote</a:t>
                </a:r>
                <a:endParaRPr lang="en-US" sz="1200">
                  <a:effectLst/>
                  <a:latin typeface="Times New Roman" panose="02020603050405020304" pitchFamily="18" charset="0"/>
                  <a:ea typeface="Times New Roman" panose="02020603050405020304" pitchFamily="18" charset="0"/>
                </a:endParaRPr>
              </a:p>
            </p:txBody>
          </p:sp>
          <p:pic>
            <p:nvPicPr>
              <p:cNvPr id="203" name="Picture 202">
                <a:extLst>
                  <a:ext uri="{FF2B5EF4-FFF2-40B4-BE49-F238E27FC236}">
                    <a16:creationId xmlns:a16="http://schemas.microsoft.com/office/drawing/2014/main" id="{26AF5818-E0C7-4723-8539-D954FC8DE4B1}"/>
                  </a:ext>
                </a:extLst>
              </p:cNvPr>
              <p:cNvPicPr>
                <a:picLocks noChangeAspect="1"/>
              </p:cNvPicPr>
              <p:nvPr/>
            </p:nvPicPr>
            <p:blipFill>
              <a:blip r:embed="rId2" cstate="print">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611006" y="2773458"/>
                <a:ext cx="691497" cy="761924"/>
              </a:xfrm>
              <a:prstGeom prst="rect">
                <a:avLst/>
              </a:prstGeom>
            </p:spPr>
          </p:pic>
          <p:pic>
            <p:nvPicPr>
              <p:cNvPr id="204" name="Picture 203">
                <a:extLst>
                  <a:ext uri="{FF2B5EF4-FFF2-40B4-BE49-F238E27FC236}">
                    <a16:creationId xmlns:a16="http://schemas.microsoft.com/office/drawing/2014/main" id="{D3466FC8-036C-472E-875A-515E7B8672DE}"/>
                  </a:ext>
                </a:extLst>
              </p:cNvPr>
              <p:cNvPicPr>
                <a:picLocks noChangeAspect="1"/>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4204849" y="2857492"/>
                <a:ext cx="860379" cy="620063"/>
              </a:xfrm>
              <a:prstGeom prst="rect">
                <a:avLst/>
              </a:prstGeom>
            </p:spPr>
          </p:pic>
          <p:pic>
            <p:nvPicPr>
              <p:cNvPr id="205" name="Picture 204">
                <a:extLst>
                  <a:ext uri="{FF2B5EF4-FFF2-40B4-BE49-F238E27FC236}">
                    <a16:creationId xmlns:a16="http://schemas.microsoft.com/office/drawing/2014/main" id="{0F4AA42A-2618-4766-8740-8D052717D325}"/>
                  </a:ext>
                </a:extLst>
              </p:cNvPr>
              <p:cNvPicPr>
                <a:picLocks noChangeAspect="1"/>
              </p:cNvPicPr>
              <p:nvPr/>
            </p:nvPicPr>
            <p:blipFill>
              <a:blip r:embed="rId6" cstate="print">
                <a:duotone>
                  <a:schemeClr val="bg2">
                    <a:shade val="45000"/>
                    <a:satMod val="135000"/>
                  </a:schemeClr>
                  <a:prstClr val="white"/>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2332402" y="2888510"/>
                <a:ext cx="936475" cy="557057"/>
              </a:xfrm>
              <a:prstGeom prst="rect">
                <a:avLst/>
              </a:prstGeom>
            </p:spPr>
          </p:pic>
          <p:pic>
            <p:nvPicPr>
              <p:cNvPr id="206" name="Picture 205">
                <a:extLst>
                  <a:ext uri="{FF2B5EF4-FFF2-40B4-BE49-F238E27FC236}">
                    <a16:creationId xmlns:a16="http://schemas.microsoft.com/office/drawing/2014/main" id="{69C3D032-B044-403D-8C78-FBD138C0A4F7}"/>
                  </a:ext>
                </a:extLst>
              </p:cNvPr>
              <p:cNvPicPr>
                <a:picLocks noChangeAspect="1"/>
              </p:cNvPicPr>
              <p:nvPr/>
            </p:nvPicPr>
            <p:blipFill>
              <a:blip r:embed="rId8" cstate="print">
                <a:duotone>
                  <a:schemeClr val="bg2">
                    <a:shade val="45000"/>
                    <a:satMod val="135000"/>
                  </a:schemeClr>
                  <a:prstClr val="white"/>
                </a:duotone>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6116043" y="2796450"/>
                <a:ext cx="730993" cy="731519"/>
              </a:xfrm>
              <a:prstGeom prst="rect">
                <a:avLst/>
              </a:prstGeom>
            </p:spPr>
          </p:pic>
        </p:grpSp>
        <p:grpSp>
          <p:nvGrpSpPr>
            <p:cNvPr id="181" name="Group 180">
              <a:extLst>
                <a:ext uri="{FF2B5EF4-FFF2-40B4-BE49-F238E27FC236}">
                  <a16:creationId xmlns:a16="http://schemas.microsoft.com/office/drawing/2014/main" id="{AED75363-0FAD-4D9D-80F9-6AFD2EBB94E4}"/>
                </a:ext>
              </a:extLst>
            </p:cNvPr>
            <p:cNvGrpSpPr/>
            <p:nvPr/>
          </p:nvGrpSpPr>
          <p:grpSpPr>
            <a:xfrm>
              <a:off x="5706986" y="2093298"/>
              <a:ext cx="6162037" cy="2218054"/>
              <a:chOff x="117969" y="0"/>
              <a:chExt cx="7118400" cy="2563835"/>
            </a:xfrm>
          </p:grpSpPr>
          <p:sp>
            <p:nvSpPr>
              <p:cNvPr id="182" name="Oval 181">
                <a:extLst>
                  <a:ext uri="{FF2B5EF4-FFF2-40B4-BE49-F238E27FC236}">
                    <a16:creationId xmlns:a16="http://schemas.microsoft.com/office/drawing/2014/main" id="{169FED3D-7B62-4AD4-A52D-B6541CA6DAA2}"/>
                  </a:ext>
                </a:extLst>
              </p:cNvPr>
              <p:cNvSpPr/>
              <p:nvPr/>
            </p:nvSpPr>
            <p:spPr>
              <a:xfrm>
                <a:off x="323501" y="2"/>
                <a:ext cx="1266737" cy="1266737"/>
              </a:xfrm>
              <a:prstGeom prst="ellipse">
                <a:avLst/>
              </a:prstGeom>
              <a:solidFill>
                <a:srgbClr val="002878"/>
              </a:solidFill>
              <a:ln w="12700" cap="flat" cmpd="sng" algn="ctr">
                <a:noFill/>
                <a:prstDash val="solid"/>
                <a:miter lim="800000"/>
              </a:ln>
              <a:effectLst>
                <a:outerShdw blurRad="50800" dist="38100" dir="2700000" sx="101000" sy="101000" algn="tl" rotWithShape="0">
                  <a:prstClr val="black">
                    <a:alpha val="40000"/>
                  </a:prst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83" name="Oval 182">
                <a:extLst>
                  <a:ext uri="{FF2B5EF4-FFF2-40B4-BE49-F238E27FC236}">
                    <a16:creationId xmlns:a16="http://schemas.microsoft.com/office/drawing/2014/main" id="{6E286C82-BF05-447D-8809-3A18A39B1534}"/>
                  </a:ext>
                </a:extLst>
              </p:cNvPr>
              <p:cNvSpPr/>
              <p:nvPr/>
            </p:nvSpPr>
            <p:spPr>
              <a:xfrm>
                <a:off x="2165059" y="1"/>
                <a:ext cx="1266737" cy="1266737"/>
              </a:xfrm>
              <a:prstGeom prst="ellipse">
                <a:avLst/>
              </a:prstGeom>
              <a:solidFill>
                <a:srgbClr val="002878"/>
              </a:solidFill>
              <a:ln w="12700" cap="flat" cmpd="sng" algn="ctr">
                <a:noFill/>
                <a:prstDash val="solid"/>
                <a:miter lim="800000"/>
              </a:ln>
              <a:effectLst>
                <a:outerShdw blurRad="50800" dist="38100" dir="2700000" sx="101000" sy="101000" algn="tl" rotWithShape="0">
                  <a:prstClr val="black">
                    <a:alpha val="40000"/>
                  </a:prst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84" name="Oval 183">
                <a:extLst>
                  <a:ext uri="{FF2B5EF4-FFF2-40B4-BE49-F238E27FC236}">
                    <a16:creationId xmlns:a16="http://schemas.microsoft.com/office/drawing/2014/main" id="{923F6787-3E84-46F0-BF50-C7F103C6B63F}"/>
                  </a:ext>
                </a:extLst>
              </p:cNvPr>
              <p:cNvSpPr/>
              <p:nvPr/>
            </p:nvSpPr>
            <p:spPr>
              <a:xfrm>
                <a:off x="4006617" y="1"/>
                <a:ext cx="1266737" cy="1266737"/>
              </a:xfrm>
              <a:prstGeom prst="ellipse">
                <a:avLst/>
              </a:prstGeom>
              <a:solidFill>
                <a:srgbClr val="002878"/>
              </a:solidFill>
              <a:ln w="12700" cap="flat" cmpd="sng" algn="ctr">
                <a:noFill/>
                <a:prstDash val="solid"/>
                <a:miter lim="800000"/>
              </a:ln>
              <a:effectLst>
                <a:outerShdw blurRad="50800" dist="38100" dir="2700000" sx="101000" sy="101000" algn="tl" rotWithShape="0">
                  <a:prstClr val="black">
                    <a:alpha val="40000"/>
                  </a:prst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85" name="Oval 184">
                <a:extLst>
                  <a:ext uri="{FF2B5EF4-FFF2-40B4-BE49-F238E27FC236}">
                    <a16:creationId xmlns:a16="http://schemas.microsoft.com/office/drawing/2014/main" id="{89CDF454-00CD-4D59-BC39-FA1C6820E3FD}"/>
                  </a:ext>
                </a:extLst>
              </p:cNvPr>
              <p:cNvSpPr/>
              <p:nvPr/>
            </p:nvSpPr>
            <p:spPr>
              <a:xfrm>
                <a:off x="5848175" y="0"/>
                <a:ext cx="1266737" cy="1266737"/>
              </a:xfrm>
              <a:prstGeom prst="ellipse">
                <a:avLst/>
              </a:prstGeom>
              <a:solidFill>
                <a:srgbClr val="002878"/>
              </a:solidFill>
              <a:ln w="12700" cap="flat" cmpd="sng" algn="ctr">
                <a:noFill/>
                <a:prstDash val="solid"/>
                <a:miter lim="800000"/>
              </a:ln>
              <a:effectLst>
                <a:outerShdw blurRad="50800" dist="38100" dir="2700000" sx="101000" sy="101000" algn="tl" rotWithShape="0">
                  <a:prstClr val="black">
                    <a:alpha val="40000"/>
                  </a:prst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86" name="TextBox 11">
                <a:extLst>
                  <a:ext uri="{FF2B5EF4-FFF2-40B4-BE49-F238E27FC236}">
                    <a16:creationId xmlns:a16="http://schemas.microsoft.com/office/drawing/2014/main" id="{9C261A60-0C89-4A2A-8A57-D5CBD536EC16}"/>
                  </a:ext>
                </a:extLst>
              </p:cNvPr>
              <p:cNvSpPr txBox="1"/>
              <p:nvPr/>
            </p:nvSpPr>
            <p:spPr>
              <a:xfrm>
                <a:off x="117969" y="1392575"/>
                <a:ext cx="1677799" cy="738664"/>
              </a:xfrm>
              <a:prstGeom prst="rect">
                <a:avLst/>
              </a:prstGeom>
              <a:noFill/>
            </p:spPr>
            <p:txBody>
              <a:bodyPr wrap="square" rtlCol="0">
                <a:noAutofit/>
              </a:bodyPr>
              <a:lstStyle/>
              <a:p>
                <a:pPr marL="0" marR="0" algn="ctr">
                  <a:spcBef>
                    <a:spcPts val="0"/>
                  </a:spcBef>
                  <a:spcAft>
                    <a:spcPts val="0"/>
                  </a:spcAft>
                </a:pPr>
                <a:r>
                  <a:rPr lang="en-US" sz="1100" b="1" kern="1200">
                    <a:solidFill>
                      <a:srgbClr val="002878"/>
                    </a:solidFill>
                    <a:effectLst/>
                    <a:latin typeface="Calibri" panose="020F0502020204030204" pitchFamily="34" charset="0"/>
                    <a:ea typeface="Times New Roman" panose="02020603050405020304" pitchFamily="18" charset="0"/>
                    <a:cs typeface="Times New Roman" panose="02020603050405020304" pitchFamily="18" charset="0"/>
                  </a:rPr>
                  <a:t>Interfering with or blocking access to polling places</a:t>
                </a:r>
                <a:endParaRPr lang="en-US" sz="1200">
                  <a:effectLst/>
                  <a:latin typeface="Times New Roman" panose="02020603050405020304" pitchFamily="18" charset="0"/>
                  <a:ea typeface="Times New Roman" panose="02020603050405020304" pitchFamily="18" charset="0"/>
                </a:endParaRPr>
              </a:p>
            </p:txBody>
          </p:sp>
          <p:sp>
            <p:nvSpPr>
              <p:cNvPr id="187" name="TextBox 12">
                <a:extLst>
                  <a:ext uri="{FF2B5EF4-FFF2-40B4-BE49-F238E27FC236}">
                    <a16:creationId xmlns:a16="http://schemas.microsoft.com/office/drawing/2014/main" id="{7B03064D-9A82-4710-B568-7059ACA64DE1}"/>
                  </a:ext>
                </a:extLst>
              </p:cNvPr>
              <p:cNvSpPr txBox="1"/>
              <p:nvPr/>
            </p:nvSpPr>
            <p:spPr>
              <a:xfrm>
                <a:off x="1925270" y="1389870"/>
                <a:ext cx="1746309" cy="523220"/>
              </a:xfrm>
              <a:prstGeom prst="rect">
                <a:avLst/>
              </a:prstGeom>
              <a:noFill/>
            </p:spPr>
            <p:txBody>
              <a:bodyPr wrap="square" rtlCol="0">
                <a:noAutofit/>
              </a:bodyPr>
              <a:lstStyle/>
              <a:p>
                <a:pPr marL="0" marR="0" algn="ctr">
                  <a:spcBef>
                    <a:spcPts val="0"/>
                  </a:spcBef>
                  <a:spcAft>
                    <a:spcPts val="0"/>
                  </a:spcAft>
                </a:pPr>
                <a:r>
                  <a:rPr lang="en-US" sz="1100" b="1" kern="1200">
                    <a:solidFill>
                      <a:srgbClr val="002878"/>
                    </a:solidFill>
                    <a:effectLst/>
                    <a:latin typeface="Calibri" panose="020F0502020204030204" pitchFamily="34" charset="0"/>
                    <a:ea typeface="Times New Roman" panose="02020603050405020304" pitchFamily="18" charset="0"/>
                    <a:cs typeface="Times New Roman" panose="02020603050405020304" pitchFamily="18" charset="0"/>
                  </a:rPr>
                  <a:t>Direct confrontation with voters</a:t>
                </a:r>
                <a:endParaRPr lang="en-US" sz="1200">
                  <a:effectLst/>
                  <a:latin typeface="Times New Roman" panose="02020603050405020304" pitchFamily="18" charset="0"/>
                  <a:ea typeface="Times New Roman" panose="02020603050405020304" pitchFamily="18" charset="0"/>
                </a:endParaRPr>
              </a:p>
            </p:txBody>
          </p:sp>
          <p:sp>
            <p:nvSpPr>
              <p:cNvPr id="188" name="TextBox 13">
                <a:extLst>
                  <a:ext uri="{FF2B5EF4-FFF2-40B4-BE49-F238E27FC236}">
                    <a16:creationId xmlns:a16="http://schemas.microsoft.com/office/drawing/2014/main" id="{1D65651D-849E-402C-BE89-6C28968234D7}"/>
                  </a:ext>
                </a:extLst>
              </p:cNvPr>
              <p:cNvSpPr txBox="1"/>
              <p:nvPr/>
            </p:nvSpPr>
            <p:spPr>
              <a:xfrm>
                <a:off x="3732492" y="1392464"/>
                <a:ext cx="1746250" cy="959485"/>
              </a:xfrm>
              <a:prstGeom prst="rect">
                <a:avLst/>
              </a:prstGeom>
              <a:noFill/>
            </p:spPr>
            <p:txBody>
              <a:bodyPr wrap="square" rtlCol="0">
                <a:noAutofit/>
              </a:bodyPr>
              <a:lstStyle/>
              <a:p>
                <a:pPr marL="0" marR="0" algn="ctr">
                  <a:spcBef>
                    <a:spcPts val="0"/>
                  </a:spcBef>
                  <a:spcAft>
                    <a:spcPts val="0"/>
                  </a:spcAft>
                </a:pPr>
                <a:r>
                  <a:rPr lang="en-US" sz="1100" b="1" kern="1200">
                    <a:solidFill>
                      <a:srgbClr val="002878"/>
                    </a:solidFill>
                    <a:effectLst/>
                    <a:latin typeface="Calibri" panose="020F0502020204030204" pitchFamily="34" charset="0"/>
                    <a:ea typeface="Times New Roman" panose="02020603050405020304" pitchFamily="18" charset="0"/>
                    <a:cs typeface="Times New Roman" panose="02020603050405020304" pitchFamily="18" charset="0"/>
                  </a:rPr>
                  <a:t>Harassing or aggressively questioning a voter’s qualifications to vote</a:t>
                </a:r>
                <a:endParaRPr lang="en-US" sz="1200">
                  <a:effectLst/>
                  <a:latin typeface="Times New Roman" panose="02020603050405020304" pitchFamily="18" charset="0"/>
                  <a:ea typeface="Times New Roman" panose="02020603050405020304" pitchFamily="18" charset="0"/>
                </a:endParaRPr>
              </a:p>
            </p:txBody>
          </p:sp>
          <p:sp>
            <p:nvSpPr>
              <p:cNvPr id="189" name="TextBox 14">
                <a:extLst>
                  <a:ext uri="{FF2B5EF4-FFF2-40B4-BE49-F238E27FC236}">
                    <a16:creationId xmlns:a16="http://schemas.microsoft.com/office/drawing/2014/main" id="{C1A63128-745F-4ED3-B0F0-124170FE59BA}"/>
                  </a:ext>
                </a:extLst>
              </p:cNvPr>
              <p:cNvSpPr txBox="1"/>
              <p:nvPr/>
            </p:nvSpPr>
            <p:spPr>
              <a:xfrm>
                <a:off x="5642519" y="1387180"/>
                <a:ext cx="1593850" cy="1176655"/>
              </a:xfrm>
              <a:prstGeom prst="rect">
                <a:avLst/>
              </a:prstGeom>
              <a:noFill/>
            </p:spPr>
            <p:txBody>
              <a:bodyPr wrap="square" rtlCol="0">
                <a:noAutofit/>
              </a:bodyPr>
              <a:lstStyle/>
              <a:p>
                <a:pPr marL="0" marR="0" algn="ctr">
                  <a:spcBef>
                    <a:spcPts val="0"/>
                  </a:spcBef>
                  <a:spcAft>
                    <a:spcPts val="0"/>
                  </a:spcAft>
                </a:pPr>
                <a:r>
                  <a:rPr lang="en-US" sz="1100" b="1" kern="1200">
                    <a:solidFill>
                      <a:srgbClr val="002878"/>
                    </a:solidFill>
                    <a:effectLst/>
                    <a:latin typeface="Calibri" panose="020F0502020204030204" pitchFamily="34" charset="0"/>
                    <a:ea typeface="Times New Roman" panose="02020603050405020304" pitchFamily="18" charset="0"/>
                    <a:cs typeface="Times New Roman" panose="02020603050405020304" pitchFamily="18" charset="0"/>
                  </a:rPr>
                  <a:t>Photographing, recording, or videotaping voters without permission</a:t>
                </a:r>
                <a:endParaRPr lang="en-US" sz="1200">
                  <a:effectLst/>
                  <a:latin typeface="Times New Roman" panose="02020603050405020304" pitchFamily="18" charset="0"/>
                  <a:ea typeface="Times New Roman" panose="02020603050405020304" pitchFamily="18" charset="0"/>
                </a:endParaRPr>
              </a:p>
            </p:txBody>
          </p:sp>
          <p:pic>
            <p:nvPicPr>
              <p:cNvPr id="190" name="Picture 189">
                <a:extLst>
                  <a:ext uri="{FF2B5EF4-FFF2-40B4-BE49-F238E27FC236}">
                    <a16:creationId xmlns:a16="http://schemas.microsoft.com/office/drawing/2014/main" id="{C32D6C2B-D6ED-45E8-B3C1-044BDD6A9E36}"/>
                  </a:ext>
                </a:extLst>
              </p:cNvPr>
              <p:cNvPicPr>
                <a:picLocks noChangeAspect="1"/>
              </p:cNvPicPr>
              <p:nvPr/>
            </p:nvPicPr>
            <p:blipFill>
              <a:blip r:embed="rId10" cstate="print">
                <a:duotone>
                  <a:schemeClr val="bg2">
                    <a:shade val="45000"/>
                    <a:satMod val="135000"/>
                  </a:schemeClr>
                  <a:prstClr val="white"/>
                </a:duotone>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6237618" y="214984"/>
                <a:ext cx="458506" cy="822960"/>
              </a:xfrm>
              <a:prstGeom prst="rect">
                <a:avLst/>
              </a:prstGeom>
            </p:spPr>
          </p:pic>
          <p:pic>
            <p:nvPicPr>
              <p:cNvPr id="191" name="Picture 190">
                <a:extLst>
                  <a:ext uri="{FF2B5EF4-FFF2-40B4-BE49-F238E27FC236}">
                    <a16:creationId xmlns:a16="http://schemas.microsoft.com/office/drawing/2014/main" id="{F6685781-B672-46CB-8E7D-92B7259AC39C}"/>
                  </a:ext>
                </a:extLst>
              </p:cNvPr>
              <p:cNvPicPr>
                <a:picLocks noChangeAspect="1"/>
              </p:cNvPicPr>
              <p:nvPr/>
            </p:nvPicPr>
            <p:blipFill>
              <a:blip r:embed="rId12" cstate="print">
                <a:duotone>
                  <a:schemeClr val="bg2">
                    <a:shade val="45000"/>
                    <a:satMod val="135000"/>
                  </a:schemeClr>
                  <a:prstClr val="white"/>
                </a:duotone>
                <a:extLst>
                  <a:ext uri="{BEBA8EAE-BF5A-486C-A8C5-ECC9F3942E4B}">
                    <a14:imgProps xmlns:a14="http://schemas.microsoft.com/office/drawing/2010/main">
                      <a14:imgLayer r:embed="rId13">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484539" y="235410"/>
                <a:ext cx="939034" cy="782602"/>
              </a:xfrm>
              <a:prstGeom prst="rect">
                <a:avLst/>
              </a:prstGeom>
            </p:spPr>
          </p:pic>
          <p:pic>
            <p:nvPicPr>
              <p:cNvPr id="192" name="Picture 191">
                <a:extLst>
                  <a:ext uri="{FF2B5EF4-FFF2-40B4-BE49-F238E27FC236}">
                    <a16:creationId xmlns:a16="http://schemas.microsoft.com/office/drawing/2014/main" id="{78D198F3-73D4-4B0D-9079-59A6DEDFE567}"/>
                  </a:ext>
                </a:extLst>
              </p:cNvPr>
              <p:cNvPicPr>
                <a:picLocks noChangeAspect="1"/>
              </p:cNvPicPr>
              <p:nvPr/>
            </p:nvPicPr>
            <p:blipFill>
              <a:blip r:embed="rId14" cstate="print">
                <a:duotone>
                  <a:schemeClr val="bg2">
                    <a:shade val="45000"/>
                    <a:satMod val="135000"/>
                  </a:schemeClr>
                  <a:prstClr val="white"/>
                </a:duotone>
                <a:extLst>
                  <a:ext uri="{BEBA8EAE-BF5A-486C-A8C5-ECC9F3942E4B}">
                    <a14:imgProps xmlns:a14="http://schemas.microsoft.com/office/drawing/2010/main">
                      <a14:imgLayer r:embed="rId15">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4145478" y="378171"/>
                <a:ext cx="989016" cy="510394"/>
              </a:xfrm>
              <a:prstGeom prst="rect">
                <a:avLst/>
              </a:prstGeom>
            </p:spPr>
          </p:pic>
          <p:pic>
            <p:nvPicPr>
              <p:cNvPr id="193" name="Picture 192">
                <a:extLst>
                  <a:ext uri="{FF2B5EF4-FFF2-40B4-BE49-F238E27FC236}">
                    <a16:creationId xmlns:a16="http://schemas.microsoft.com/office/drawing/2014/main" id="{01FF2882-F7DD-4C6F-A2FD-0A1366C4D71D}"/>
                  </a:ext>
                </a:extLst>
              </p:cNvPr>
              <p:cNvPicPr>
                <a:picLocks noChangeAspect="1"/>
              </p:cNvPicPr>
              <p:nvPr/>
            </p:nvPicPr>
            <p:blipFill>
              <a:blip r:embed="rId16" cstate="print">
                <a:duotone>
                  <a:schemeClr val="bg2">
                    <a:shade val="45000"/>
                    <a:satMod val="135000"/>
                  </a:schemeClr>
                  <a:prstClr val="white"/>
                </a:duotone>
                <a:extLst>
                  <a:ext uri="{BEBA8EAE-BF5A-486C-A8C5-ECC9F3942E4B}">
                    <a14:imgProps xmlns:a14="http://schemas.microsoft.com/office/drawing/2010/main">
                      <a14:imgLayer r:embed="rId17">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2369770" y="175524"/>
                <a:ext cx="832201" cy="845828"/>
              </a:xfrm>
              <a:prstGeom prst="rect">
                <a:avLst/>
              </a:prstGeom>
            </p:spPr>
          </p:pic>
        </p:grpSp>
      </p:grpSp>
      <p:grpSp>
        <p:nvGrpSpPr>
          <p:cNvPr id="22" name="Group 21">
            <a:extLst>
              <a:ext uri="{FF2B5EF4-FFF2-40B4-BE49-F238E27FC236}">
                <a16:creationId xmlns:a16="http://schemas.microsoft.com/office/drawing/2014/main" id="{F37C02FB-3D84-87E0-9231-16415749733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8060DCD-66CB-35F7-3424-A8BEFE6F0A5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03FB497-E6DF-4AAD-F1C1-89086AE86BC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D99FA24-9C40-D399-1185-36CEAA3ADBB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3CAFA9B-A5BE-CD4D-A5A0-EC3C7CC904D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BFAC8FF-BA90-6914-DFCD-49E495F55B2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C60AA02-F162-3EAF-C20E-74ECD6AD89A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20D458A-DA4D-FC23-FDC4-0CB16155F11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5A79E61-C0AE-B247-034C-1FBCB0C35B9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0CDCD15-AAA3-477B-AF3A-2320C9C66D0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ED458AB-5405-67C0-7B03-B4D0FA7D1E5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F0D5707-85C2-5B62-44F9-F4D9E46691F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F2550BE-786C-D023-0364-D04C3FE9C79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3396D08-38C5-A0A3-5857-B3DEDF20C2B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9E9A68E-F903-2D5D-2624-AA25086DAD8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5F0EE84-F7FE-A7A3-6E46-F1753371E68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5FAA2D5-DAE7-69EA-F806-5D8E15654C3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18019BD-6C96-1246-F0D0-082A45A0621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D6C2478-AD0E-5F68-FF1F-41A19B69FCA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D52A3CB-6278-905C-4693-D4DE6B375AC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4015B1F-F4EC-6034-C964-A2D865DD7BA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3AD4A42-1655-3203-9D21-2FC08E8D16A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929E464-71CA-473A-B172-6663EB6A041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2397F24-5D07-33C9-27F3-E051502476D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3C099F6-3050-967F-3AEC-2CAE114CB58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AA4859CB-F66B-40AE-BB17-A17F795D4E5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4483ED5-DB4E-A462-01F9-A48DE6F5F53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B10D780-3BFC-73B1-137D-E47138ACC93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19CCB33-2624-C256-5560-2ED2E5FCE6F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5FE5519-1945-94CC-AEB9-80905D471E5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6EE2BE2-AC10-A744-C581-FF713FCB29E0}"/>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4E127362-A153-9462-E0D0-797BB4EEFED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3D1DE98-DF8D-2218-C552-B51BB579F1F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1D5B305-6905-A715-6B8E-FA05D35B154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CE70F19-A3A8-7A39-7913-06D9373FC16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D9A6708-62A8-FD35-E29C-32167A9C31D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051877E-64F0-DC71-0BF9-365F592E21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5DDD3C4-5C0C-734C-166F-A1C61E763F8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852CE46-C694-0D5C-FD13-D479A71D1DA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EF0EBB7-C0BF-BDBA-A184-E1360241918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0745E21-A74B-2B6F-3417-B998EEA1A4AE}"/>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2B15357-069A-E3DE-D074-5D1A80F6F12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CE3477C-16FD-4328-A969-2DEFB1B099E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39D83148-B9A3-ABEC-79F3-257041D4AD6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D08D712-54F4-1AC6-C24A-CF3D6D1B666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3E637C9-3F24-A5F6-C1C3-813E3E77C50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08C3523-2897-B336-2BED-6821DEA08E5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B0B83D7-8605-9232-9C4F-9B9A49008FA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65A7FE1-F293-62DA-2925-23D977815597}"/>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893422C-5111-0B7C-A944-4C7069AB523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2BE3A8B-6BCD-4845-FE90-DAEF293A050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C9FBC33-9BB9-980D-4F0F-38608B67031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EC91378-678F-4C11-F8D1-14B0608A89D4}"/>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8582D1C-C15B-E703-BE5F-AAB20C32ED0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20BC2A4-51B5-22F1-FB7B-3F4C03E2C95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FBF8721-90D2-3572-E218-0E0DFABC6405}"/>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69304A1-41A5-1EFE-8E7B-4F0813AC69E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97CE708-108D-16CA-7CC9-B2E7A902465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0BFD437-7377-5A91-0E9F-A7C654AB88E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CF22DFFD-8889-5728-0788-4F90D95173B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335F28CB-A723-A6ED-FC3A-60ADE6137AD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BBE6998-118F-5AE3-552B-DFCA7267E85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AA28DF9-8B71-D5ED-7751-B803C13A774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C23B7E6-0D68-1EDA-9030-52162BDFFB2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E378B82C-6399-D577-638B-DB8C3621EDD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16F170-1203-AC74-CAAC-DCE1D60C780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0A2B149-789C-0580-5258-4438D22DC73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DAD8600-437F-71B6-D40B-5F099498F16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67A0FDA-44C2-8CC2-1BF1-AC31D38A76E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A21C393-C30C-7EDD-DE0A-4FFF08CB1FF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5EC05EE-23D6-82BD-37DB-BE7DD64F32E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A485248-1B0D-DB9D-BC9C-ECC3A8C63E5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42AFBF0-5054-698A-2E2D-51806764E9A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F6E3ECE-D1EF-1B6D-2EA5-840AC85EE54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E721AAB-800A-4B1A-D7FD-D2D953DC04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F70D7C4-31F1-FAC4-8820-62160217A1A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FA733CA-4116-5D28-598B-D30DF4DFDE1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52A95D6-9526-BFD4-13F9-F4981E1736B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50E4046D-FA8F-9BBF-51FB-420A7FDCDCC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B900068-81F3-E2A1-9113-D439F935FA9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E8EA65A-0BD9-0299-CC5A-1299226CB9E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1D827903-2E5D-2442-8EC9-1DA4AD87466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D3EC900-8305-0B12-C27A-0F5F0722F3D8}"/>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D3E1DFD-C320-61A3-7CAF-722236B1F7E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D310A7D-A8FA-9098-72BC-6C831C424F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CD0A8CF-33A5-1298-770E-59CF45E4131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5C6A055-F668-08C9-97FB-3029D290C98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BC76FF9-64A7-D0E4-1A4F-AF4AE0B0D80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04BDF2A-1F4A-D781-35DC-01B532F8339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DCAD69C-A5B3-1A7C-C134-7EF1072C8868}"/>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A116C3D-2A28-49D9-57D4-ADBBC7A9E68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955C6AF2-1CF9-4A15-E1B4-BBAD9139302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9C2A9CB-ED71-A05C-AC98-C3984F0CB34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7BCB909-7230-9D00-698D-6064018FF40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CFE1BCE-815D-F64D-2ABD-8DB4083FE4C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C3E19C2-8871-AC51-D25B-EA85AD7767A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395E0FB-9257-22E2-E8E6-9FDD3274E7C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DD04939-24A4-A457-514E-9FBB507DDF5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C1444FC-BDA2-A132-8191-4657B34EC73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EFB63CC-0EA5-3962-A1FE-99A2833208B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A4E740E-4731-11B6-262F-7EECFABC8C5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2D86E8E-57C5-A913-3666-7FE929DF26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E6A1E1C-744D-54AF-DF4E-AF2DDD63468A}"/>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103813-91F0-D407-BC1D-75056A2E18F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32037E5-E175-A153-DBA3-7FC6AF8B162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8BF01B-43F1-BF11-608C-D036F21316F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569DAC5-0A0C-45D4-A01C-A5B63A05F07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627ED04-745B-949F-65BE-368871DF9EF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7032915-8400-2400-F7EC-E8FF259E8E2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A1118E9-02A1-4E82-88AB-730F69A00D2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91E8F64-3E76-E1EB-CD42-A51E56504D6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81A3CEE-0B88-46EA-D86E-7C89CDD642E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FC08E410-276C-5676-642C-B170D50E4A2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3EF2925A-AFB5-D515-67CF-A2653CDBC3C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177F1CC-1E03-B511-962C-2070A0DA0B4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FB4D83F-63BF-1393-EC90-20EFD91A4DC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113557F-A214-48C7-7759-BF7463031E3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48EC859-DF2C-FD9E-C2EE-133A1D77747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250332D-D8A4-5E45-5838-FC3829ACD59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AAFA4C9-D795-9226-4837-FD18647A73F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B4FC737-AC6D-1551-7564-74AE737DD37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DA58352-99FC-44A9-7AD8-4F531A5212B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812404B-05DF-6E39-D48A-11128AE6687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B67B3F1B-9BC1-46D6-F004-AFC7D6A2D11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68B99CE-BD00-402C-F2BD-B18F04A4475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B1580F1-7036-BB70-E2A2-9DAB94D95801}"/>
                    </a:ext>
                  </a:extLst>
                </p:cNvPr>
                <p:cNvPicPr>
                  <a:picLocks noChangeAspect="1"/>
                </p:cNvPicPr>
                <p:nvPr userDrawn="1"/>
              </p:nvPicPr>
              <p:blipFill>
                <a:blip r:embed="rId1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D3E3E83-0E5E-FB0D-0ED5-731DEA74EA70}"/>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A1966D3-CEA6-22F5-C8FA-5A1775D0CA4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C414901-F967-DE86-17DF-7208C496815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706C7A6-9BF3-A00E-0612-E696AA18C56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4D99B22-839A-C186-956D-0C73409B5C9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22267C7-797B-5E49-0EB3-2C054599668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1089DE5-85DB-FAA8-B206-8EB2C73329C3}"/>
                </a:ext>
              </a:extLst>
            </p:cNvPr>
            <p:cNvPicPr/>
            <p:nvPr/>
          </p:nvPicPr>
          <p:blipFill>
            <a:blip r:embed="rId19" cstate="print">
              <a:duotone>
                <a:schemeClr val="bg2">
                  <a:shade val="45000"/>
                  <a:satMod val="135000"/>
                </a:schemeClr>
                <a:prstClr val="white"/>
              </a:duotone>
              <a:extLst>
                <a:ext uri="{BEBA8EAE-BF5A-486C-A8C5-ECC9F3942E4B}">
                  <a14:imgProps xmlns:a14="http://schemas.microsoft.com/office/drawing/2010/main">
                    <a14:imgLayer r:embed="rId20">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64" name="Slide Number Placeholder 3">
            <a:extLst>
              <a:ext uri="{FF2B5EF4-FFF2-40B4-BE49-F238E27FC236}">
                <a16:creationId xmlns:a16="http://schemas.microsoft.com/office/drawing/2014/main" id="{22F45A88-60D4-4758-B465-239B57229AE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38</a:t>
            </a:fld>
            <a:endParaRPr lang="en-US" dirty="0">
              <a:solidFill>
                <a:schemeClr val="tx1"/>
              </a:solidFill>
              <a:latin typeface="Calibri" panose="020F0502020204030204"/>
            </a:endParaRPr>
          </a:p>
        </p:txBody>
      </p:sp>
      <p:sp>
        <p:nvSpPr>
          <p:cNvPr id="168" name="Content Placeholder 256">
            <a:extLst>
              <a:ext uri="{FF2B5EF4-FFF2-40B4-BE49-F238E27FC236}">
                <a16:creationId xmlns:a16="http://schemas.microsoft.com/office/drawing/2014/main" id="{A426F8D9-708A-413B-87FB-2D74B283A7A6}"/>
              </a:ext>
            </a:extLst>
          </p:cNvPr>
          <p:cNvSpPr txBox="1">
            <a:spLocks/>
          </p:cNvSpPr>
          <p:nvPr/>
        </p:nvSpPr>
        <p:spPr>
          <a:xfrm>
            <a:off x="838200" y="2223699"/>
            <a:ext cx="4707800"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Voter Intimidation</a:t>
            </a:r>
          </a:p>
          <a:p>
            <a:pPr>
              <a:lnSpc>
                <a:spcPct val="107000"/>
              </a:lnSpc>
              <a:spcBef>
                <a:spcPts val="0"/>
              </a:spcBef>
            </a:pPr>
            <a:r>
              <a:rPr lang="en-US" dirty="0">
                <a:ea typeface="Calibri" panose="020F0502020204030204" pitchFamily="34" charset="0"/>
                <a:cs typeface="Times New Roman" panose="02020603050405020304" pitchFamily="18" charset="0"/>
              </a:rPr>
              <a:t>Any activity that is reasonably calculated to instill fear and compel a prospective voter to vote against his or her preferences or to not vote at all is against the law.</a:t>
            </a:r>
          </a:p>
          <a:p>
            <a:pPr>
              <a:lnSpc>
                <a:spcPct val="107000"/>
              </a:lnSpc>
              <a:spcBef>
                <a:spcPts val="0"/>
              </a:spcBef>
            </a:pPr>
            <a:r>
              <a:rPr lang="en-US" dirty="0">
                <a:ea typeface="Calibri" panose="020F0502020204030204" pitchFamily="34" charset="0"/>
                <a:cs typeface="Times New Roman" panose="02020603050405020304" pitchFamily="18" charset="0"/>
              </a:rPr>
              <a:t>Some examples of voter intimidation include:</a:t>
            </a:r>
          </a:p>
          <a:p>
            <a:pPr>
              <a:lnSpc>
                <a:spcPct val="107000"/>
              </a:lnSpc>
              <a:spcBef>
                <a:spcPts val="0"/>
              </a:spcBef>
            </a:pPr>
            <a:endParaRPr lang="en-US" dirty="0">
              <a:latin typeface="Calibri" panose="020F0502020204030204" pitchFamily="34" charset="0"/>
              <a:ea typeface="Calibri" panose="020F0502020204030204" pitchFamily="34" charset="0"/>
              <a:cs typeface="Times New Roman" panose="02020603050405020304" pitchFamily="18" charset="0"/>
            </a:endParaRPr>
          </a:p>
        </p:txBody>
      </p:sp>
      <p:sp>
        <p:nvSpPr>
          <p:cNvPr id="165" name="Title 2">
            <a:extLst>
              <a:ext uri="{FF2B5EF4-FFF2-40B4-BE49-F238E27FC236}">
                <a16:creationId xmlns:a16="http://schemas.microsoft.com/office/drawing/2014/main" id="{B233C749-8ADD-4B04-B035-3E520877F9F6}"/>
              </a:ext>
            </a:extLst>
          </p:cNvPr>
          <p:cNvSpPr txBox="1">
            <a:spLocks/>
          </p:cNvSpPr>
          <p:nvPr/>
        </p:nvSpPr>
        <p:spPr>
          <a:xfrm>
            <a:off x="838200" y="1360488"/>
            <a:ext cx="1088234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Influencing a Voter and Revealing Information</a:t>
            </a:r>
          </a:p>
        </p:txBody>
      </p:sp>
      <p:sp>
        <p:nvSpPr>
          <p:cNvPr id="166" name="Slide Number Placeholder 3">
            <a:extLst>
              <a:ext uri="{FF2B5EF4-FFF2-40B4-BE49-F238E27FC236}">
                <a16:creationId xmlns:a16="http://schemas.microsoft.com/office/drawing/2014/main" id="{AA63213A-774D-4E4F-824D-8F658CFEDDE4}"/>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3.1E</a:t>
            </a:r>
          </a:p>
        </p:txBody>
      </p:sp>
    </p:spTree>
    <p:extLst>
      <p:ext uri="{BB962C8B-B14F-4D97-AF65-F5344CB8AC3E}">
        <p14:creationId xmlns:p14="http://schemas.microsoft.com/office/powerpoint/2010/main" val="3224290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97C27F-E197-4F5E-D6D7-F9E2B1055442}"/>
            </a:ext>
          </a:extLst>
        </p:cNvPr>
        <p:cNvGrpSpPr/>
        <p:nvPr/>
      </p:nvGrpSpPr>
      <p:grpSpPr>
        <a:xfrm>
          <a:off x="0" y="0"/>
          <a:ext cx="0" cy="0"/>
          <a:chOff x="0" y="0"/>
          <a:chExt cx="0" cy="0"/>
        </a:xfrm>
      </p:grpSpPr>
      <p:sp>
        <p:nvSpPr>
          <p:cNvPr id="149" name="Slide Number Placeholder 3">
            <a:extLst>
              <a:ext uri="{FF2B5EF4-FFF2-40B4-BE49-F238E27FC236}">
                <a16:creationId xmlns:a16="http://schemas.microsoft.com/office/drawing/2014/main" id="{B9FDBCB0-7DB5-49F4-93B7-1E0688C73A2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39</a:t>
            </a:fld>
            <a:endParaRPr lang="en-US" dirty="0">
              <a:solidFill>
                <a:schemeClr val="tx1"/>
              </a:solidFill>
              <a:latin typeface="Calibri" panose="020F0502020204030204"/>
            </a:endParaRPr>
          </a:p>
        </p:txBody>
      </p:sp>
      <p:sp>
        <p:nvSpPr>
          <p:cNvPr id="150" name="Title 2">
            <a:extLst>
              <a:ext uri="{FF2B5EF4-FFF2-40B4-BE49-F238E27FC236}">
                <a16:creationId xmlns:a16="http://schemas.microsoft.com/office/drawing/2014/main" id="{E4397736-969A-4B4A-9BA0-A2F83BC49CC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Use of Certain Devices in a Polling Place</a:t>
            </a:r>
          </a:p>
        </p:txBody>
      </p:sp>
      <p:sp>
        <p:nvSpPr>
          <p:cNvPr id="151" name="Content Placeholder 256">
            <a:extLst>
              <a:ext uri="{FF2B5EF4-FFF2-40B4-BE49-F238E27FC236}">
                <a16:creationId xmlns:a16="http://schemas.microsoft.com/office/drawing/2014/main" id="{C95596F7-6EBE-4263-8FFA-0CCEC8E7898E}"/>
              </a:ext>
            </a:extLst>
          </p:cNvPr>
          <p:cNvSpPr txBox="1">
            <a:spLocks/>
          </p:cNvSpPr>
          <p:nvPr/>
        </p:nvSpPr>
        <p:spPr>
          <a:xfrm>
            <a:off x="838199" y="2223699"/>
            <a:ext cx="10726023" cy="418044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eaLnBrk="0" fontAlgn="base" hangingPunct="0">
              <a:lnSpc>
                <a:spcPct val="107000"/>
              </a:lnSpc>
              <a:spcBef>
                <a:spcPct val="0"/>
              </a:spcBef>
              <a:spcAft>
                <a:spcPct val="0"/>
              </a:spcAft>
            </a:pPr>
            <a:r>
              <a:rPr lang="en-US" altLang="en-US" dirty="0">
                <a:latin typeface="Calibri" panose="020F0502020204030204" pitchFamily="34" charset="0"/>
                <a:ea typeface="Times New Roman" panose="02020603050405020304" pitchFamily="18" charset="0"/>
                <a:cs typeface="Times New Roman" panose="02020603050405020304" pitchFamily="18" charset="0"/>
              </a:rPr>
              <a:t>A person may not use a wireless communication device </a:t>
            </a:r>
            <a:r>
              <a:rPr lang="en-US" altLang="en-US" b="1" dirty="0">
                <a:latin typeface="Calibri" panose="020F0502020204030204" pitchFamily="34" charset="0"/>
                <a:ea typeface="Times New Roman" panose="02020603050405020304" pitchFamily="18" charset="0"/>
                <a:cs typeface="Times New Roman" panose="02020603050405020304" pitchFamily="18" charset="0"/>
              </a:rPr>
              <a:t>within a room</a:t>
            </a:r>
            <a:r>
              <a:rPr lang="en-US" altLang="en-US" dirty="0">
                <a:latin typeface="Calibri" panose="020F0502020204030204" pitchFamily="34" charset="0"/>
                <a:ea typeface="Times New Roman" panose="02020603050405020304" pitchFamily="18" charset="0"/>
                <a:cs typeface="Times New Roman" panose="02020603050405020304" pitchFamily="18" charset="0"/>
              </a:rPr>
              <a:t> in which voting is taking place. In addition, any mechanical or electronic means of recording sound or images are prohibited within </a:t>
            </a:r>
            <a:r>
              <a:rPr lang="en-US" altLang="en-US" b="1" dirty="0">
                <a:latin typeface="Calibri" panose="020F0502020204030204" pitchFamily="34" charset="0"/>
                <a:ea typeface="Times New Roman" panose="02020603050405020304" pitchFamily="18" charset="0"/>
                <a:cs typeface="Times New Roman" panose="02020603050405020304" pitchFamily="18" charset="0"/>
              </a:rPr>
              <a:t>100 feet of a voting station</a:t>
            </a:r>
            <a:r>
              <a:rPr lang="en-US" altLang="en-US" dirty="0">
                <a:latin typeface="Calibri" panose="020F0502020204030204" pitchFamily="34" charset="0"/>
                <a:ea typeface="Times New Roman" panose="02020603050405020304" pitchFamily="18" charset="0"/>
                <a:cs typeface="Times New Roman" panose="02020603050405020304" pitchFamily="18" charset="0"/>
              </a:rPr>
              <a:t>.</a:t>
            </a:r>
            <a:r>
              <a:rPr lang="en-US" altLang="en-US" sz="2000" baseline="30000" dirty="0">
                <a:latin typeface="Calibri" panose="020F0502020204030204" pitchFamily="34" charset="0"/>
                <a:ea typeface="Calibri" panose="020F0502020204030204" pitchFamily="34" charset="0"/>
                <a:cs typeface="Times New Roman" panose="02020603050405020304" pitchFamily="18" charset="0"/>
              </a:rPr>
              <a:t> </a:t>
            </a:r>
          </a:p>
          <a:p>
            <a:pPr lvl="1" eaLnBrk="0" fontAlgn="base" hangingPunct="0">
              <a:lnSpc>
                <a:spcPct val="107000"/>
              </a:lnSpc>
              <a:spcBef>
                <a:spcPct val="0"/>
              </a:spcBef>
              <a:spcAft>
                <a:spcPct val="0"/>
              </a:spcAft>
            </a:pPr>
            <a:r>
              <a:rPr lang="en-US" altLang="en-US" dirty="0">
                <a:latin typeface="Calibri" panose="020F0502020204030204" pitchFamily="34" charset="0"/>
                <a:ea typeface="Times New Roman" panose="02020603050405020304" pitchFamily="18" charset="0"/>
                <a:cs typeface="Times New Roman" panose="02020603050405020304" pitchFamily="18" charset="0"/>
              </a:rPr>
              <a:t>The presiding judge has discretion to determine whether a wireless communication device is being used to record sound or images.</a:t>
            </a:r>
            <a:endParaRPr lang="en-US" altLang="en-US" sz="800" dirty="0"/>
          </a:p>
          <a:p>
            <a:pPr>
              <a:lnSpc>
                <a:spcPct val="107000"/>
              </a:lnSpc>
              <a:spcBef>
                <a:spcPts val="0"/>
              </a:spcBef>
              <a:spcAft>
                <a:spcPts val="600"/>
              </a:spcAft>
            </a:pPr>
            <a:r>
              <a:rPr lang="en-US" dirty="0"/>
              <a:t>Taking pictures inside a polling place is prohibited.</a:t>
            </a:r>
          </a:p>
          <a:p>
            <a:pPr>
              <a:lnSpc>
                <a:spcPct val="107000"/>
              </a:lnSpc>
              <a:spcBef>
                <a:spcPts val="0"/>
              </a:spcBef>
              <a:spcAft>
                <a:spcPts val="600"/>
              </a:spcAft>
            </a:pPr>
            <a:r>
              <a:rPr lang="en-US" dirty="0"/>
              <a:t>Election officers and persons employed in the building where the polling place is located may use cell phones to conduct their official duties. Equipment necessary to run the election may also be used. </a:t>
            </a:r>
          </a:p>
          <a:p>
            <a:pPr>
              <a:lnSpc>
                <a:spcPct val="107000"/>
              </a:lnSpc>
              <a:spcBef>
                <a:spcPts val="0"/>
              </a:spcBef>
              <a:spcAft>
                <a:spcPts val="600"/>
              </a:spcAft>
            </a:pPr>
            <a:endParaRPr lang="en-US" dirty="0">
              <a:latin typeface="Calibri" panose="020F0502020204030204" pitchFamily="34" charset="0"/>
              <a:ea typeface="Calibri" panose="020F0502020204030204" pitchFamily="34" charset="0"/>
              <a:cs typeface="Times New Roman" panose="02020603050405020304" pitchFamily="18" charset="0"/>
            </a:endParaRPr>
          </a:p>
        </p:txBody>
      </p:sp>
      <p:sp>
        <p:nvSpPr>
          <p:cNvPr id="274" name="Rectangle 74">
            <a:extLst>
              <a:ext uri="{FF2B5EF4-FFF2-40B4-BE49-F238E27FC236}">
                <a16:creationId xmlns:a16="http://schemas.microsoft.com/office/drawing/2014/main" id="{04D33AF4-3EB7-4AFA-BFBA-5CE4EE9E64A3}"/>
              </a:ext>
            </a:extLst>
          </p:cNvPr>
          <p:cNvSpPr>
            <a:spLocks noChangeArrowheads="1"/>
          </p:cNvSpPr>
          <p:nvPr/>
        </p:nvSpPr>
        <p:spPr bwMode="auto">
          <a:xfrm>
            <a:off x="2200275" y="5171496"/>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
        <p:nvSpPr>
          <p:cNvPr id="7" name="Slide Number Placeholder 3">
            <a:extLst>
              <a:ext uri="{FF2B5EF4-FFF2-40B4-BE49-F238E27FC236}">
                <a16:creationId xmlns:a16="http://schemas.microsoft.com/office/drawing/2014/main" id="{7041CB9A-BBC7-4415-9FE7-A6C8F88AB5B0}"/>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3.1F</a:t>
            </a:r>
          </a:p>
        </p:txBody>
      </p:sp>
    </p:spTree>
    <p:extLst>
      <p:ext uri="{BB962C8B-B14F-4D97-AF65-F5344CB8AC3E}">
        <p14:creationId xmlns:p14="http://schemas.microsoft.com/office/powerpoint/2010/main" val="3126004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FE5383-A178-85A4-B778-4F3E3ABD0B42}"/>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98288DFD-1DEF-673A-31B4-5F59A113CF32}"/>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FB7A6EF7-E1F6-4CAC-AADB-076448050910}"/>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F423F22E-06CD-DDD6-045B-0CBD57F2915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2BE5C4D-6402-BB0C-ED39-B06D165875D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A1877C4-7785-8FF2-6640-AFC6A35D42D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D4B8A7D-C03E-893C-3CE9-D9FAAFAFFD5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79DFA56-3BF5-3E19-09EF-972157A56B9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961E58E-1969-5A75-300F-532BFCC5770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F2553E6-5027-D50F-9700-34147EBCF0B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0760F23-9558-216B-3BD7-113BD188134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47F010E-B18F-B3F0-AE39-1FC64E77396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934F22F-6ED6-25F6-966F-6BD5FC4EBD1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C7498CF-CBC8-BB14-CB01-01F593F19B1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1E614D1-0744-F128-47FA-34EB1C5E918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BCB296B-7D07-4802-DEF5-FBD19E3ED86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B2E7BD1-1805-43B4-C456-16FF9EA60EF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4257003-6D74-B03C-7B6F-53099083E55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6270D5A-9EE5-9FE4-8EB6-A3A8BCEBD22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081E344-D4F9-64F5-258B-C19610EB17E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49E0CDF-8AE6-6A98-7B4C-EA50E30FFD8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DB62DEB-4597-5490-59FC-A56439A5A95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F2B2F46F-5BF2-E317-196D-A9FD63A3722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92BF9C4-60A9-ACF9-361E-B3891B1F469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8FCEA58-5EA2-4871-EAA2-F41F6CE21A4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6E538E8-0E76-72B2-D65C-7CFE2E623D2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BC98E55-3393-B38C-3D4B-1290ABADC58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8FF91B-68E8-9D13-EB6E-0BF58FB0907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140CAAF-C8BC-AC46-384C-AF8B2D847AD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31D77FF-BDA3-871E-D1CC-D6D33C94ED4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32F408E-6115-B786-34DD-AEB7A2C006D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EE53E01-A81C-9C81-A7D9-6039613F6F5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268A7B-DDC5-4526-FD26-4372E019EE9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D8FB13A-259D-CF9B-D797-5E572551B26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1D93658-80E7-471F-5A0A-87CCCEC23ED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3CA8057-2566-BA08-45F8-099190E8B29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F2ABBF8-1AC3-48B9-0FA7-C72FFA41260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E270CA7-E8B7-FD45-8831-0EF9E2AA624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43F16E6-C02F-18E8-8CFD-51CAB8A97C6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2F25D3A-22B4-46CA-768E-297237F34F9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4D2FB92-235A-67D9-A983-0626302BCB8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0BAFBE3-ECAE-A629-5EFB-17EFBC12978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DB2AC17-1282-A57A-D1A9-3675FEA14A4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7669DEB-8554-1201-892C-7BC30D0DEFF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7434215-BC15-D2BC-2557-555E9C38F4A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C0C0026-C330-B11C-AE04-B92FD59C106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11CE354-081A-B869-859D-B0ED9B8A780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813E7AD-9DB6-7E61-FCB1-3FDC1250ACA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EC9AFDB-83D6-AC98-498F-AA851A045635}"/>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AC201D7-FBFC-2062-D5F4-72AEF3303D2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8AC8823-5932-EEE6-FEC9-A0563B9732E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4ACA50A-7E8F-C956-2B28-1CF0C41966B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B060356-F526-1DDE-4506-8B3DC3D8735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42800A8-C451-6F96-9C34-E32CDCB7E93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E5BAFF3-ACD2-15A9-F4CC-87C01FA8808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FB629AB-643F-0BA2-CFFD-2B394FC6511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9B1324F-8E95-210F-EAE7-0163833DB0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2A4DE61-8354-418D-B59A-95DDC0D1A1E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74687E9-E161-8569-B1CC-DD45E0E20DD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605AF04-42D9-6974-5C53-EFAAF9E0DDF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4A85003-330E-5537-FDE0-8F1CE5FDD80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598669F-DC5F-0EDD-6341-B4867C98EF4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174D4E5-8991-2080-42E6-D06870C3D88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1FEF664-D4D1-CF35-601B-00C305771E1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44E29D3-7A7D-A094-8AA3-9E9ABD9FDC2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D3A9968-2B36-1A8D-CFB9-A52DDEDC07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0FB7213-2B0A-19F5-DF51-53B3BC66DA2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DCF4CF4-5F72-AD4B-C2BD-B9144446294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C08601-6736-7CED-5C96-A3BE6E7867B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A9C62EE-5CB3-5023-7537-2F57750D61A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2B5BCCA-EF3B-2E25-5D64-A7350253D8A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6774557-AFFB-E450-D086-C01F0582918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C87A0089-65F8-C087-F8F8-37E478410F8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AAA0BAF-7C0C-76AE-D117-5B6233FB37B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3747362-CEE3-8974-7E42-717F0DC6B5A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F69010A-2DA4-3697-9782-FD28D33F4CC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59F7553-1CA4-FDE1-569F-201748FD2BF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3EF1989-7C9F-43B8-7CE0-9A722D1020B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617F832-6172-A0A8-5F21-77A098CB818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1E58CD6-7722-1DE0-8E26-A12E2BCD892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796E022-CDE3-6915-C6E1-15E535B7FCB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CD9E7F2-574B-9D51-DF7D-CF87C9636A6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9B068F1-B8C2-F9F0-A6A1-DF08DF4B5DC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D7CDEDA-D8B5-19D3-F005-0B26ECF2C604}"/>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F53F519A-A0D2-23B4-6FE1-6ABFE840877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BC1E311-5C4E-C9CB-2CB4-7E5E5024D12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7018D0E-3CDB-CCFA-D432-B59948457FA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B5E2DE-0A9D-2A56-5ED8-A7E456D4782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7949998-FCC1-CDD4-1C65-64860980C02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4A2CA0B-CBE0-D3F8-1544-757ECE70C9E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326E558-4384-647F-66C7-BB2BDC31CDE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48F9553-C41A-AE51-059E-DC3CE09A377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4604305-0E04-301B-C722-742061A8DC9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B958137-6D4A-55B9-602A-7752D474908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4B7BB97-330C-B0AF-F49B-FD4F3015F9E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2308282-5F8E-05C1-2155-850A962A215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5557355-3675-FA23-823B-0B8517DC07E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83F0B57-B842-02A8-1888-70C67413E02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2C1D038-030D-3319-0A9C-726BAF28B01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839C088-5A99-8784-A615-9E23C87D810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31FA0B8-BC85-2425-6AEE-6FBD9102FAD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88B71AE-4685-81F7-A739-DA699D6D695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B5A0C83-5EE0-3764-4BB7-7758586F1D7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EFFFADD-2C26-3896-720A-3D290F74C41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AD40FE4-203A-69CB-77F7-6EA23BF5134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4BAE77D0-D854-7B55-793B-7983605BCB1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1CCE802-18C1-E577-E25A-BE3D2A289DA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7EA21F7-1EB8-E418-1E93-4525EB7F089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760D4AC-F081-CFB3-C2C3-C394B522FF9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7C09AF7-07BF-E1E1-A3F3-659311E1C6F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E3EE9F9-922E-669E-08A2-5A32C468258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126EE3F-5D31-DB71-2F48-1432D287C0E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5315183-A59C-9D79-DB7B-EC766B9F74F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761FC4F-4B0B-D4B4-AA07-68F362CDC7B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E23D106-1E64-0F1F-50B4-EE169E62B7F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51FC09FA-C036-6314-CA43-1BEA78D0317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C0C3CE9-CC90-884C-2420-A63DED8888A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DADE0C5-28D2-4B7F-A497-B356863EAFF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9A7D729-7556-DEB5-8B03-7CCB6E0D561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A5D887B-F38B-85D9-8927-004458EE196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D0E9A272-B1FB-46AE-3E2B-E36A805FA32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004E943-EB6F-BFE9-2941-11A4C9EECD9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F7542D6-4B72-899E-BF32-F6E99E0F2A3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25CDFC3-995E-E982-8892-D4710F52E9D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65689F-3EC8-F260-239D-2D1AA73F13E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5FAB69C2-3461-D894-7205-BAF391176FA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6D42850-CEDA-4425-F37E-FE081B474CD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A2E6088-B914-AE8D-50CA-B49B12916D7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342032E0-A184-7FEE-6164-6490619B2735}"/>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4B0993F7-9A14-0F91-8AF0-8A705FB290A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BA356810-D5A8-5145-A946-5E73A17E4FB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801A3550-3F3A-D722-3AD1-33D32085F0C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E510400C-D1FD-12A0-3CF0-A3F88EC83FD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35EB8B3E-5EFA-7530-B0B5-E08A7B13D2C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0B1478D3-8F5E-6C78-66D8-36B134208D7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134" name="Table 133">
            <a:extLst>
              <a:ext uri="{FF2B5EF4-FFF2-40B4-BE49-F238E27FC236}">
                <a16:creationId xmlns:a16="http://schemas.microsoft.com/office/drawing/2014/main" id="{59AAB189-697A-E111-5CFA-94927585CC58}"/>
              </a:ext>
            </a:extLst>
          </p:cNvPr>
          <p:cNvGraphicFramePr>
            <a:graphicFrameLocks noGrp="1"/>
          </p:cNvGraphicFramePr>
          <p:nvPr>
            <p:extLst>
              <p:ext uri="{D42A27DB-BD31-4B8C-83A1-F6EECF244321}">
                <p14:modId xmlns:p14="http://schemas.microsoft.com/office/powerpoint/2010/main" val="4032789419"/>
              </p:ext>
            </p:extLst>
          </p:nvPr>
        </p:nvGraphicFramePr>
        <p:xfrm>
          <a:off x="1821354" y="2212781"/>
          <a:ext cx="8549292" cy="3789427"/>
        </p:xfrm>
        <a:graphic>
          <a:graphicData uri="http://schemas.openxmlformats.org/drawingml/2006/table">
            <a:tbl>
              <a:tblPr firstRow="1" firstCol="1" bandRow="1"/>
              <a:tblGrid>
                <a:gridCol w="822735">
                  <a:extLst>
                    <a:ext uri="{9D8B030D-6E8A-4147-A177-3AD203B41FA5}">
                      <a16:colId xmlns:a16="http://schemas.microsoft.com/office/drawing/2014/main" val="2456323607"/>
                    </a:ext>
                  </a:extLst>
                </a:gridCol>
                <a:gridCol w="7726557">
                  <a:extLst>
                    <a:ext uri="{9D8B030D-6E8A-4147-A177-3AD203B41FA5}">
                      <a16:colId xmlns:a16="http://schemas.microsoft.com/office/drawing/2014/main" val="569099817"/>
                    </a:ext>
                  </a:extLst>
                </a:gridCol>
              </a:tblGrid>
              <a:tr h="457200">
                <a:tc gridSpan="2">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available </a:t>
                      </a: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resources and important information</a:t>
                      </a:r>
                      <a:r>
                        <a:rPr lang="en-US" sz="1800" b="1" i="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3559113338"/>
                  </a:ext>
                </a:extLst>
              </a:tr>
              <a:tr h="36576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Locate resources for reference, including:</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a:lnSpc>
                          <a:spcPct val="107000"/>
                        </a:lnSpc>
                        <a:spcBef>
                          <a:spcPts val="0"/>
                        </a:spcBef>
                        <a:spcAft>
                          <a:spcPts val="0"/>
                        </a:spcAft>
                        <a:buFont typeface="Symbol" panose="05050102010706020507" pitchFamily="18" charset="2"/>
                        <a:buChar char=""/>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Contact information for the authority conducting the election; voter registrar, if applicable; emergencies; local law enforcement; the Elections Division of the Texas hours of operation</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a:lnSpc>
                          <a:spcPct val="107000"/>
                        </a:lnSpc>
                        <a:spcBef>
                          <a:spcPts val="0"/>
                        </a:spcBef>
                        <a:spcAft>
                          <a:spcPts val="0"/>
                        </a:spcAft>
                        <a:buFont typeface="Symbol" panose="05050102010706020507" pitchFamily="18" charset="2"/>
                        <a:buChar char=""/>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Emergencies in the polling place</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a:lnSpc>
                          <a:spcPct val="107000"/>
                        </a:lnSpc>
                        <a:spcBef>
                          <a:spcPts val="0"/>
                        </a:spcBef>
                        <a:spcAft>
                          <a:spcPts val="0"/>
                        </a:spcAft>
                        <a:buFont typeface="Symbol" panose="05050102010706020507" pitchFamily="18" charset="2"/>
                        <a:buChar char=""/>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Elections glossary</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a:lnSpc>
                          <a:spcPct val="107000"/>
                        </a:lnSpc>
                        <a:spcBef>
                          <a:spcPts val="0"/>
                        </a:spcBef>
                        <a:spcAft>
                          <a:spcPts val="0"/>
                        </a:spcAft>
                        <a:buFont typeface="Symbol" panose="05050102010706020507" pitchFamily="18" charset="2"/>
                        <a:buChar char=""/>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Election Judges and Clerks Handbook </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a:lnSpc>
                          <a:spcPct val="107000"/>
                        </a:lnSpc>
                        <a:spcBef>
                          <a:spcPts val="0"/>
                        </a:spcBef>
                        <a:spcAft>
                          <a:spcPts val="0"/>
                        </a:spcAft>
                        <a:buFont typeface="Symbol" panose="05050102010706020507" pitchFamily="18" charset="2"/>
                        <a:buChar char=""/>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Poll Watcher’s Guide</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a:lnSpc>
                          <a:spcPct val="107000"/>
                        </a:lnSpc>
                        <a:spcBef>
                          <a:spcPts val="0"/>
                        </a:spcBef>
                        <a:spcAft>
                          <a:spcPts val="0"/>
                        </a:spcAft>
                        <a:buFont typeface="Symbol" panose="05050102010706020507" pitchFamily="18" charset="2"/>
                        <a:buChar char=""/>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Election Inspector Handbook</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a:lnSpc>
                          <a:spcPct val="107000"/>
                        </a:lnSpc>
                        <a:spcBef>
                          <a:spcPts val="0"/>
                        </a:spcBef>
                        <a:spcAft>
                          <a:spcPts val="0"/>
                        </a:spcAft>
                        <a:buFont typeface="Symbol" panose="05050102010706020507" pitchFamily="18" charset="2"/>
                        <a:buChar char=""/>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Other materials developed by the Elections Division</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a:lnSpc>
                          <a:spcPct val="107000"/>
                        </a:lnSpc>
                        <a:spcBef>
                          <a:spcPts val="0"/>
                        </a:spcBef>
                        <a:spcAft>
                          <a:spcPts val="0"/>
                        </a:spcAft>
                        <a:buFont typeface="Symbol" panose="05050102010706020507" pitchFamily="18" charset="2"/>
                        <a:buChar char=""/>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Materials developed by the authority conducting the election</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670575817"/>
                  </a:ext>
                </a:extLst>
              </a:tr>
            </a:tbl>
          </a:graphicData>
        </a:graphic>
      </p:graphicFrame>
      <p:sp>
        <p:nvSpPr>
          <p:cNvPr id="140" name="Slide Number Placeholder 3">
            <a:extLst>
              <a:ext uri="{FF2B5EF4-FFF2-40B4-BE49-F238E27FC236}">
                <a16:creationId xmlns:a16="http://schemas.microsoft.com/office/drawing/2014/main" id="{9A4F2F40-FB3F-472B-A162-D4099F2BB8B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a:t>
            </a:fld>
            <a:endParaRPr lang="en-US" dirty="0">
              <a:solidFill>
                <a:schemeClr val="tx1"/>
              </a:solidFill>
              <a:latin typeface="Calibri" panose="020F0502020204030204"/>
            </a:endParaRPr>
          </a:p>
        </p:txBody>
      </p:sp>
      <p:sp>
        <p:nvSpPr>
          <p:cNvPr id="141" name="Title 1">
            <a:extLst>
              <a:ext uri="{FF2B5EF4-FFF2-40B4-BE49-F238E27FC236}">
                <a16:creationId xmlns:a16="http://schemas.microsoft.com/office/drawing/2014/main" id="{88666CC3-8665-4F60-91F9-83D4CFC1B482}"/>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spTree>
    <p:extLst>
      <p:ext uri="{BB962C8B-B14F-4D97-AF65-F5344CB8AC3E}">
        <p14:creationId xmlns:p14="http://schemas.microsoft.com/office/powerpoint/2010/main" val="1096133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97C27F-E197-4F5E-D6D7-F9E2B1055442}"/>
            </a:ext>
          </a:extLst>
        </p:cNvPr>
        <p:cNvGrpSpPr/>
        <p:nvPr/>
      </p:nvGrpSpPr>
      <p:grpSpPr>
        <a:xfrm>
          <a:off x="0" y="0"/>
          <a:ext cx="0" cy="0"/>
          <a:chOff x="0" y="0"/>
          <a:chExt cx="0" cy="0"/>
        </a:xfrm>
      </p:grpSpPr>
      <p:sp>
        <p:nvSpPr>
          <p:cNvPr id="149" name="Slide Number Placeholder 3">
            <a:extLst>
              <a:ext uri="{FF2B5EF4-FFF2-40B4-BE49-F238E27FC236}">
                <a16:creationId xmlns:a16="http://schemas.microsoft.com/office/drawing/2014/main" id="{B9FDBCB0-7DB5-49F4-93B7-1E0688C73A2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40</a:t>
            </a:fld>
            <a:endParaRPr lang="en-US" dirty="0">
              <a:solidFill>
                <a:schemeClr val="tx1"/>
              </a:solidFill>
              <a:latin typeface="Calibri" panose="020F0502020204030204"/>
            </a:endParaRPr>
          </a:p>
        </p:txBody>
      </p:sp>
      <p:sp>
        <p:nvSpPr>
          <p:cNvPr id="150" name="Title 2">
            <a:extLst>
              <a:ext uri="{FF2B5EF4-FFF2-40B4-BE49-F238E27FC236}">
                <a16:creationId xmlns:a16="http://schemas.microsoft.com/office/drawing/2014/main" id="{E4397736-969A-4B4A-9BA0-A2F83BC49CC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Use of Certain Devices in a Polling Place</a:t>
            </a:r>
          </a:p>
        </p:txBody>
      </p:sp>
      <p:sp>
        <p:nvSpPr>
          <p:cNvPr id="151" name="Content Placeholder 256">
            <a:extLst>
              <a:ext uri="{FF2B5EF4-FFF2-40B4-BE49-F238E27FC236}">
                <a16:creationId xmlns:a16="http://schemas.microsoft.com/office/drawing/2014/main" id="{C95596F7-6EBE-4263-8FFA-0CCEC8E7898E}"/>
              </a:ext>
            </a:extLst>
          </p:cNvPr>
          <p:cNvSpPr txBox="1">
            <a:spLocks/>
          </p:cNvSpPr>
          <p:nvPr/>
        </p:nvSpPr>
        <p:spPr>
          <a:xfrm>
            <a:off x="838199" y="2223699"/>
            <a:ext cx="4517571" cy="4816896"/>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t>The early voting clerk and presiding judge have the authority to require persons to deactivate any such devices and further authority to require persons who do not comply to leave after being permitted to vote. An election judge may require a person who violates the Texas Election Code to turn off the device.</a:t>
            </a:r>
          </a:p>
          <a:p>
            <a:pPr>
              <a:lnSpc>
                <a:spcPct val="107000"/>
              </a:lnSpc>
              <a:spcBef>
                <a:spcPts val="0"/>
              </a:spcBef>
              <a:spcAft>
                <a:spcPts val="600"/>
              </a:spcAft>
            </a:pPr>
            <a:endParaRPr lang="en-US" dirty="0">
              <a:latin typeface="Calibri" panose="020F0502020204030204" pitchFamily="34" charset="0"/>
              <a:ea typeface="Calibri" panose="020F0502020204030204" pitchFamily="34" charset="0"/>
              <a:cs typeface="Times New Roman" panose="02020603050405020304" pitchFamily="18" charset="0"/>
            </a:endParaRPr>
          </a:p>
        </p:txBody>
      </p:sp>
      <p:sp>
        <p:nvSpPr>
          <p:cNvPr id="274" name="Rectangle 74">
            <a:extLst>
              <a:ext uri="{FF2B5EF4-FFF2-40B4-BE49-F238E27FC236}">
                <a16:creationId xmlns:a16="http://schemas.microsoft.com/office/drawing/2014/main" id="{04D33AF4-3EB7-4AFA-BFBA-5CE4EE9E64A3}"/>
              </a:ext>
            </a:extLst>
          </p:cNvPr>
          <p:cNvSpPr>
            <a:spLocks noChangeArrowheads="1"/>
          </p:cNvSpPr>
          <p:nvPr/>
        </p:nvSpPr>
        <p:spPr bwMode="auto">
          <a:xfrm>
            <a:off x="2200275" y="5171496"/>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pSp>
        <p:nvGrpSpPr>
          <p:cNvPr id="11" name="Group 10">
            <a:extLst>
              <a:ext uri="{FF2B5EF4-FFF2-40B4-BE49-F238E27FC236}">
                <a16:creationId xmlns:a16="http://schemas.microsoft.com/office/drawing/2014/main" id="{0FD6CF1E-4B73-4120-9B9F-50EE111971B6}"/>
              </a:ext>
            </a:extLst>
          </p:cNvPr>
          <p:cNvGrpSpPr/>
          <p:nvPr/>
        </p:nvGrpSpPr>
        <p:grpSpPr>
          <a:xfrm>
            <a:off x="5195845" y="2817574"/>
            <a:ext cx="7041785" cy="2987675"/>
            <a:chOff x="0" y="0"/>
            <a:chExt cx="6465718" cy="2743200"/>
          </a:xfrm>
        </p:grpSpPr>
        <p:sp>
          <p:nvSpPr>
            <p:cNvPr id="12" name="TextBox 3">
              <a:extLst>
                <a:ext uri="{FF2B5EF4-FFF2-40B4-BE49-F238E27FC236}">
                  <a16:creationId xmlns:a16="http://schemas.microsoft.com/office/drawing/2014/main" id="{11FA38C4-0948-4E34-BB2F-BA57CF454F36}"/>
                </a:ext>
              </a:extLst>
            </p:cNvPr>
            <p:cNvSpPr txBox="1"/>
            <p:nvPr/>
          </p:nvSpPr>
          <p:spPr>
            <a:xfrm>
              <a:off x="3912782" y="0"/>
              <a:ext cx="2552936" cy="2743200"/>
            </a:xfrm>
            <a:prstGeom prst="rect">
              <a:avLst/>
            </a:prstGeom>
            <a:noFill/>
          </p:spPr>
          <p:txBody>
            <a:bodyPr wrap="square" rtlCol="0" anchor="ctr">
              <a:noAutofit/>
            </a:bodyPr>
            <a:lstStyle/>
            <a:p>
              <a:pPr marL="0" marR="0">
                <a:spcBef>
                  <a:spcPts val="0"/>
                </a:spcBef>
                <a:spcAft>
                  <a:spcPts val="0"/>
                </a:spcAft>
              </a:pPr>
              <a:r>
                <a:rPr lang="en-US" sz="1300" b="1" kern="1200" dirty="0">
                  <a:solidFill>
                    <a:schemeClr val="accent6"/>
                  </a:solidFill>
                  <a:effectLst/>
                  <a:latin typeface="Calibri" panose="020F0502020204030204" pitchFamily="34" charset="0"/>
                  <a:ea typeface="Times New Roman" panose="02020603050405020304" pitchFamily="18" charset="0"/>
                  <a:cs typeface="Times New Roman" panose="02020603050405020304" pitchFamily="18" charset="0"/>
                </a:rPr>
                <a:t>GREEN ZONE PHONE USE</a:t>
              </a:r>
              <a:endParaRPr lang="en-US" sz="1300" dirty="0">
                <a:solidFill>
                  <a:schemeClr val="accent6"/>
                </a:solidFill>
                <a:effectLst/>
                <a:latin typeface="Times New Roman" panose="02020603050405020304" pitchFamily="18" charset="0"/>
                <a:ea typeface="Times New Roman" panose="02020603050405020304" pitchFamily="18" charset="0"/>
              </a:endParaRPr>
            </a:p>
            <a:p>
              <a:pPr marL="228600" marR="0">
                <a:spcBef>
                  <a:spcPts val="0"/>
                </a:spcBef>
                <a:spcAft>
                  <a:spcPts val="0"/>
                </a:spcAft>
              </a:pPr>
              <a:r>
                <a:rPr lang="en-US" sz="1300" b="1" kern="12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rPr>
                <a:t>Acceptable:</a:t>
              </a:r>
              <a:endParaRPr lang="en-US" sz="1300" dirty="0">
                <a:solidFill>
                  <a:srgbClr val="03244B"/>
                </a:solidFill>
                <a:effectLst/>
                <a:latin typeface="Times New Roman" panose="02020603050405020304" pitchFamily="18" charset="0"/>
                <a:ea typeface="Times New Roman" panose="02020603050405020304" pitchFamily="18" charset="0"/>
              </a:endParaRPr>
            </a:p>
            <a:p>
              <a:pPr marL="457200" marR="0" indent="-228600">
                <a:lnSpc>
                  <a:spcPct val="107000"/>
                </a:lnSpc>
                <a:spcBef>
                  <a:spcPts val="0"/>
                </a:spcBef>
                <a:spcAft>
                  <a:spcPts val="0"/>
                </a:spcAft>
                <a:buFont typeface="Arial" panose="020B0604020202020204" pitchFamily="34" charset="0"/>
                <a:buChar char="•"/>
                <a:tabLst>
                  <a:tab pos="457200" algn="l"/>
                </a:tabLst>
              </a:pPr>
              <a:r>
                <a:rPr lang="en-US" sz="1300" kern="12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Looking up ballot</a:t>
              </a:r>
              <a:endParaRPr lang="en-US" sz="13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marR="0" indent="-228600">
                <a:lnSpc>
                  <a:spcPct val="107000"/>
                </a:lnSpc>
                <a:spcBef>
                  <a:spcPts val="0"/>
                </a:spcBef>
                <a:spcAft>
                  <a:spcPts val="0"/>
                </a:spcAft>
                <a:buFont typeface="Arial" panose="020B0604020202020204" pitchFamily="34" charset="0"/>
                <a:buChar char="•"/>
                <a:tabLst>
                  <a:tab pos="457200" algn="l"/>
                </a:tabLst>
              </a:pPr>
              <a:r>
                <a:rPr lang="en-US" sz="1300" kern="12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Texting</a:t>
              </a:r>
              <a:endParaRPr lang="en-US" sz="13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marR="0" indent="-228600">
                <a:lnSpc>
                  <a:spcPct val="107000"/>
                </a:lnSpc>
                <a:spcBef>
                  <a:spcPts val="0"/>
                </a:spcBef>
                <a:spcAft>
                  <a:spcPts val="0"/>
                </a:spcAft>
                <a:buFont typeface="Arial" panose="020B0604020202020204" pitchFamily="34" charset="0"/>
                <a:buChar char="•"/>
                <a:tabLst>
                  <a:tab pos="457200" algn="l"/>
                </a:tabLst>
              </a:pPr>
              <a:r>
                <a:rPr lang="en-US" sz="1300" kern="12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Checking email</a:t>
              </a:r>
              <a:endParaRPr lang="en-US" sz="13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marR="0" indent="-228600">
                <a:lnSpc>
                  <a:spcPct val="107000"/>
                </a:lnSpc>
                <a:spcBef>
                  <a:spcPts val="0"/>
                </a:spcBef>
                <a:spcAft>
                  <a:spcPts val="0"/>
                </a:spcAft>
                <a:buFont typeface="Arial" panose="020B0604020202020204" pitchFamily="34" charset="0"/>
                <a:buChar char="•"/>
                <a:tabLst>
                  <a:tab pos="457200" algn="l"/>
                </a:tabLst>
              </a:pPr>
              <a:r>
                <a:rPr lang="en-US" sz="1300" kern="12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Making phone calls</a:t>
              </a:r>
              <a:endParaRPr lang="en-US" sz="13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228600" marR="0">
                <a:spcBef>
                  <a:spcPts val="0"/>
                </a:spcBef>
                <a:spcAft>
                  <a:spcPts val="0"/>
                </a:spcAft>
              </a:pPr>
              <a:r>
                <a:rPr lang="en-US" sz="1300" b="1" kern="12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rPr>
                <a:t>Not Acceptable:</a:t>
              </a:r>
              <a:endParaRPr lang="en-US" sz="1300" dirty="0">
                <a:solidFill>
                  <a:srgbClr val="03244B"/>
                </a:solidFill>
                <a:effectLst/>
                <a:latin typeface="Times New Roman" panose="02020603050405020304" pitchFamily="18" charset="0"/>
                <a:ea typeface="Times New Roman" panose="02020603050405020304" pitchFamily="18" charset="0"/>
              </a:endParaRPr>
            </a:p>
            <a:p>
              <a:pPr marL="457200" marR="0" indent="-228600">
                <a:lnSpc>
                  <a:spcPct val="107000"/>
                </a:lnSpc>
                <a:spcBef>
                  <a:spcPts val="0"/>
                </a:spcBef>
                <a:spcAft>
                  <a:spcPts val="0"/>
                </a:spcAft>
                <a:buFont typeface="Arial" panose="020B0604020202020204" pitchFamily="34" charset="0"/>
                <a:buChar char="•"/>
                <a:tabLst>
                  <a:tab pos="457200" algn="l"/>
                </a:tabLst>
              </a:pPr>
              <a:r>
                <a:rPr lang="en-US" sz="1300" kern="12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Video recording</a:t>
              </a:r>
              <a:endParaRPr lang="en-US" sz="13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marR="0" indent="-228600">
                <a:lnSpc>
                  <a:spcPct val="107000"/>
                </a:lnSpc>
                <a:spcBef>
                  <a:spcPts val="0"/>
                </a:spcBef>
                <a:spcAft>
                  <a:spcPts val="0"/>
                </a:spcAft>
                <a:buFont typeface="Arial" panose="020B0604020202020204" pitchFamily="34" charset="0"/>
                <a:buChar char="•"/>
                <a:tabLst>
                  <a:tab pos="457200" algn="l"/>
                </a:tabLst>
              </a:pPr>
              <a:r>
                <a:rPr lang="en-US" sz="1300" kern="12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Audio recording</a:t>
              </a:r>
              <a:endParaRPr lang="en-US" sz="13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marR="0" indent="-228600">
                <a:lnSpc>
                  <a:spcPct val="107000"/>
                </a:lnSpc>
                <a:spcBef>
                  <a:spcPts val="0"/>
                </a:spcBef>
                <a:spcAft>
                  <a:spcPts val="0"/>
                </a:spcAft>
                <a:buFont typeface="Arial" panose="020B0604020202020204" pitchFamily="34" charset="0"/>
                <a:buChar char="•"/>
                <a:tabLst>
                  <a:tab pos="457200" algn="l"/>
                </a:tabLst>
              </a:pPr>
              <a:r>
                <a:rPr lang="en-US" sz="1300" kern="12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Taking photos</a:t>
              </a:r>
              <a:endParaRPr lang="en-US" sz="13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b="1" kern="1200" dirty="0">
                  <a:solidFill>
                    <a:srgbClr val="C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300" dirty="0">
                <a:effectLst/>
                <a:latin typeface="Times New Roman" panose="02020603050405020304" pitchFamily="18" charset="0"/>
                <a:ea typeface="Times New Roman" panose="02020603050405020304" pitchFamily="18" charset="0"/>
              </a:endParaRPr>
            </a:p>
            <a:p>
              <a:pPr marL="0" marR="0">
                <a:spcBef>
                  <a:spcPts val="0"/>
                </a:spcBef>
                <a:spcAft>
                  <a:spcPts val="0"/>
                </a:spcAft>
              </a:pPr>
              <a:r>
                <a:rPr lang="en-US" sz="1300" b="1" kern="1200" dirty="0">
                  <a:solidFill>
                    <a:srgbClr val="C00000"/>
                  </a:solidFill>
                  <a:effectLst/>
                  <a:latin typeface="Calibri" panose="020F0502020204030204" pitchFamily="34" charset="0"/>
                  <a:ea typeface="Times New Roman" panose="02020603050405020304" pitchFamily="18" charset="0"/>
                  <a:cs typeface="Times New Roman" panose="02020603050405020304" pitchFamily="18" charset="0"/>
                </a:rPr>
                <a:t>RED ZONE PHONE USE</a:t>
              </a:r>
              <a:endParaRPr lang="en-US" sz="1300" dirty="0">
                <a:effectLst/>
                <a:latin typeface="Times New Roman" panose="02020603050405020304" pitchFamily="18" charset="0"/>
                <a:ea typeface="Times New Roman" panose="02020603050405020304" pitchFamily="18" charset="0"/>
              </a:endParaRPr>
            </a:p>
            <a:p>
              <a:pPr marL="457200" marR="0" indent="-228600">
                <a:lnSpc>
                  <a:spcPct val="107000"/>
                </a:lnSpc>
                <a:spcBef>
                  <a:spcPts val="0"/>
                </a:spcBef>
                <a:spcAft>
                  <a:spcPts val="0"/>
                </a:spcAft>
                <a:buFont typeface="Arial" panose="020B0604020202020204" pitchFamily="34" charset="0"/>
                <a:buChar char="•"/>
                <a:tabLst>
                  <a:tab pos="457200" algn="l"/>
                </a:tabLst>
              </a:pPr>
              <a:r>
                <a:rPr lang="en-US" sz="1300" kern="12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Must be put away and out of sight</a:t>
              </a:r>
              <a:endParaRPr lang="en-US" sz="13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3" name="Picture 12">
              <a:extLst>
                <a:ext uri="{FF2B5EF4-FFF2-40B4-BE49-F238E27FC236}">
                  <a16:creationId xmlns:a16="http://schemas.microsoft.com/office/drawing/2014/main" id="{6879659D-D8CE-4FD9-81C5-3167B2E3AD1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r="26216"/>
            <a:stretch/>
          </p:blipFill>
          <p:spPr bwMode="auto">
            <a:xfrm>
              <a:off x="0" y="0"/>
              <a:ext cx="3848735" cy="2700020"/>
            </a:xfrm>
            <a:prstGeom prst="rect">
              <a:avLst/>
            </a:prstGeom>
            <a:noFill/>
            <a:ln>
              <a:noFill/>
            </a:ln>
            <a:extLst>
              <a:ext uri="{53640926-AAD7-44D8-BBD7-CCE9431645EC}">
                <a14:shadowObscured xmlns:a14="http://schemas.microsoft.com/office/drawing/2010/main"/>
              </a:ext>
            </a:extLst>
          </p:spPr>
        </p:pic>
      </p:grpSp>
      <p:sp>
        <p:nvSpPr>
          <p:cNvPr id="10" name="Slide Number Placeholder 3">
            <a:extLst>
              <a:ext uri="{FF2B5EF4-FFF2-40B4-BE49-F238E27FC236}">
                <a16:creationId xmlns:a16="http://schemas.microsoft.com/office/drawing/2014/main" id="{8DCF8B1C-E750-4688-BFE6-66098689CE6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3.1F</a:t>
            </a:r>
          </a:p>
        </p:txBody>
      </p:sp>
    </p:spTree>
    <p:extLst>
      <p:ext uri="{BB962C8B-B14F-4D97-AF65-F5344CB8AC3E}">
        <p14:creationId xmlns:p14="http://schemas.microsoft.com/office/powerpoint/2010/main" val="1394753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97C27F-E197-4F5E-D6D7-F9E2B1055442}"/>
            </a:ext>
          </a:extLst>
        </p:cNvPr>
        <p:cNvGrpSpPr/>
        <p:nvPr/>
      </p:nvGrpSpPr>
      <p:grpSpPr>
        <a:xfrm>
          <a:off x="0" y="0"/>
          <a:ext cx="0" cy="0"/>
          <a:chOff x="0" y="0"/>
          <a:chExt cx="0" cy="0"/>
        </a:xfrm>
      </p:grpSpPr>
      <p:sp>
        <p:nvSpPr>
          <p:cNvPr id="149" name="Slide Number Placeholder 3">
            <a:extLst>
              <a:ext uri="{FF2B5EF4-FFF2-40B4-BE49-F238E27FC236}">
                <a16:creationId xmlns:a16="http://schemas.microsoft.com/office/drawing/2014/main" id="{B9FDBCB0-7DB5-49F4-93B7-1E0688C73A2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41</a:t>
            </a:fld>
            <a:endParaRPr lang="en-US" dirty="0">
              <a:solidFill>
                <a:schemeClr val="tx1"/>
              </a:solidFill>
              <a:latin typeface="Calibri" panose="020F0502020204030204"/>
            </a:endParaRPr>
          </a:p>
        </p:txBody>
      </p:sp>
      <p:sp>
        <p:nvSpPr>
          <p:cNvPr id="150" name="Title 2">
            <a:extLst>
              <a:ext uri="{FF2B5EF4-FFF2-40B4-BE49-F238E27FC236}">
                <a16:creationId xmlns:a16="http://schemas.microsoft.com/office/drawing/2014/main" id="{E4397736-969A-4B4A-9BA0-A2F83BC49CC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Use of Certain Devices in a Polling Place</a:t>
            </a:r>
          </a:p>
        </p:txBody>
      </p:sp>
      <p:sp>
        <p:nvSpPr>
          <p:cNvPr id="151" name="Content Placeholder 256">
            <a:extLst>
              <a:ext uri="{FF2B5EF4-FFF2-40B4-BE49-F238E27FC236}">
                <a16:creationId xmlns:a16="http://schemas.microsoft.com/office/drawing/2014/main" id="{C95596F7-6EBE-4263-8FFA-0CCEC8E7898E}"/>
              </a:ext>
            </a:extLst>
          </p:cNvPr>
          <p:cNvSpPr txBox="1">
            <a:spLocks/>
          </p:cNvSpPr>
          <p:nvPr/>
        </p:nvSpPr>
        <p:spPr>
          <a:xfrm>
            <a:off x="838199" y="2223699"/>
            <a:ext cx="10726023"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t>A provision of the Texas Election Code may not be interpreted to prohibit or limit the right of qualified voters with disabilities to request a reasonable accommodation or modification to any election standard, practice, or procedure mandated by law or rule that the person is entitled to request under federal or state law. </a:t>
            </a:r>
          </a:p>
          <a:p>
            <a:pPr>
              <a:lnSpc>
                <a:spcPct val="107000"/>
              </a:lnSpc>
              <a:spcBef>
                <a:spcPts val="0"/>
              </a:spcBef>
            </a:pPr>
            <a:r>
              <a:rPr lang="en-US" dirty="0"/>
              <a:t>Advances in technology have enabled cell phones, tablets, and other wireless communications devices to assist voters with disabilities. </a:t>
            </a:r>
          </a:p>
          <a:p>
            <a:pPr marL="0" indent="0">
              <a:lnSpc>
                <a:spcPct val="107000"/>
              </a:lnSpc>
              <a:spcBef>
                <a:spcPts val="0"/>
              </a:spcBef>
              <a:spcAft>
                <a:spcPts val="600"/>
              </a:spcAft>
              <a:buNone/>
            </a:pPr>
            <a:endParaRPr lang="en-US" dirty="0">
              <a:latin typeface="Calibri" panose="020F0502020204030204" pitchFamily="34" charset="0"/>
              <a:ea typeface="Calibri" panose="020F0502020204030204" pitchFamily="34" charset="0"/>
              <a:cs typeface="Times New Roman" panose="02020603050405020304" pitchFamily="18" charset="0"/>
            </a:endParaRPr>
          </a:p>
        </p:txBody>
      </p:sp>
      <p:sp>
        <p:nvSpPr>
          <p:cNvPr id="274" name="Rectangle 74">
            <a:extLst>
              <a:ext uri="{FF2B5EF4-FFF2-40B4-BE49-F238E27FC236}">
                <a16:creationId xmlns:a16="http://schemas.microsoft.com/office/drawing/2014/main" id="{04D33AF4-3EB7-4AFA-BFBA-5CE4EE9E64A3}"/>
              </a:ext>
            </a:extLst>
          </p:cNvPr>
          <p:cNvSpPr>
            <a:spLocks noChangeArrowheads="1"/>
          </p:cNvSpPr>
          <p:nvPr/>
        </p:nvSpPr>
        <p:spPr bwMode="auto">
          <a:xfrm>
            <a:off x="2200275" y="5171496"/>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
        <p:nvSpPr>
          <p:cNvPr id="7" name="Slide Number Placeholder 3">
            <a:extLst>
              <a:ext uri="{FF2B5EF4-FFF2-40B4-BE49-F238E27FC236}">
                <a16:creationId xmlns:a16="http://schemas.microsoft.com/office/drawing/2014/main" id="{DE741E56-1D40-409A-9DDE-B94D0192D639}"/>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3.1F</a:t>
            </a:r>
          </a:p>
        </p:txBody>
      </p:sp>
    </p:spTree>
    <p:extLst>
      <p:ext uri="{BB962C8B-B14F-4D97-AF65-F5344CB8AC3E}">
        <p14:creationId xmlns:p14="http://schemas.microsoft.com/office/powerpoint/2010/main" val="298632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97C27F-E197-4F5E-D6D7-F9E2B1055442}"/>
            </a:ext>
          </a:extLst>
        </p:cNvPr>
        <p:cNvGrpSpPr/>
        <p:nvPr/>
      </p:nvGrpSpPr>
      <p:grpSpPr>
        <a:xfrm>
          <a:off x="0" y="0"/>
          <a:ext cx="0" cy="0"/>
          <a:chOff x="0" y="0"/>
          <a:chExt cx="0" cy="0"/>
        </a:xfrm>
      </p:grpSpPr>
      <p:sp>
        <p:nvSpPr>
          <p:cNvPr id="149" name="Slide Number Placeholder 3">
            <a:extLst>
              <a:ext uri="{FF2B5EF4-FFF2-40B4-BE49-F238E27FC236}">
                <a16:creationId xmlns:a16="http://schemas.microsoft.com/office/drawing/2014/main" id="{B9FDBCB0-7DB5-49F4-93B7-1E0688C73A2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42</a:t>
            </a:fld>
            <a:endParaRPr lang="en-US" dirty="0">
              <a:solidFill>
                <a:schemeClr val="tx1"/>
              </a:solidFill>
              <a:latin typeface="Calibri" panose="020F0502020204030204"/>
            </a:endParaRPr>
          </a:p>
        </p:txBody>
      </p:sp>
      <p:sp>
        <p:nvSpPr>
          <p:cNvPr id="150" name="Title 2">
            <a:extLst>
              <a:ext uri="{FF2B5EF4-FFF2-40B4-BE49-F238E27FC236}">
                <a16:creationId xmlns:a16="http://schemas.microsoft.com/office/drawing/2014/main" id="{E4397736-969A-4B4A-9BA0-A2F83BC49CC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Use of Certain Devices in a Polling Place</a:t>
            </a:r>
          </a:p>
        </p:txBody>
      </p:sp>
      <p:sp>
        <p:nvSpPr>
          <p:cNvPr id="151" name="Content Placeholder 256">
            <a:extLst>
              <a:ext uri="{FF2B5EF4-FFF2-40B4-BE49-F238E27FC236}">
                <a16:creationId xmlns:a16="http://schemas.microsoft.com/office/drawing/2014/main" id="{C95596F7-6EBE-4263-8FFA-0CCEC8E7898E}"/>
              </a:ext>
            </a:extLst>
          </p:cNvPr>
          <p:cNvSpPr txBox="1">
            <a:spLocks/>
          </p:cNvSpPr>
          <p:nvPr/>
        </p:nvSpPr>
        <p:spPr>
          <a:xfrm>
            <a:off x="838199" y="2223699"/>
            <a:ext cx="10726023"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t>As an example, a voter may use a program/application on a cell phone to translate verbal communication into sign language, allowing the voter to understand communication by an election officer. </a:t>
            </a:r>
          </a:p>
          <a:p>
            <a:pPr>
              <a:lnSpc>
                <a:spcPct val="107000"/>
              </a:lnSpc>
              <a:spcBef>
                <a:spcPts val="0"/>
              </a:spcBef>
            </a:pPr>
            <a:r>
              <a:rPr lang="en-US" dirty="0"/>
              <a:t>While this situation is not expressly addressed in law, election officers may use their authority to allow a voter to utilize these programs/applications at their discretion.</a:t>
            </a:r>
          </a:p>
          <a:p>
            <a:pPr>
              <a:lnSpc>
                <a:spcPct val="107000"/>
              </a:lnSpc>
              <a:spcBef>
                <a:spcPts val="0"/>
              </a:spcBef>
              <a:spcAft>
                <a:spcPts val="600"/>
              </a:spcAft>
            </a:pPr>
            <a:endParaRPr lang="en-US" dirty="0">
              <a:latin typeface="Calibri" panose="020F0502020204030204" pitchFamily="34" charset="0"/>
              <a:ea typeface="Calibri" panose="020F0502020204030204" pitchFamily="34" charset="0"/>
              <a:cs typeface="Times New Roman" panose="02020603050405020304" pitchFamily="18" charset="0"/>
            </a:endParaRPr>
          </a:p>
        </p:txBody>
      </p:sp>
      <p:sp>
        <p:nvSpPr>
          <p:cNvPr id="274" name="Rectangle 74">
            <a:extLst>
              <a:ext uri="{FF2B5EF4-FFF2-40B4-BE49-F238E27FC236}">
                <a16:creationId xmlns:a16="http://schemas.microsoft.com/office/drawing/2014/main" id="{04D33AF4-3EB7-4AFA-BFBA-5CE4EE9E64A3}"/>
              </a:ext>
            </a:extLst>
          </p:cNvPr>
          <p:cNvSpPr>
            <a:spLocks noChangeArrowheads="1"/>
          </p:cNvSpPr>
          <p:nvPr/>
        </p:nvSpPr>
        <p:spPr bwMode="auto">
          <a:xfrm>
            <a:off x="2200275" y="5171496"/>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
        <p:nvSpPr>
          <p:cNvPr id="7" name="Slide Number Placeholder 3">
            <a:extLst>
              <a:ext uri="{FF2B5EF4-FFF2-40B4-BE49-F238E27FC236}">
                <a16:creationId xmlns:a16="http://schemas.microsoft.com/office/drawing/2014/main" id="{DE741E56-1D40-409A-9DDE-B94D0192D639}"/>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3.1F</a:t>
            </a:r>
          </a:p>
        </p:txBody>
      </p:sp>
    </p:spTree>
    <p:extLst>
      <p:ext uri="{BB962C8B-B14F-4D97-AF65-F5344CB8AC3E}">
        <p14:creationId xmlns:p14="http://schemas.microsoft.com/office/powerpoint/2010/main" val="1289909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97C27F-E197-4F5E-D6D7-F9E2B1055442}"/>
            </a:ext>
          </a:extLst>
        </p:cNvPr>
        <p:cNvGrpSpPr/>
        <p:nvPr/>
      </p:nvGrpSpPr>
      <p:grpSpPr>
        <a:xfrm>
          <a:off x="0" y="0"/>
          <a:ext cx="0" cy="0"/>
          <a:chOff x="0" y="0"/>
          <a:chExt cx="0" cy="0"/>
        </a:xfrm>
      </p:grpSpPr>
      <p:sp>
        <p:nvSpPr>
          <p:cNvPr id="149" name="Slide Number Placeholder 3">
            <a:extLst>
              <a:ext uri="{FF2B5EF4-FFF2-40B4-BE49-F238E27FC236}">
                <a16:creationId xmlns:a16="http://schemas.microsoft.com/office/drawing/2014/main" id="{B9FDBCB0-7DB5-49F4-93B7-1E0688C73A2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43</a:t>
            </a:fld>
            <a:endParaRPr lang="en-US" dirty="0">
              <a:solidFill>
                <a:schemeClr val="tx1"/>
              </a:solidFill>
              <a:latin typeface="Calibri" panose="020F0502020204030204"/>
            </a:endParaRPr>
          </a:p>
        </p:txBody>
      </p:sp>
      <p:sp>
        <p:nvSpPr>
          <p:cNvPr id="150" name="Title 2">
            <a:extLst>
              <a:ext uri="{FF2B5EF4-FFF2-40B4-BE49-F238E27FC236}">
                <a16:creationId xmlns:a16="http://schemas.microsoft.com/office/drawing/2014/main" id="{E4397736-969A-4B4A-9BA0-A2F83BC49CC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Use of Certain Devices in a Polling Place</a:t>
            </a:r>
          </a:p>
        </p:txBody>
      </p:sp>
      <p:sp>
        <p:nvSpPr>
          <p:cNvPr id="151" name="Content Placeholder 256">
            <a:extLst>
              <a:ext uri="{FF2B5EF4-FFF2-40B4-BE49-F238E27FC236}">
                <a16:creationId xmlns:a16="http://schemas.microsoft.com/office/drawing/2014/main" id="{C95596F7-6EBE-4263-8FFA-0CCEC8E7898E}"/>
              </a:ext>
            </a:extLst>
          </p:cNvPr>
          <p:cNvSpPr txBox="1">
            <a:spLocks/>
          </p:cNvSpPr>
          <p:nvPr/>
        </p:nvSpPr>
        <p:spPr>
          <a:xfrm>
            <a:off x="838199" y="2223699"/>
            <a:ext cx="10726023" cy="44217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Security Cameras</a:t>
            </a:r>
            <a:r>
              <a:rPr lang="en-US" dirty="0"/>
              <a:t> </a:t>
            </a:r>
          </a:p>
          <a:p>
            <a:pPr>
              <a:lnSpc>
                <a:spcPct val="107000"/>
              </a:lnSpc>
              <a:spcBef>
                <a:spcPts val="0"/>
              </a:spcBef>
            </a:pPr>
            <a:r>
              <a:rPr lang="en-US" dirty="0"/>
              <a:t>Security cameras are recording devices. Many buildings available to use as polling places have existing security cameras. </a:t>
            </a:r>
          </a:p>
          <a:p>
            <a:pPr>
              <a:lnSpc>
                <a:spcPct val="107000"/>
              </a:lnSpc>
              <a:spcBef>
                <a:spcPts val="0"/>
              </a:spcBef>
            </a:pPr>
            <a:r>
              <a:rPr lang="en-US" dirty="0"/>
              <a:t>To ensure voter privacy, these cameras should be turned off if possible. </a:t>
            </a:r>
          </a:p>
          <a:p>
            <a:pPr lvl="1">
              <a:lnSpc>
                <a:spcPct val="107000"/>
              </a:lnSpc>
              <a:spcBef>
                <a:spcPts val="0"/>
              </a:spcBef>
            </a:pPr>
            <a:r>
              <a:rPr lang="en-US" dirty="0"/>
              <a:t>If deactivation is not possible, it is crucial to ensure cameras do not record voting areas. </a:t>
            </a:r>
          </a:p>
          <a:p>
            <a:pPr lvl="1">
              <a:lnSpc>
                <a:spcPct val="107000"/>
              </a:lnSpc>
              <a:spcBef>
                <a:spcPts val="0"/>
              </a:spcBef>
            </a:pPr>
            <a:r>
              <a:rPr lang="en-US" dirty="0"/>
              <a:t>Simply redirecting voting equipment is insufficient. </a:t>
            </a:r>
          </a:p>
          <a:p>
            <a:pPr>
              <a:lnSpc>
                <a:spcPct val="107000"/>
              </a:lnSpc>
              <a:spcBef>
                <a:spcPts val="0"/>
              </a:spcBef>
            </a:pPr>
            <a:r>
              <a:rPr lang="en-US" dirty="0"/>
              <a:t>The Secretary of State recommends that cameras have no view of voting equipment at all. Separately, audio recording is a significant concern and should be disabled during voting hours if technically possible.</a:t>
            </a:r>
          </a:p>
          <a:p>
            <a:pPr>
              <a:lnSpc>
                <a:spcPct val="107000"/>
              </a:lnSpc>
              <a:spcBef>
                <a:spcPts val="0"/>
              </a:spcBef>
              <a:spcAft>
                <a:spcPts val="600"/>
              </a:spcAft>
            </a:pPr>
            <a:endParaRPr lang="en-US" dirty="0">
              <a:latin typeface="Calibri" panose="020F0502020204030204" pitchFamily="34" charset="0"/>
              <a:ea typeface="Calibri" panose="020F0502020204030204" pitchFamily="34" charset="0"/>
              <a:cs typeface="Times New Roman" panose="02020603050405020304" pitchFamily="18" charset="0"/>
            </a:endParaRPr>
          </a:p>
        </p:txBody>
      </p:sp>
      <p:sp>
        <p:nvSpPr>
          <p:cNvPr id="274" name="Rectangle 74">
            <a:extLst>
              <a:ext uri="{FF2B5EF4-FFF2-40B4-BE49-F238E27FC236}">
                <a16:creationId xmlns:a16="http://schemas.microsoft.com/office/drawing/2014/main" id="{04D33AF4-3EB7-4AFA-BFBA-5CE4EE9E64A3}"/>
              </a:ext>
            </a:extLst>
          </p:cNvPr>
          <p:cNvSpPr>
            <a:spLocks noChangeArrowheads="1"/>
          </p:cNvSpPr>
          <p:nvPr/>
        </p:nvSpPr>
        <p:spPr bwMode="auto">
          <a:xfrm>
            <a:off x="2200275" y="5171496"/>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
        <p:nvSpPr>
          <p:cNvPr id="9" name="Slide Number Placeholder 3">
            <a:extLst>
              <a:ext uri="{FF2B5EF4-FFF2-40B4-BE49-F238E27FC236}">
                <a16:creationId xmlns:a16="http://schemas.microsoft.com/office/drawing/2014/main" id="{66B249EE-4451-4382-A525-A8AE6D05B490}"/>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3.1F</a:t>
            </a:r>
          </a:p>
        </p:txBody>
      </p:sp>
    </p:spTree>
    <p:extLst>
      <p:ext uri="{BB962C8B-B14F-4D97-AF65-F5344CB8AC3E}">
        <p14:creationId xmlns:p14="http://schemas.microsoft.com/office/powerpoint/2010/main" val="564670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E8D945-7717-C29B-505A-E305BEE9CA3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643304E-BC9B-D922-0B07-D2A8DC4553E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A01E6FE-311F-B33A-3BC8-6F1F95059AD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4DD0C9B-C04C-B1B8-68B9-F5262CF6FDE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7AD2A99-75A0-3EAE-BB5D-441E86BD92F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6C2B793-1E57-A3B4-5826-D7735FE829F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EEC2375-448A-7A8F-47C9-6BD7951A936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71A403D-0FBD-79AE-6B60-B052F27BB00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64B1B1-2CCA-74B0-AABE-5B04F99FBD1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E056CD-CE63-3D79-DEDC-7F9A2CCDFC0F}"/>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494FB02-11C9-57A4-5DB9-DE77ABDE2C4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F257CF6-209E-0426-9E27-00373215335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4AFA4B-46A5-7E62-1588-F9EB3841873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8591AAE-0F18-29B0-0A83-E0C5D57D5AC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8FBF35A-E729-EF57-1073-4080ACB5F7D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BD06AF6-627D-7BCD-7A66-C799F74D2B7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0F659D-0291-E4E0-CBDB-6DF6F073821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DD00CDB0-998A-4F92-A995-ACFD006D5C7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167160D-3BF7-CA7C-F6B0-9A23585BBB0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2D665CC-13FB-5364-024A-B241CE15B21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F4329C2-1805-6D41-2987-D040197E91F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96E325F-8C33-3DE8-2FE4-7FAA8030CF0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5C480D0-F093-4C59-E54D-0896FDAC6C0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C5C61C4-BA6A-9049-29E1-89D4D13B541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02C5F0A-7BCC-3AE7-BC90-49B8164AA4F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F234FF5-9AB2-8CE1-B06A-C0853F9A612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44AE62-A820-7747-A3A7-43BDB46A35B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FC450FE7-ADBD-B79F-5E4D-AB0147FD3DE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B0661FB-C0FA-023E-BFBB-DE742E3AF58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F6CC77D-1511-1DC8-02FB-4EC3EE0FE9F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95E6147-90A9-90E3-9AD6-62624920EB7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3FFAE51-5DFA-B7C6-88A8-6B34C9F52A2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3B4168E-FF5C-719F-FAB2-5C7557D7BA4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8ACAB4B-88D9-2205-724B-31688855A0D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ABEBD92-6EFD-4BC3-F894-28C55AA2665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2A99E16-7C43-D8B8-7864-5AD1686A794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263B27F-F938-94AF-D0C0-96F12CF255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1106385-161E-4BC0-617F-DEC269DA077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063EBE1-2063-E34E-3A67-16241E7839B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6354F21-71A3-B246-B37F-9A52C4EA97A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D2B3654-E782-7F94-0B80-F217AC22A2D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2029CF6E-61C4-D5E8-4FEB-A9FC2D246FF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364D0A0-8CEB-60D6-C502-A356FFA06E5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C4F4377-0B0A-ABA1-CB6F-61540FDAD58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62FE835-87C0-2BBB-21BD-91FA06844E2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F5A0EFAD-FB96-9E8B-8B3D-808487E16E8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F7596A8-5EF0-BD92-5187-AC2FF436370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78E9241-AC62-85E0-EBB9-853CC9C8FBA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C9ADE83-B999-BBC1-C1E1-76BD5C3DEFB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7EEF496-22DB-6B50-12D8-9E319CE52CD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08CBFCF-2C3F-15C2-B3E4-ADC9C50BB36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C5911ED-0913-2531-DC66-1D46FB74E38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3351984-D115-0810-60AB-29EADC22BF8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7C28A1D-77D2-24B3-1C38-BDCF52311309}"/>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15C8485-B48E-248C-2F5F-679BF02B822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D7EAE18-643F-32D1-7C2F-7428D406E63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C3E6E3C-1AED-1AAD-CDA6-A9CC063A9B6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D5E304B-33B1-E320-B436-9529D826B9C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7A31EE5-7163-45AE-0CAB-EF7131DDF02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ABDFAF2-E753-1D1B-0C77-81A83C4AF7A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3767BE8-B7AF-9388-5061-1A242041772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5FAFDBC-9C8E-1BD8-D803-7E3E5C411E3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D1B7B2A-DEE4-86FF-B358-CD2B70954FF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9CB72FB-FA8D-FC6C-A00A-0C282E3CE7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5F27290-224A-3ED2-90A5-341AA8C682D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81F95F6-7D51-C435-9768-3D16EF893B8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154CA34-CFFF-FB9C-D440-DB110E2D2D1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19895C6-D0F7-70B5-0234-5C90579B6A5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3641FEB-99B8-CD76-927D-5C4A9DEF9B2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A16A807-2EC1-3EE5-A702-7857E114A76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E86556E-61B0-5E6A-6C1B-716E6BE0D34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CCF81AE-764D-6C33-833C-CCE9C169E83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BBCA7A6-D4BD-A89F-CA26-789B4F00D0E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290749F-2B7B-EC24-7ED9-4841FF134FB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339D5B8-9810-6A19-9146-4F351CA639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20460B1-C01E-A8D2-A5DE-5D4A1965172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4377158-42C9-9FF4-12CB-1113966AE15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988A9D8-3748-A7AB-1F14-C187A824240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7B515FE-97C0-CFE2-2529-EE23C914FB4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6692F5D-228E-5206-B3D2-163E0383A5F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C487B40-B077-6E93-C3E6-BBDF9CF2740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FA568A1-C3E3-0C53-BE75-3706AF8A037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425E077-06EB-A780-8009-C41C314E961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C0EF475-39E9-A377-BB3B-AA87177719F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F9906C5F-1CEA-B67B-7AB6-91E2357AB21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50F3915-64EB-2EC4-443F-0FDB9F12B6B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50E266B-002D-82DE-1F42-44E817EE974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5116106-3FC5-E9C1-BCFF-B15585AA8C1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3F25551-991C-323D-0729-C5948659CE9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50BD82F-6EB4-0C7F-0562-90550993D52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BDB652B-8918-D331-9C69-273C2D876DD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260A323-271F-E909-808E-9EE465AB91E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E76127B-7FD7-EA76-3774-13CDAF58CD8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41C3FA7-FED5-C841-BF77-95021B11F0F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EF4DB17-EF7C-A438-9ED9-A67BF77A9FA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EA0DFCF-E631-A9C4-2854-A8E93556024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E0CFFA8-FD02-0FF8-9533-0A97A80460C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D02C824-D472-1B34-5AE3-6CE7A07D48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F062764-2297-BF3C-AD51-F6841F29EF4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C820BE6-C3E8-F73D-0E75-8965044E50C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690F3C2-E7CF-FA89-3F79-D4956884929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33C6EF1-12C4-7B1C-9FB4-1AF45C665FD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D170405-937A-25CC-BC51-5D44797C7AB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C9A54D8-5E72-827E-095F-AEBCAD7B68E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B4634B6-EC3B-9659-CBB0-7055FF3006A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18EE18-0F3C-C816-1104-0BFCB6683C9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481ADC6-9CDC-6B37-EF90-90B192CF892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5E0CA958-02D3-D7F2-F1F0-4DB8765F70D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47EF83C-3EF1-5D66-28FD-F2A13534573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77D42AEE-E3F7-A0AC-8B92-038B719F80B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130F293-0FEE-9F21-B332-4A4B1186150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8BFFF50-4D49-BEF1-9B7A-35291553C7A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36A6F72-0623-F5C7-5A2B-96BB13A5B41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6709CCB-6BF7-4A63-621D-7D331E4947B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53116C6-EA52-5BAD-1A02-3A130EB95DF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6B99C72-DAB7-6ED8-CC3B-0B03DCCA415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DC6D992-292F-0EEF-71C5-3829384767D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780343-C42E-F624-63DE-1BBD00DF848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F01B5E90-30CF-0C95-6E40-1205A4444C1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C79AC32-7EBD-1276-0884-D84C2F79A7A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C3B8249-55C9-0F23-BA78-1D2A373F9BB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65F9952B-A26A-B3FA-88B0-55CEF3B2465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5434E2F-B012-7211-9409-3C0245BB795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D593450-598C-B201-A382-7686F20CE71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0C3A610-BBC6-722F-CE3B-BE370731C66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589DFE8-88F2-4700-896E-FB08DDB3103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BF379E2-AC65-4660-4C40-3645D79C123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CF8565E-58AB-6263-11B1-33A466FDB59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C91650D-6E01-9821-F32D-03A6D3333E5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BF5EA33-06D7-F7E8-E0C3-49A728D44DF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90EE53D-2B22-54E5-8923-E6996E6ADF6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DB4A3A7-36D4-8160-FF33-041E2520136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6A90D44-E980-F86D-5436-DF95B5C25FA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8CD613FA-A51C-DC92-FC87-09A29F54F62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2DFB85D-EA25-46AB-AA68-68558772283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44</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6F9B536C-976C-40F0-8F8F-B888DBFFD9C1}"/>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Written Materials </a:t>
            </a:r>
          </a:p>
        </p:txBody>
      </p:sp>
      <p:sp>
        <p:nvSpPr>
          <p:cNvPr id="146" name="Content Placeholder 256">
            <a:extLst>
              <a:ext uri="{FF2B5EF4-FFF2-40B4-BE49-F238E27FC236}">
                <a16:creationId xmlns:a16="http://schemas.microsoft.com/office/drawing/2014/main" id="{11020FFE-AE7B-4C22-AB1B-6CC9BF92F360}"/>
              </a:ext>
            </a:extLst>
          </p:cNvPr>
          <p:cNvSpPr txBox="1">
            <a:spLocks/>
          </p:cNvSpPr>
          <p:nvPr/>
        </p:nvSpPr>
        <p:spPr>
          <a:xfrm>
            <a:off x="838199" y="2223699"/>
            <a:ext cx="10726023" cy="418044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Voters </a:t>
            </a:r>
            <a:r>
              <a:rPr lang="en-US" b="1" u="sng" dirty="0">
                <a:solidFill>
                  <a:srgbClr val="03244B"/>
                </a:solidFill>
                <a:latin typeface="Calibri" panose="020F0502020204030204" pitchFamily="34" charset="0"/>
                <a:ea typeface="Calibri" panose="020F0502020204030204" pitchFamily="34" charset="0"/>
                <a:cs typeface="Times New Roman" panose="02020603050405020304" pitchFamily="18" charset="0"/>
              </a:rPr>
              <a:t>are</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 allowed to bring written materials into voting stations to assist them in casting their ballot. </a:t>
            </a:r>
          </a:p>
          <a:p>
            <a:pPr>
              <a:lnSpc>
                <a:spcPct val="107000"/>
              </a:lnSpc>
              <a:spcBef>
                <a:spcPts val="0"/>
              </a:spcBef>
              <a:spcAft>
                <a:spcPts val="600"/>
              </a:spcAft>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However, it is important to remember that the prohibition on electioneering within </a:t>
            </a: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100 feet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of the polling place applies to written materials. </a:t>
            </a:r>
          </a:p>
          <a:p>
            <a:pPr>
              <a:lnSpc>
                <a:spcPct val="107000"/>
              </a:lnSpc>
              <a:spcBef>
                <a:spcPts val="0"/>
              </a:spcBef>
              <a:spcAft>
                <a:spcPts val="600"/>
              </a:spcAft>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Election judges and early voting clerks may use their discretion in determining if a voter is electioneering for or against any candidate, measure, or political party through the use of written materials. </a:t>
            </a:r>
          </a:p>
          <a:p>
            <a:pPr>
              <a:lnSpc>
                <a:spcPct val="107000"/>
              </a:lnSpc>
              <a:spcBef>
                <a:spcPts val="0"/>
              </a:spcBef>
              <a:spcAft>
                <a:spcPts val="600"/>
              </a:spcAft>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Election judges or clerks should periodically check each voting station and common areas of the polling place for written materials pertaining to the election that may have been discarded and remove from the sight of voters.</a:t>
            </a:r>
          </a:p>
        </p:txBody>
      </p:sp>
      <p:sp>
        <p:nvSpPr>
          <p:cNvPr id="142" name="Slide Number Placeholder 3">
            <a:extLst>
              <a:ext uri="{FF2B5EF4-FFF2-40B4-BE49-F238E27FC236}">
                <a16:creationId xmlns:a16="http://schemas.microsoft.com/office/drawing/2014/main" id="{B6CEF9FB-12B7-45D5-A3F0-07458EAAAC85}"/>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3.1G</a:t>
            </a:r>
          </a:p>
        </p:txBody>
      </p:sp>
    </p:spTree>
    <p:extLst>
      <p:ext uri="{BB962C8B-B14F-4D97-AF65-F5344CB8AC3E}">
        <p14:creationId xmlns:p14="http://schemas.microsoft.com/office/powerpoint/2010/main" val="4132257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269990-975F-8311-4236-BB50581D58E2}"/>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A64D032B-5D2E-00FD-17E0-CC42F8C5F1D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DEEB4C8-AA48-C2D6-9BDC-A98C75CF615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199FF35-3BB0-38CC-7F51-92105AA4F1B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76C518-961C-85CE-756D-4C9E4E706A7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6EE7281-33F1-2213-AC6F-3C2F56762BE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2754D7C-9B40-70AD-49A8-AABD759D648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4EC9BD-846B-2C04-D615-6BA60736518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F87E1EB-BEB6-0459-4BBE-6C224C52F5F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C78AA6BA-8264-A3DC-6765-253207827C0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A9DAD06-AB89-6075-11A5-4971FD9B944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98A686E-84C7-A806-B704-C62C3848A68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67FEF2-C227-BFCB-72DF-2545B28C200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B2FFC6B-6A41-EF92-6423-618002770C9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3D96438-2AD5-2BE0-6FF5-29EDFD12B0C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F876675-636B-A3CE-5E36-18C45816495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49D20C0-43A6-69C2-4043-F082728FF98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CE600AD-A09D-68BC-705C-2AE8EFA665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C945F1F-9958-C7C7-3053-2964B68B3F5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A8E6D43-9D9C-0976-F0C8-E3001539B53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9A5CE33-DF71-D3A2-C756-2644E54F082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91D5D57-097F-BDFA-3312-CF01FD269C8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C377302-EE88-C731-D2DE-83259AFEF14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352868E-1E19-5226-B72E-8963AE51F540}"/>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0ABE16A-8D4D-C464-3B8E-F03BCCF2B5D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5390773-BC72-C8E0-9D0F-275E2208525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EBA25E7-77FC-3DC5-ADC9-03DF104235F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D7E980F-6B69-8C17-22DD-7470373FDE3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801B7A0-F55C-B068-1E40-E59D5D2C764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60F1AAA-D144-0EE8-E57E-D7199E07425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1083457-0EFA-9B1E-3A2B-A6E8496D665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81155F9-497E-2892-A8E2-FC473EEC9B3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91DCB3C-5944-6A02-9753-3DE07F93702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154A116B-4715-BCDE-F88D-1324EC9EF71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732096C-128F-C80D-3F5F-DDFAF82BAA6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34B13EB-93C8-F472-A653-13270C82651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DAB3C64-2523-C3B5-22C1-F0945259233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1F8EE94-E22F-2299-E5F8-DA161819FD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256D9D1-3CCF-4550-57EB-01BE0AC7CFD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083F898-AD18-5450-97E9-8690A409333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9BBD39C-E922-EFE5-26DD-66EAF1D5145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29A594F-14D4-B73E-9D42-9747251666E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E133D0F-3E15-ED1D-6DF3-D664EFFF901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330C1BC-8726-708A-9033-8B4F5C7BCB5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ED5D011-91E3-BAF4-B3E9-E0BF9A389D9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FCA3A9C-6B1B-CCB5-EB08-837011E0536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CE9B0D-BA50-D7C1-9054-BC67C15263B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95E5B40-A2AA-32D8-A72E-265A877E1C0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7E52528-F75C-0E70-E37E-1D47A0F99CD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806A335-595A-D8D5-E84F-9D7BB630DC8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B2D7009-BFC6-8253-E7B8-459B99E0B3E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9E4F0AF-6082-0BD2-DD78-5AEB20FCF80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16B70B71-EF7C-BC8A-5016-0CC67C08981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9F501D3-25B2-5945-5121-E26E11824B2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847A962-6F6C-23FF-85F6-C826B423ECF5}"/>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C75F6E9-B5E0-6546-6C81-D2F8802EDA0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528D6FE-8293-756E-18C7-A48AD2C2FBD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67FA54-82F2-9534-C99C-33BC5452C97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A486FD4-F4FE-E513-C2A9-9BA33E4E66A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AD2BA58-FD5A-B419-F3FC-21385DBA63D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606A1D3-452E-3CBB-29A0-4AB72D814AC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4EC63A7D-5DCD-7F9E-59D3-885C2DCE835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85B92ED-645C-1DAD-1DEC-241BBE6FC4F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3D3A98-7E44-8651-AE48-9475B908318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254B8743-00BA-FAF3-079D-82508EBEA86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F700521-4514-31BB-E29B-7B157BD3E5A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1DF89BE-C1E7-1518-B463-3F823C4D7EA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072BDB43-C725-9EE1-CACA-B2AC5B22C21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FC06E4F-C438-2754-821D-90A0D1CB6B1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B10BD42-F85C-3E2E-F369-ACD087EDC70A}"/>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2B5F5BE-DB81-E831-FEBE-BA3C2DDFDF0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B77B158-E41B-3A8B-0437-2EF8A87E2FC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4B1FFB7-882A-3E0C-7A32-073A392A0AF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3F0F86D-9DB0-50B8-8E56-E7D687A9BCA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F80D912-3F6D-56D6-ADEE-D17712F93AC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DEA0856-DE52-E7B8-04AB-4DF88A428C6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DB921BE-3C20-8FE1-8366-53B3ECA3449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76F2A32-0806-1492-2C8A-3E4B8B3ADE9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E7DC249-9EED-8D74-4181-81878E58B78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58873D21-EF52-34A6-1832-D037AD7F014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9B51A336-4D1D-C6D1-98EC-E00724F8727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D157978-D37D-A62C-9BA4-C8EAA61DBDC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066966D-E2B2-9673-5577-1D54302B62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87D6B7E-1E5A-6E56-5C67-72DD657B10E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29872F2-CA03-66AC-43FA-08CE886EFA6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E3A7BBC-71CA-8BC7-C98F-A0B5ADD22C2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6C02FA3-47E6-0F48-4FF4-1036D2E317F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63845A7-F848-A822-F34A-3DD41E620C6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7ABC7CD-DD94-83B5-2394-C56EADB23A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A5C0F025-8EF2-B539-5B46-21466C8CC73A}"/>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3EF4FAA-EDE2-F712-29BB-4A681431265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676E6B3-D6A1-F601-9784-1A130566A49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953FAAF5-D4AB-B8FA-986D-6A85CA0E929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3482F96-765A-6857-3AFE-FBACBFD35D6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20EB809-C881-7D05-128D-8313F80F535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340145C-D92A-93C8-803C-1456F2519C0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37AB8AC-2488-8E98-B92C-36054A9AD2F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28593AB-6FF3-1032-9E02-59939011772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8C713D5-8880-3EB7-24D6-26469EF8113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F62293D-DA13-591C-73B7-B88D267F0EE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6FD919B-D966-13B5-FF72-04744AF448C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603D2C0-D6F8-7FED-13F0-EBDBFDCC405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1CCDD74-5965-DD9D-C455-AE7D77F794F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F44351B-BE9D-B1E4-DD8E-7C73A0E5C36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7AF472BB-97E1-29B7-9DBA-20ACC1E1F1C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07756F2-7718-4A13-D6BA-589A11033C5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E5DED46-C68F-FF53-1B81-BDD5E02156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923C14F-1AD8-C19A-58CA-CD3F93D8DCF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B9FA92E-9496-2C0F-5ED3-D6988AF452B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2CF20AE-CE0D-6366-1758-849A1EF5414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E22E691-1084-3C93-7113-4469A2719EE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60EB077-DB5B-AC4E-C64B-C3ED3F6FCC6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1C96B34-02A5-DC3F-3A52-7D5793DACE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8982C61-428A-E28C-6AAA-C2DBB16C398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7329ED-DCC8-482E-E7F1-CE4C49B2A43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01BA0FB-E833-891A-0224-2D6BA289C7D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12F5A67-AE96-4159-FB03-12933F8AC37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DF955BE-F1E5-5192-8E0E-D65D89711E2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FFE2A070-1082-92AE-F064-B868DEF6EDD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282280F-8B62-53F7-A3F4-F1527859044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B47FF8E-90D6-9948-6617-8AC2CA78324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EE64107-8BC2-B811-E5D8-2EACA22C9FC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AE84557-C161-B7E1-C9A7-5A30E27BD86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83FB65D-9DF7-4897-FA07-2C1C787DC40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70B1C53-9330-5E25-F534-6C32DE9360C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AA74751-CFEB-15F1-7A2B-5D4373581D4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3F51689-BE67-63C8-02DD-5D6079507E8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83F21ED-8A84-6A2F-3E59-A21375FCF41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FFEB1BE-515D-8D0B-1638-48C61D7F46C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D58FBD-634A-1A89-E3BF-0CD5573376D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0C5AB6B-B89E-2272-6E8E-FCC313930CA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6E98AFC-A29D-A8FC-F7B4-BB129CA2BB0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CBD69DA-EE9F-5A69-5AA0-494086C5DC1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E04D228-38A4-ABCC-2179-247D2413D8D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B95734B3-781B-4A0D-ABD7-ED2D3170D6E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45</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1FB514E9-093C-42B1-8025-5ECA51D034A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Written Materials </a:t>
            </a:r>
          </a:p>
        </p:txBody>
      </p:sp>
      <p:sp>
        <p:nvSpPr>
          <p:cNvPr id="146" name="Content Placeholder 256">
            <a:extLst>
              <a:ext uri="{FF2B5EF4-FFF2-40B4-BE49-F238E27FC236}">
                <a16:creationId xmlns:a16="http://schemas.microsoft.com/office/drawing/2014/main" id="{B687D207-8EBE-4936-961C-A5346BAE78BA}"/>
              </a:ext>
            </a:extLst>
          </p:cNvPr>
          <p:cNvSpPr txBox="1">
            <a:spLocks/>
          </p:cNvSpPr>
          <p:nvPr/>
        </p:nvSpPr>
        <p:spPr>
          <a:xfrm>
            <a:off x="838199" y="2223699"/>
            <a:ext cx="10726023"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Voter and Candidate Guides</a:t>
            </a:r>
          </a:p>
          <a:p>
            <a:pPr>
              <a:lnSpc>
                <a:spcPct val="107000"/>
              </a:lnSpc>
              <a:spcBef>
                <a:spcPts val="0"/>
              </a:spcBef>
              <a:buClr>
                <a:schemeClr val="tx1"/>
              </a:buClr>
            </a:pPr>
            <a:r>
              <a:rPr lang="en-US" u="sng" dirty="0">
                <a:solidFill>
                  <a:srgbClr val="0000FF"/>
                </a:solidFill>
                <a:ea typeface="Calibri" panose="020F0502020204030204" pitchFamily="34" charset="0"/>
                <a:cs typeface="Times New Roman" panose="02020603050405020304" pitchFamily="18" charset="0"/>
                <a:hlinkClick r:id="rId5"/>
              </a:rPr>
              <a:t>Chapter 62</a:t>
            </a:r>
            <a:r>
              <a:rPr lang="en-US" dirty="0">
                <a:ea typeface="Calibri" panose="020F0502020204030204" pitchFamily="34" charset="0"/>
                <a:cs typeface="Times New Roman" panose="02020603050405020304" pitchFamily="18" charset="0"/>
              </a:rPr>
              <a:t> </a:t>
            </a:r>
            <a:r>
              <a:rPr lang="en-US" dirty="0">
                <a:solidFill>
                  <a:srgbClr val="03244B"/>
                </a:solidFill>
                <a:ea typeface="Calibri" panose="020F0502020204030204" pitchFamily="34" charset="0"/>
                <a:cs typeface="Times New Roman" panose="02020603050405020304" pitchFamily="18" charset="0"/>
              </a:rPr>
              <a:t>outlines all of the required postings in polling locations. Anything not detailed in that chapter would be unauthorized. </a:t>
            </a:r>
          </a:p>
          <a:p>
            <a:pPr>
              <a:lnSpc>
                <a:spcPct val="107000"/>
              </a:lnSpc>
              <a:spcBef>
                <a:spcPts val="0"/>
              </a:spcBef>
            </a:pPr>
            <a:r>
              <a:rPr lang="en-US" b="1" i="1" dirty="0">
                <a:solidFill>
                  <a:srgbClr val="03244B"/>
                </a:solidFill>
                <a:ea typeface="Calibri" panose="020F0502020204030204" pitchFamily="34" charset="0"/>
                <a:cs typeface="Times New Roman" panose="02020603050405020304" pitchFamily="18" charset="0"/>
              </a:rPr>
              <a:t>Voter guides are not an authorized posting in a polling place.</a:t>
            </a:r>
          </a:p>
          <a:p>
            <a:pPr>
              <a:lnSpc>
                <a:spcPct val="107000"/>
              </a:lnSpc>
              <a:spcBef>
                <a:spcPts val="0"/>
              </a:spcBef>
            </a:pPr>
            <a:r>
              <a:rPr lang="en-US" dirty="0">
                <a:solidFill>
                  <a:srgbClr val="03244B"/>
                </a:solidFill>
                <a:ea typeface="Calibri" panose="020F0502020204030204" pitchFamily="34" charset="0"/>
                <a:cs typeface="Times New Roman" panose="02020603050405020304" pitchFamily="18" charset="0"/>
              </a:rPr>
              <a:t>If voters have questions regarding ballot content, election officers may direct voters to review the sample ballots provided, but cannot provide or make available any specific voter or candidate guide. </a:t>
            </a:r>
          </a:p>
          <a:p>
            <a:pPr>
              <a:lnSpc>
                <a:spcPct val="107000"/>
              </a:lnSpc>
              <a:spcBef>
                <a:spcPts val="0"/>
              </a:spcBef>
            </a:pPr>
            <a:r>
              <a:rPr lang="en-US" dirty="0">
                <a:solidFill>
                  <a:srgbClr val="03244B"/>
                </a:solidFill>
                <a:ea typeface="Calibri" panose="020F0502020204030204" pitchFamily="34" charset="0"/>
                <a:cs typeface="Times New Roman" panose="02020603050405020304" pitchFamily="18" charset="0"/>
              </a:rPr>
              <a:t>Voters can bring written materials into voting stations to assist them in casting their ballot.</a:t>
            </a:r>
          </a:p>
        </p:txBody>
      </p:sp>
      <p:sp>
        <p:nvSpPr>
          <p:cNvPr id="142" name="Slide Number Placeholder 3">
            <a:extLst>
              <a:ext uri="{FF2B5EF4-FFF2-40B4-BE49-F238E27FC236}">
                <a16:creationId xmlns:a16="http://schemas.microsoft.com/office/drawing/2014/main" id="{51DA82A0-5520-4F2B-B6AD-C466396FDC20}"/>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3.1G</a:t>
            </a:r>
          </a:p>
        </p:txBody>
      </p:sp>
    </p:spTree>
    <p:extLst>
      <p:ext uri="{BB962C8B-B14F-4D97-AF65-F5344CB8AC3E}">
        <p14:creationId xmlns:p14="http://schemas.microsoft.com/office/powerpoint/2010/main" val="1855953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0DEDCB-F1EC-BA24-EAB3-47B8ACDE093F}"/>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7737FAAF-C96E-D472-897A-3D21DCF6A29B}"/>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3.1G</a:t>
            </a:r>
          </a:p>
        </p:txBody>
      </p:sp>
      <p:grpSp>
        <p:nvGrpSpPr>
          <p:cNvPr id="22" name="Group 21">
            <a:extLst>
              <a:ext uri="{FF2B5EF4-FFF2-40B4-BE49-F238E27FC236}">
                <a16:creationId xmlns:a16="http://schemas.microsoft.com/office/drawing/2014/main" id="{3653F6B1-2ED2-7EBD-FDBE-9865E27B117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2E6BF35-0FEC-FB51-44E7-D32A3B0DCF2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4506FD8-6B9A-4A0C-4EA7-0F3B97AD93D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F1232DC-7A9A-3A4D-1461-AD7D7F8DCB6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9CDF1C4-1FE1-ED13-95D0-06C4F2E4642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19A17027-33DD-716A-CB72-92612FBD391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3008709-57C8-44F6-E4A7-DAB657CB186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B172162-06BA-BAFF-717E-2C8498F6DD4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E0EF121-E996-BFB3-4A03-64496779552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1BEE7C3-4544-6853-36E8-AAAED6E9991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43FC952-6FC1-F515-74F8-0177E574997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68574BF9-1D6F-01AC-245E-D4DF6508FDF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BE7D6CE-09CD-57A7-039B-826331D885B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3E11CB9D-D5B8-A744-BE3C-6BF5038DC4C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91ED7D4-8CBF-3C4B-B65B-3CF057BFF53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0566594-E70E-F8DC-0D15-2B92F202F3B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A0D08EA-26B0-604D-B50B-B01B82AF8BB9}"/>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7468E8D-1B25-C965-FDA8-587E0A2590F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C016304-6E21-D32D-71FA-585267772EE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C112D94-E7B7-39D1-A742-8BA1B0CF771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3630C2E-B9DA-CE68-3FD1-767551284BE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6971BC8-C779-3B26-34D1-E9B23CA8CA9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F3BAF1-ECDB-F08B-4855-C04B17F4D86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1BD4B90-B3A7-A978-18BE-4F0B374E886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A216682-0130-59BC-D8DE-78613FE21BF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90C6CF7-D8BB-5DE6-BA63-9697E8F0E3E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EDE4BE2-0128-D411-C6A4-975AADCA00E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33F7F6B-73A3-7956-C812-6705639D802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0C2CF430-F234-9E24-37B0-50BC1AC7BED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215E730-0A40-C776-2032-CA571A48E4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6D0DC36-FA48-6872-7BE9-C04402455A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D63BA32-7333-A083-365A-2F465A762FE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C83BA30-0124-49E0-4A90-2B8EA5F2D8C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51BAA2C-A71B-FACF-5386-F123B88CCEA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A6F6592-7F0D-CF67-40E4-0EE584BC71F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262FCF3D-7D4F-3A79-2C74-4B1A53157C0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EDC641DE-CDDE-4203-9F69-595A5A1F984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7917EF1-9B99-2E57-F488-A862125C019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9C64C05-B4C6-4017-CFA1-133D3980A3D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78533E6-4F5A-F341-BBB9-D7AE0570CB7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F788530-7370-A2CD-175B-B9D6E8927E6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26E8908-90C6-D67B-2D5D-D627B56D072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A64DB349-9856-B2D5-14B4-9CF94A440D8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8785673-3521-06D0-4DF5-70B7859F380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8C72BF8-BF9C-4E3A-7464-1B6F6561468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54E31FB-8D9F-AC02-8823-42AF431C711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13B2C26-7EA7-3D7C-759F-8DCD04FC469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070DADE-E76F-4C60-077E-D4C5FB0C05E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7E03235-D0CA-7F85-472B-6B49CA409127}"/>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0B1BA34-8552-CD3F-DB7E-94EB1C30828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250904C-AB23-F231-288A-C887C20B1E8C}"/>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F11A0B3-6F5F-6040-B365-024955E55CF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9F6EE7F-B99C-6D8E-DDB0-DB8F1BC389D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5B1C73D-7763-0E6C-024C-615C434FAA3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198F4D6-3D6F-3EB2-7393-10DB9D2B586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C68BF2E-8236-2538-0427-D39178CB86D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A2C74D1-D39D-E43B-432A-C5FB2C6FAA8F}"/>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CB6C3A11-95CB-802C-267D-B463B2E1503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221AB29-EBBB-B6C8-4860-BDFABA48DD7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2C1CE3B-3083-601A-F50C-72058892D2A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4D498D3-50C4-1AC4-5637-115D0C79597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195493A-E7C0-6C50-8904-467264C9FA5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7791A74-2B6F-C466-4B58-BBF2171417E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B4DFAB0-9E51-BD8D-866D-61F2DA0103E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13AD9C3-82F2-10EB-F3CA-B586A07EE7D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B9B88B65-E773-4FB6-8FBA-B586E76B2F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5FBF2CA-3BF6-2BB9-E2B1-815625575E1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0A77E46-0524-9B13-0482-DAFA7B13F1D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A8A6C31-E4C9-FC55-7725-F149DF51D21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38A1FF0-7819-1702-F5B8-8318EE172A3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1F0AD5-B13D-75D8-5E20-CF9FBF0CCEC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2F6B209-09B5-458E-FD45-0FF5906FBDF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A6B41F2D-E0C3-9F49-3774-3EFBFD3756C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156829B-8C68-383F-9841-2137F048D144}"/>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BF29B1B-2E44-A850-3733-1C318150D3F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02CE728-2CFF-8A38-EDD5-6D715083FB9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FC0BD3C-F08B-B13D-0F40-5C828955CC0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6E0F3DD-8A55-1A78-57BE-5F135BC859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887D68A-39FB-11A6-ABDF-77400070A1A1}"/>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3051004-E4F5-1727-01D7-A00A1927917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73F7C0C5-52A0-5E16-F390-E65DF017366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83CA4A3-921E-A1D6-522E-905DB3CCE1B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71ED2F-CE50-8D9C-7BE5-86ECE65F92D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8B593F6-8CA6-F750-41AA-7E4B23AE546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3D5124A-0C7E-90FE-1647-BA01DF0D4E2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9364201-47DC-3E15-FF78-4ABF951D765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56F8AB6-3CE4-EA68-8317-D9CB7F7C636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7EFAF9B-DAAC-90C1-AE50-47169108972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54C99FA-7855-B6D8-34BF-DACA5C92185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7976DAD-7918-6DE7-85F7-E4C36935180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C0BA09C-5BC4-F584-3C37-C9432EABE6E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E85331D-CBAB-C1C5-E03C-AFE3E647410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4812668-CCD8-D2AA-FC9B-E3F1B215ED3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C80A510-A6B5-B2CF-C052-9E1BF51B1B1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8E78276-0F25-2F90-AB4E-52DEF0CA2A8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BFCB3E8-CA42-0552-EE4C-6FE7EC468DA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BB3F39B-44BD-6953-3DC7-154431B7392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63314D5-1A6C-BFBA-D490-D977C425650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462E7BF-DFAD-6CF2-5CFE-82EE85A4619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F4CEEB9-9D98-AE33-3B28-2B597EFAA4D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92137BD-739C-0204-8B57-8D94E4082D2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715A2CF-CBB2-99D8-217E-C4A4B09B537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768ABBD-9BED-C860-A119-53FCDF9A4C1A}"/>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BF0603D-D4CB-ABAC-8114-6B7D32B73BF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7897D18-7407-193C-3987-0BED9052D0B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B0E9DD5-44A4-524B-2808-9F793BA70EA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10C8B14-09D9-C6E1-A8A5-9150B73962C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43A3D26-215D-19BA-AFD4-CC205772AC3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B8F11C0-3972-9FDB-554D-CE8FC6654D7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FE760BD-33E0-FB71-5CB8-8EF2B635AA8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4D1FB31F-D7FD-4BF8-F834-B2BA7CBF6F0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70308A6-34F6-3650-9BFC-121E41A6DAB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68C59A3-8199-B793-7811-95E02FF39E8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124A5E7-D42E-9494-3DA7-4AABA76DA268}"/>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57112D6-1ED8-A7D0-FD90-900A96073BF4}"/>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12473C3C-AA98-EE6E-A352-C65E473D3CC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F05BCDF-ADEE-AE00-9ED3-65B51E7AB4B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AC87B8C-6829-EB9D-3303-8B7812D9587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DEA7BC2-4004-3534-6F77-4C21555127C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DEC1DC-F01F-590A-B7B3-F599040B302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FF46937-E76E-A9A4-CBCB-666134C3D17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067DDE8-0A00-5782-089A-B220BDDB018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7038BF0-4374-F447-32CF-F1E3F061F4A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2EA233D-DA5E-8725-6055-CFA7B80E7182}"/>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4776266-D54D-3BAF-1EC6-39294BAFBF3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DAF51A5-9B26-F60D-6F8B-02EB7D3AD74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E42A358-4443-BC84-639E-6E5E05CC512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73B1C61-B7CD-4507-26B8-7D8CC2C485A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02C1CE-5706-731D-7991-0E19A9C6238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5A4C809-EB3B-E675-28DE-BFE70D12681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983847D-2BFA-9B30-C1BB-598907123A4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1B8C363-0F1C-AADC-450E-57CF3DF1B14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70FB84D-45AF-2A5C-E75F-438796B779F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3CC3F565-FDCA-418E-8496-5B21939AA77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46</a:t>
            </a:fld>
            <a:endParaRPr lang="en-US" dirty="0">
              <a:solidFill>
                <a:schemeClr val="tx1"/>
              </a:solidFill>
              <a:latin typeface="Calibri" panose="020F0502020204030204"/>
            </a:endParaRPr>
          </a:p>
        </p:txBody>
      </p:sp>
      <p:sp>
        <p:nvSpPr>
          <p:cNvPr id="146" name="Title 2">
            <a:extLst>
              <a:ext uri="{FF2B5EF4-FFF2-40B4-BE49-F238E27FC236}">
                <a16:creationId xmlns:a16="http://schemas.microsoft.com/office/drawing/2014/main" id="{E8BF2017-0F0A-4A96-81C6-006F4510CAA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Written Materials </a:t>
            </a:r>
          </a:p>
        </p:txBody>
      </p:sp>
      <p:sp>
        <p:nvSpPr>
          <p:cNvPr id="147" name="Content Placeholder 256">
            <a:extLst>
              <a:ext uri="{FF2B5EF4-FFF2-40B4-BE49-F238E27FC236}">
                <a16:creationId xmlns:a16="http://schemas.microsoft.com/office/drawing/2014/main" id="{48D5BCE5-6705-4FA4-AF39-DC3BB343EE76}"/>
              </a:ext>
            </a:extLst>
          </p:cNvPr>
          <p:cNvSpPr txBox="1">
            <a:spLocks/>
          </p:cNvSpPr>
          <p:nvPr/>
        </p:nvSpPr>
        <p:spPr>
          <a:xfrm>
            <a:off x="838200" y="2223699"/>
            <a:ext cx="8381678" cy="44217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Distribution of Voter Registration Applications in a Polling Place</a:t>
            </a:r>
          </a:p>
          <a:p>
            <a:pPr>
              <a:lnSpc>
                <a:spcPct val="107000"/>
              </a:lnSpc>
              <a:spcBef>
                <a:spcPts val="0"/>
              </a:spcBef>
            </a:pPr>
            <a:r>
              <a:rPr lang="en-US" dirty="0">
                <a:solidFill>
                  <a:srgbClr val="03244B"/>
                </a:solidFill>
                <a:ea typeface="Calibri" panose="020F0502020204030204" pitchFamily="34" charset="0"/>
                <a:cs typeface="Times New Roman" panose="02020603050405020304" pitchFamily="18" charset="0"/>
              </a:rPr>
              <a:t>As previously addressed, any forms and signs used in polling                   places must be authorized by statute. There is no authority in the Texas Election Code that permits blank, generic voter registration applications to be posted or distributed at a polling place. </a:t>
            </a:r>
          </a:p>
          <a:p>
            <a:pPr>
              <a:lnSpc>
                <a:spcPct val="107000"/>
              </a:lnSpc>
              <a:spcBef>
                <a:spcPts val="0"/>
              </a:spcBef>
            </a:pPr>
            <a:r>
              <a:rPr lang="en-US" dirty="0">
                <a:solidFill>
                  <a:srgbClr val="03244B"/>
                </a:solidFill>
                <a:ea typeface="Calibri" panose="020F0502020204030204" pitchFamily="34" charset="0"/>
                <a:cs typeface="Times New Roman" panose="02020603050405020304" pitchFamily="18" charset="0"/>
              </a:rPr>
              <a:t>The Texas Election Code authorizes two specific types of voter registration applications to be provided in polling place forms                    kits—the </a:t>
            </a:r>
            <a:r>
              <a:rPr lang="en-US" b="1" dirty="0">
                <a:solidFill>
                  <a:srgbClr val="03244B"/>
                </a:solidFill>
                <a:ea typeface="Calibri" panose="020F0502020204030204" pitchFamily="34" charset="0"/>
                <a:cs typeface="Times New Roman" panose="02020603050405020304" pitchFamily="18" charset="0"/>
              </a:rPr>
              <a:t>Statement of Residence </a:t>
            </a:r>
            <a:r>
              <a:rPr lang="en-US" dirty="0">
                <a:solidFill>
                  <a:srgbClr val="03244B"/>
                </a:solidFill>
                <a:ea typeface="Calibri" panose="020F0502020204030204" pitchFamily="34" charset="0"/>
                <a:cs typeface="Times New Roman" panose="02020603050405020304" pitchFamily="18" charset="0"/>
              </a:rPr>
              <a:t>and the </a:t>
            </a:r>
            <a:r>
              <a:rPr lang="en-US" b="1" dirty="0">
                <a:solidFill>
                  <a:srgbClr val="03244B"/>
                </a:solidFill>
                <a:ea typeface="Calibri" panose="020F0502020204030204" pitchFamily="34" charset="0"/>
                <a:cs typeface="Times New Roman" panose="02020603050405020304" pitchFamily="18" charset="0"/>
              </a:rPr>
              <a:t>Affidavit of Provisional Voter Envelope</a:t>
            </a:r>
            <a:r>
              <a:rPr lang="en-US" dirty="0">
                <a:solidFill>
                  <a:srgbClr val="03244B"/>
                </a:solidFill>
                <a:ea typeface="Calibri" panose="020F0502020204030204" pitchFamily="34" charset="0"/>
                <a:cs typeface="Times New Roman" panose="02020603050405020304" pitchFamily="18" charset="0"/>
              </a:rPr>
              <a:t>—and offers a statutory path for the submission of these forms.</a:t>
            </a:r>
          </a:p>
        </p:txBody>
      </p:sp>
      <p:grpSp>
        <p:nvGrpSpPr>
          <p:cNvPr id="256" name="Group 255">
            <a:extLst>
              <a:ext uri="{FF2B5EF4-FFF2-40B4-BE49-F238E27FC236}">
                <a16:creationId xmlns:a16="http://schemas.microsoft.com/office/drawing/2014/main" id="{3D8EC378-2A78-4A79-A22C-B895A81D5758}"/>
              </a:ext>
            </a:extLst>
          </p:cNvPr>
          <p:cNvGrpSpPr/>
          <p:nvPr/>
        </p:nvGrpSpPr>
        <p:grpSpPr>
          <a:xfrm>
            <a:off x="9228042" y="2305494"/>
            <a:ext cx="2954834" cy="3720985"/>
            <a:chOff x="9219878" y="2485258"/>
            <a:chExt cx="2954834" cy="3720985"/>
          </a:xfrm>
        </p:grpSpPr>
        <p:pic>
          <p:nvPicPr>
            <p:cNvPr id="31" name="Picture 30">
              <a:extLst>
                <a:ext uri="{FF2B5EF4-FFF2-40B4-BE49-F238E27FC236}">
                  <a16:creationId xmlns:a16="http://schemas.microsoft.com/office/drawing/2014/main" id="{00059016-7E1E-4354-9E9C-826DF2A3A6EE}"/>
                </a:ext>
              </a:extLst>
            </p:cNvPr>
            <p:cNvPicPr>
              <a:picLocks noChangeAspect="1"/>
            </p:cNvPicPr>
            <p:nvPr/>
          </p:nvPicPr>
          <p:blipFill>
            <a:blip r:embed="rId5"/>
            <a:stretch>
              <a:fillRect/>
            </a:stretch>
          </p:blipFill>
          <p:spPr>
            <a:xfrm>
              <a:off x="9219878" y="2485258"/>
              <a:ext cx="2573945" cy="3335878"/>
            </a:xfrm>
            <a:prstGeom prst="rect">
              <a:avLst/>
            </a:prstGeom>
            <a:ln>
              <a:solidFill>
                <a:srgbClr val="000000"/>
              </a:solidFill>
            </a:ln>
            <a:effectLst>
              <a:outerShdw blurRad="50800" dist="38100" dir="2700000" algn="tl" rotWithShape="0">
                <a:prstClr val="black">
                  <a:alpha val="40000"/>
                </a:prstClr>
              </a:outerShdw>
            </a:effectLst>
          </p:spPr>
        </p:pic>
        <p:pic>
          <p:nvPicPr>
            <p:cNvPr id="145" name="Picture 144">
              <a:extLst>
                <a:ext uri="{FF2B5EF4-FFF2-40B4-BE49-F238E27FC236}">
                  <a16:creationId xmlns:a16="http://schemas.microsoft.com/office/drawing/2014/main" id="{6A12CA8F-2572-412E-995A-3D68FE900227}"/>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290385" y="4321915"/>
              <a:ext cx="1884327" cy="1884328"/>
            </a:xfrm>
            <a:prstGeom prst="rect">
              <a:avLst/>
            </a:prstGeom>
            <a:noFill/>
            <a:ln>
              <a:noFill/>
            </a:ln>
          </p:spPr>
        </p:pic>
      </p:grpSp>
    </p:spTree>
    <p:extLst>
      <p:ext uri="{BB962C8B-B14F-4D97-AF65-F5344CB8AC3E}">
        <p14:creationId xmlns:p14="http://schemas.microsoft.com/office/powerpoint/2010/main" val="1924514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E67601-10CA-FADB-2AC0-8C05F51420D1}"/>
            </a:ext>
          </a:extLst>
        </p:cNvPr>
        <p:cNvGrpSpPr/>
        <p:nvPr/>
      </p:nvGrpSpPr>
      <p:grpSpPr>
        <a:xfrm>
          <a:off x="0" y="0"/>
          <a:ext cx="0" cy="0"/>
          <a:chOff x="0" y="0"/>
          <a:chExt cx="0" cy="0"/>
        </a:xfrm>
      </p:grpSpPr>
      <p:sp>
        <p:nvSpPr>
          <p:cNvPr id="144" name="Content Placeholder 1">
            <a:extLst>
              <a:ext uri="{FF2B5EF4-FFF2-40B4-BE49-F238E27FC236}">
                <a16:creationId xmlns:a16="http://schemas.microsoft.com/office/drawing/2014/main" id="{CE3FE09F-6BB7-348C-4426-EE93483B78D4}"/>
              </a:ext>
            </a:extLst>
          </p:cNvPr>
          <p:cNvSpPr>
            <a:spLocks noGrp="1"/>
          </p:cNvSpPr>
          <p:nvPr>
            <p:ph idx="1"/>
          </p:nvPr>
        </p:nvSpPr>
        <p:spPr>
          <a:xfrm>
            <a:off x="837922" y="2626604"/>
            <a:ext cx="10497239" cy="3969101"/>
          </a:xfrm>
        </p:spPr>
        <p:txBody>
          <a:bodyPr numCol="2" spcCol="914400">
            <a:noAutofit/>
          </a:bodyPr>
          <a:lstStyle/>
          <a:p>
            <a:pPr>
              <a:lnSpc>
                <a:spcPct val="107000"/>
              </a:lnSpc>
              <a:spcBef>
                <a:spcPts val="0"/>
              </a:spcBef>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An election judge or election clerk</a:t>
            </a:r>
          </a:p>
          <a:p>
            <a:pPr>
              <a:lnSpc>
                <a:spcPct val="107000"/>
              </a:lnSpc>
              <a:spcBef>
                <a:spcPts val="0"/>
              </a:spcBef>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A poll watcher</a:t>
            </a:r>
          </a:p>
          <a:p>
            <a:pPr>
              <a:lnSpc>
                <a:spcPct val="107000"/>
              </a:lnSpc>
              <a:spcBef>
                <a:spcPts val="0"/>
              </a:spcBef>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The Secretary of State</a:t>
            </a:r>
          </a:p>
          <a:p>
            <a:pPr>
              <a:lnSpc>
                <a:spcPct val="107000"/>
              </a:lnSpc>
              <a:spcBef>
                <a:spcPts val="0"/>
              </a:spcBef>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A staff member of the Elections Division of the Office of the Secretary of State performing an official duty in accordance with the Texas Election Code</a:t>
            </a:r>
          </a:p>
          <a:p>
            <a:pPr>
              <a:lnSpc>
                <a:spcPct val="107000"/>
              </a:lnSpc>
              <a:spcBef>
                <a:spcPts val="0"/>
              </a:spcBef>
            </a:pPr>
            <a:r>
              <a:rPr lang="en-US" sz="2400" dirty="0">
                <a:solidFill>
                  <a:srgbClr val="03244B"/>
                </a:solidFill>
                <a:latin typeface="Calibri" panose="020F0502020204030204" pitchFamily="34" charset="0"/>
                <a:ea typeface="Calibri" panose="020F0502020204030204" pitchFamily="34" charset="0"/>
                <a:cs typeface="Times New Roman" panose="02020603050405020304" pitchFamily="18" charset="0"/>
              </a:rPr>
              <a:t>A state inspector</a:t>
            </a:r>
          </a:p>
          <a:p>
            <a:pPr>
              <a:lnSpc>
                <a:spcPct val="107000"/>
              </a:lnSpc>
              <a:spcBef>
                <a:spcPts val="0"/>
              </a:spcBef>
            </a:pP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Bef>
                <a:spcPts val="0"/>
              </a:spcBef>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An election official, a sheriff, or a staff member of an election official or sheriff delivering election supplies</a:t>
            </a:r>
          </a:p>
          <a:p>
            <a:pPr>
              <a:lnSpc>
                <a:spcPct val="107000"/>
              </a:lnSpc>
              <a:spcBef>
                <a:spcPts val="0"/>
              </a:spcBef>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A person admitted to vote</a:t>
            </a:r>
          </a:p>
          <a:p>
            <a:pPr>
              <a:lnSpc>
                <a:spcPct val="107000"/>
              </a:lnSpc>
              <a:spcBef>
                <a:spcPts val="0"/>
              </a:spcBef>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A child under 18 years of age who is accompanying a parent who has been admitted to vote</a:t>
            </a:r>
          </a:p>
          <a:p>
            <a:pPr>
              <a:lnSpc>
                <a:spcPct val="107000"/>
              </a:lnSpc>
              <a:spcBef>
                <a:spcPts val="0"/>
              </a:spcBef>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A person providing assistance to a voter</a:t>
            </a:r>
          </a:p>
        </p:txBody>
      </p:sp>
      <p:grpSp>
        <p:nvGrpSpPr>
          <p:cNvPr id="22" name="Group 21">
            <a:extLst>
              <a:ext uri="{FF2B5EF4-FFF2-40B4-BE49-F238E27FC236}">
                <a16:creationId xmlns:a16="http://schemas.microsoft.com/office/drawing/2014/main" id="{EA027F70-FD13-64A1-C69A-69EE4478E29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8E8FBC6-6B38-BCF6-5ABA-548292B6F23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FAD0A1D-2379-9070-0DCA-B8CA1BACD3D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9D03588-FB48-A5B9-0968-B3B4B999FF1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DA55C04-4B77-5F78-9D19-92351240663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3DB5A45-82B7-122C-E99F-B630DDEA61D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5E529AB-7545-2789-63F2-AA73441F6ED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1E58F19-E778-396E-1982-8762D4B71EE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4F52A8B-4FC4-8A7F-DEFE-729BF5839A1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0545039-A03C-B6FB-34D8-EC1420A1D04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B81E92B-BF50-7BA8-6135-0C308623DB2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9A034F9-8391-123C-4537-21C59A8455B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16835FA-1C62-1836-A283-0A9B17C2933E}"/>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1249592-3825-C3CA-9BB6-22AB5FFEBD4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ABDB71B-0909-9B72-2D01-B5FF7F2034E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5AFD93D-8621-65E6-3682-2D8788508A3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3D640D8-09B9-35E2-536F-9DE9AC06FB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9919840-79EB-5581-F87D-E715616DD59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C87106B-AD3D-47D3-CE41-000F79C1775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9FAE845-07BF-B4B2-89F2-F922A41D344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F6C64DC-84CC-D7CF-8F29-CB9BDB74325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19CD1A5-D6FC-B09A-5F2F-97ECFD92CA0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12B0B1B-734E-49CB-BEA3-3D67E30E53C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D18B534-FDCB-D52C-E10B-E3EFA0F6E9C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06C85EA-755E-75B8-9D1A-1AE26487AE3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9459DA2C-CFBC-D276-3957-42550CF143D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88FDE0B-4125-0F72-78C1-E850D5A04A2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66F51D0-A661-37AB-21C1-C9FF117AD9C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0DE1EE2D-A76B-D565-F976-EFA614C6DD6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931A529-42E0-0B84-2EF0-8BD70619EA6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2BB7965-D2D9-1291-A7D1-292718CD38C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60AAD1C-44EE-06D1-783F-87E9E5BD7B4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AE2ECCE-AB17-96E9-F6C8-1CCA2DF042D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B59578E-6C60-E987-4B3C-1B2D9FB8DC2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5D1610E-DEB5-F64F-D3D8-726C1CA50C6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41E2B1A-031C-0E2B-CE55-A6991177C2E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4C25237-7252-D2E1-16E7-B9389D8BFCB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B16C27A-2784-3FAC-D207-514389F47A5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0C9E3BD-C4DC-2EED-EA5A-AD85F23296E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7D47BC5-C72D-FC1A-63D8-CBBD6F2DED2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2D5703E-9845-EA3D-1A9A-AC346157F04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424FB2A-05F6-3F34-814F-8A472E11C22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29A84B4-C93B-48E9-F80A-A3B7533C69C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D3E5400-D8EB-17F8-3CC5-252C31A1B29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E893EEE-694D-DF7B-4DE1-571C3C96F1D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5756A19-CFA1-607A-CAD8-508B46C2AA7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C1C3FD6-EDF1-A498-1FF2-62EF67D7EB8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0C529F2-66D5-A554-A11F-8DB2CE7829F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738080F-C87B-0FEF-E34D-6598A4F84A9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E46DA96C-F50E-313C-33DD-EA6D2A3AF83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3FA528-AF3A-B464-55D2-874F340BA07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06F23C4-AC58-B30C-9005-239871FF448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7D776C4-8412-A46D-1CA8-052EFB0BF25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47659553-1A85-0509-47C7-D6FBAC7E381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A173EF5-A4A9-7DCE-561F-D60E4999574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D8A234D-8ECD-0ACC-F5FD-235D0039A55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D75D1E0-F11C-EADE-443F-DACA160505E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4B7F232-03BF-0550-47A0-2ABA22E5501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2EA4752-BE34-1A4F-32D0-72C9FEB0733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439B80C-D18E-C895-FDD6-4E5BEAF7E95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14DC92A-E791-338C-6032-815CDDA4AB2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179C281-187F-E5E1-9171-E1ACEDB2C48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EBF59D9-22D7-D3CC-9B85-5CE0C3AF12A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C770E10-0E95-B330-F01E-5E416F8120F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7BFB6EB-2B0E-A86C-533C-BF4910FB79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56853F5B-930C-F38A-50BA-5260218F6FD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EB98EA-AFF9-6DF2-2DAB-03990D2D999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6CD241D-7A2C-9935-6B18-4CB31377026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D206E3C-8838-8D62-C1A7-416C9C3C7A6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1095DFA-1AFA-C0A9-EC90-B889DCD5C35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E8FE472-DF30-99AA-59AE-38414BF9372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323EB99-98D9-97EF-40FB-D254C181DF9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37A9054-5E52-4A36-7B82-FBA42A06112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4E3EDBE-30F1-2451-FFBB-4B62952F565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91892A0-7652-370E-B79C-A4133795578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9AB8399-7F4A-9271-07D2-705439FC974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D574AFF-C09B-67B6-EF30-194A0EA7F3A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108080A-9C5C-D6C0-E562-3865A5D92A9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FDD5220-AD28-73D4-A622-171541B19C8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2066823-74C4-1BF0-D651-994ECF493AC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B17D653-2280-8AB0-99A1-3B9FC910A78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8DFD86F-B045-16EA-A203-0CA71D60DA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73658E1-FBAC-8D0B-A5CE-98BC363B18B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288CFB9-08FC-0EA7-E5A7-353E684CA70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AB38655-04E7-F42C-93B1-B2C36E79718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818F37B-456D-1504-33DD-C3F3FC69AA3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FE0E35F-7596-AE5A-A1AF-290CA4225AF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ECF2017-7579-7171-5C06-ED192B94204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3F1AE94-B10E-2AC4-248E-12449D6C0C9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6B590F1-B8D9-7010-137B-6CE66CCA497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5753762-DCA1-D185-BD64-3430704A9B4B}"/>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A6BDCD5-8C27-3938-864C-437D4BD2133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F8542A2-F4B8-D886-7C4B-AA98A1DE22A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AD1349A-75D9-FC4A-F25D-2028E83CB77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312B579-9A88-B380-B3EB-B549D67C3DE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ED49513-253D-D2BE-F39C-E8E6A7E9DCA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EA1030C-8C82-9213-EB10-F992D1B40D0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A65F8F6-30F0-C99B-D17E-CAF6A1D4DD8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0603FF7-DE39-D504-3DA8-BFBA83E4214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99BF14B-D3E7-4ADE-F9DF-B0442FC9E51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0533F2D-876B-1A85-3EBE-3E4CAAD5125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9493EBB-0BC1-4574-D86A-3B6A7B10478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E544437-F008-8452-8229-A12509B5F53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973AB28-15EF-8632-75CE-1A0DEA0C85F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2C2B742-A68E-636B-A61F-60C20A2B8B6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66F9565-A047-53DA-284E-119CD1B21AA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47732CE-98AC-334C-828B-A0ADA485032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ACA1C5C-8975-0373-8337-272C5CD7AEA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7CE8CB9-F6E2-A33A-9CD5-EB439FCA952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99893A0-8DF2-5702-DA8D-C02C036B64C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51E2556-C79E-EECB-EE78-9029FCF85D2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67C84B0-B2E5-74DF-D7EC-E569E729177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4355CA8-95B5-841E-F9D0-299626404996}"/>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858E6CC-ECE6-956F-18D2-5A2E378A554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F056E3A-6EBC-7864-523C-89A35232581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708558E1-CA29-1874-53C4-80660394F5B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C113659-8766-9C0C-7911-DE690DE31E7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F73DB78C-A79B-A1B6-5454-83D8D84F2DF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A892C54-7CA0-C020-E896-8942DD237EE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5DCCE6E-A78E-BD73-278F-85248BDBA78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D7F49C-6582-2193-A57F-F75EB0C6756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D4A2FE7-2823-E7E8-A202-9D018EAC842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0306036-089E-531A-8D6C-39386F85EEE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C777D10-7017-0E20-8CB4-B15DD0BD791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0C12C3D-2235-85EE-FC89-2323334A8A1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9AA327C-B52F-CBAC-BA60-391C4C7CF73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8F6486D-F75D-AE49-C03D-54FB6FABCBD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56B35C7-26FA-9877-ADDD-AE8C2ED5CB1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CA99AA-FB90-700A-8C6B-485B400A016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AE08B3E-CDE4-D1A9-E9FF-69761F6945D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A6ADCAC-701A-AB48-2559-48DE0D222A3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2FD1642-1596-731D-458B-D88BD0743B5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4FA91BA-747C-E7B8-207F-B09B5B4BEF9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18" name="TextBox 117">
            <a:extLst>
              <a:ext uri="{FF2B5EF4-FFF2-40B4-BE49-F238E27FC236}">
                <a16:creationId xmlns:a16="http://schemas.microsoft.com/office/drawing/2014/main" id="{50C42F55-A4E9-9460-EA75-91C0FCBBA0F2}"/>
              </a:ext>
            </a:extLst>
          </p:cNvPr>
          <p:cNvSpPr txBox="1"/>
          <p:nvPr/>
        </p:nvSpPr>
        <p:spPr>
          <a:xfrm>
            <a:off x="856972" y="2224413"/>
            <a:ext cx="10206682" cy="470000"/>
          </a:xfrm>
          <a:prstGeom prst="rect">
            <a:avLst/>
          </a:prstGeom>
          <a:noFill/>
        </p:spPr>
        <p:txBody>
          <a:bodyPr wrap="square">
            <a:spAutoFit/>
          </a:bodyPr>
          <a:lstStyle/>
          <a:p>
            <a:pPr marL="0" marR="0" lvl="0" indent="0" algn="just" defTabSz="914400" rtl="0" eaLnBrk="1" fontAlgn="auto" latinLnBrk="0" hangingPunct="1">
              <a:lnSpc>
                <a:spcPct val="107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 following people are legally permitted to be inside polling places:</a:t>
            </a:r>
          </a:p>
        </p:txBody>
      </p:sp>
      <p:sp>
        <p:nvSpPr>
          <p:cNvPr id="141" name="Slide Number Placeholder 3">
            <a:extLst>
              <a:ext uri="{FF2B5EF4-FFF2-40B4-BE49-F238E27FC236}">
                <a16:creationId xmlns:a16="http://schemas.microsoft.com/office/drawing/2014/main" id="{98626C0A-228B-4464-B764-FE1C41698EC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47</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6219F916-B736-40E8-B5FB-D78D043DF9A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People Permitted in a Polling Place</a:t>
            </a:r>
          </a:p>
        </p:txBody>
      </p:sp>
      <p:sp>
        <p:nvSpPr>
          <p:cNvPr id="142" name="Slide Number Placeholder 3">
            <a:extLst>
              <a:ext uri="{FF2B5EF4-FFF2-40B4-BE49-F238E27FC236}">
                <a16:creationId xmlns:a16="http://schemas.microsoft.com/office/drawing/2014/main" id="{8A1A59FB-7F1E-46A2-ABE1-06B81470954B}"/>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3.2A</a:t>
            </a:r>
          </a:p>
        </p:txBody>
      </p:sp>
    </p:spTree>
    <p:extLst>
      <p:ext uri="{BB962C8B-B14F-4D97-AF65-F5344CB8AC3E}">
        <p14:creationId xmlns:p14="http://schemas.microsoft.com/office/powerpoint/2010/main" val="1791064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E67601-10CA-FADB-2AC0-8C05F51420D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027F70-FD13-64A1-C69A-69EE4478E29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8E8FBC6-6B38-BCF6-5ABA-548292B6F23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FAD0A1D-2379-9070-0DCA-B8CA1BACD3D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9D03588-FB48-A5B9-0968-B3B4B999FF1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DA55C04-4B77-5F78-9D19-92351240663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3DB5A45-82B7-122C-E99F-B630DDEA61D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5E529AB-7545-2789-63F2-AA73441F6ED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1E58F19-E778-396E-1982-8762D4B71EE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4F52A8B-4FC4-8A7F-DEFE-729BF5839A1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0545039-A03C-B6FB-34D8-EC1420A1D04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B81E92B-BF50-7BA8-6135-0C308623DB2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9A034F9-8391-123C-4537-21C59A8455B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16835FA-1C62-1836-A283-0A9B17C2933E}"/>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1249592-3825-C3CA-9BB6-22AB5FFEBD4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ABDB71B-0909-9B72-2D01-B5FF7F2034E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5AFD93D-8621-65E6-3682-2D8788508A3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3D640D8-09B9-35E2-536F-9DE9AC06FB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9919840-79EB-5581-F87D-E715616DD59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C87106B-AD3D-47D3-CE41-000F79C1775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9FAE845-07BF-B4B2-89F2-F922A41D344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F6C64DC-84CC-D7CF-8F29-CB9BDB74325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19CD1A5-D6FC-B09A-5F2F-97ECFD92CA0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12B0B1B-734E-49CB-BEA3-3D67E30E53C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D18B534-FDCB-D52C-E10B-E3EFA0F6E9C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06C85EA-755E-75B8-9D1A-1AE26487AE3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9459DA2C-CFBC-D276-3957-42550CF143D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88FDE0B-4125-0F72-78C1-E850D5A04A2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66F51D0-A661-37AB-21C1-C9FF117AD9C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0DE1EE2D-A76B-D565-F976-EFA614C6DD6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931A529-42E0-0B84-2EF0-8BD70619EA6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2BB7965-D2D9-1291-A7D1-292718CD38C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60AAD1C-44EE-06D1-783F-87E9E5BD7B4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AE2ECCE-AB17-96E9-F6C8-1CCA2DF042D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B59578E-6C60-E987-4B3C-1B2D9FB8DC2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5D1610E-DEB5-F64F-D3D8-726C1CA50C6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41E2B1A-031C-0E2B-CE55-A6991177C2E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4C25237-7252-D2E1-16E7-B9389D8BFCB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B16C27A-2784-3FAC-D207-514389F47A5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0C9E3BD-C4DC-2EED-EA5A-AD85F23296E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7D47BC5-C72D-FC1A-63D8-CBBD6F2DED2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2D5703E-9845-EA3D-1A9A-AC346157F04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424FB2A-05F6-3F34-814F-8A472E11C22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29A84B4-C93B-48E9-F80A-A3B7533C69C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D3E5400-D8EB-17F8-3CC5-252C31A1B29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E893EEE-694D-DF7B-4DE1-571C3C96F1D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5756A19-CFA1-607A-CAD8-508B46C2AA7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C1C3FD6-EDF1-A498-1FF2-62EF67D7EB8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0C529F2-66D5-A554-A11F-8DB2CE7829F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738080F-C87B-0FEF-E34D-6598A4F84A9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E46DA96C-F50E-313C-33DD-EA6D2A3AF83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3FA528-AF3A-B464-55D2-874F340BA07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06F23C4-AC58-B30C-9005-239871FF448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7D776C4-8412-A46D-1CA8-052EFB0BF25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47659553-1A85-0509-47C7-D6FBAC7E381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A173EF5-A4A9-7DCE-561F-D60E4999574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D8A234D-8ECD-0ACC-F5FD-235D0039A55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D75D1E0-F11C-EADE-443F-DACA160505E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4B7F232-03BF-0550-47A0-2ABA22E5501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2EA4752-BE34-1A4F-32D0-72C9FEB0733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439B80C-D18E-C895-FDD6-4E5BEAF7E95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14DC92A-E791-338C-6032-815CDDA4AB2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179C281-187F-E5E1-9171-E1ACEDB2C48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EBF59D9-22D7-D3CC-9B85-5CE0C3AF12A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C770E10-0E95-B330-F01E-5E416F8120F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7BFB6EB-2B0E-A86C-533C-BF4910FB79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56853F5B-930C-F38A-50BA-5260218F6FD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EB98EA-AFF9-6DF2-2DAB-03990D2D999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6CD241D-7A2C-9935-6B18-4CB31377026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D206E3C-8838-8D62-C1A7-416C9C3C7A6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1095DFA-1AFA-C0A9-EC90-B889DCD5C35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E8FE472-DF30-99AA-59AE-38414BF9372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323EB99-98D9-97EF-40FB-D254C181DF9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37A9054-5E52-4A36-7B82-FBA42A06112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4E3EDBE-30F1-2451-FFBB-4B62952F565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91892A0-7652-370E-B79C-A4133795578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9AB8399-7F4A-9271-07D2-705439FC974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D574AFF-C09B-67B6-EF30-194A0EA7F3A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108080A-9C5C-D6C0-E562-3865A5D92A9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FDD5220-AD28-73D4-A622-171541B19C8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2066823-74C4-1BF0-D651-994ECF493AC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B17D653-2280-8AB0-99A1-3B9FC910A78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8DFD86F-B045-16EA-A203-0CA71D60DA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73658E1-FBAC-8D0B-A5CE-98BC363B18B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288CFB9-08FC-0EA7-E5A7-353E684CA70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AB38655-04E7-F42C-93B1-B2C36E79718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818F37B-456D-1504-33DD-C3F3FC69AA3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FE0E35F-7596-AE5A-A1AF-290CA4225AF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ECF2017-7579-7171-5C06-ED192B94204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3F1AE94-B10E-2AC4-248E-12449D6C0C9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6B590F1-B8D9-7010-137B-6CE66CCA497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5753762-DCA1-D185-BD64-3430704A9B4B}"/>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A6BDCD5-8C27-3938-864C-437D4BD2133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F8542A2-F4B8-D886-7C4B-AA98A1DE22A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AD1349A-75D9-FC4A-F25D-2028E83CB77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312B579-9A88-B380-B3EB-B549D67C3DE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ED49513-253D-D2BE-F39C-E8E6A7E9DCA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EA1030C-8C82-9213-EB10-F992D1B40D0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A65F8F6-30F0-C99B-D17E-CAF6A1D4DD8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0603FF7-DE39-D504-3DA8-BFBA83E4214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99BF14B-D3E7-4ADE-F9DF-B0442FC9E51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0533F2D-876B-1A85-3EBE-3E4CAAD5125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9493EBB-0BC1-4574-D86A-3B6A7B10478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E544437-F008-8452-8229-A12509B5F53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973AB28-15EF-8632-75CE-1A0DEA0C85F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2C2B742-A68E-636B-A61F-60C20A2B8B6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66F9565-A047-53DA-284E-119CD1B21AA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47732CE-98AC-334C-828B-A0ADA485032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ACA1C5C-8975-0373-8337-272C5CD7AEA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7CE8CB9-F6E2-A33A-9CD5-EB439FCA952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99893A0-8DF2-5702-DA8D-C02C036B64C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51E2556-C79E-EECB-EE78-9029FCF85D2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67C84B0-B2E5-74DF-D7EC-E569E729177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4355CA8-95B5-841E-F9D0-299626404996}"/>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858E6CC-ECE6-956F-18D2-5A2E378A554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F056E3A-6EBC-7864-523C-89A35232581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708558E1-CA29-1874-53C4-80660394F5B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C113659-8766-9C0C-7911-DE690DE31E7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F73DB78C-A79B-A1B6-5454-83D8D84F2DF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A892C54-7CA0-C020-E896-8942DD237EE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5DCCE6E-A78E-BD73-278F-85248BDBA78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D7F49C-6582-2193-A57F-F75EB0C6756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D4A2FE7-2823-E7E8-A202-9D018EAC842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0306036-089E-531A-8D6C-39386F85EEE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C777D10-7017-0E20-8CB4-B15DD0BD791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0C12C3D-2235-85EE-FC89-2323334A8A1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9AA327C-B52F-CBAC-BA60-391C4C7CF73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8F6486D-F75D-AE49-C03D-54FB6FABCBD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56B35C7-26FA-9877-ADDD-AE8C2ED5CB1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CA99AA-FB90-700A-8C6B-485B400A016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AE08B3E-CDE4-D1A9-E9FF-69761F6945D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A6ADCAC-701A-AB48-2559-48DE0D222A3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2FD1642-1596-731D-458B-D88BD0743B5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4FA91BA-747C-E7B8-207F-B09B5B4BEF9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18" name="TextBox 117">
            <a:extLst>
              <a:ext uri="{FF2B5EF4-FFF2-40B4-BE49-F238E27FC236}">
                <a16:creationId xmlns:a16="http://schemas.microsoft.com/office/drawing/2014/main" id="{50C42F55-A4E9-9460-EA75-91C0FCBBA0F2}"/>
              </a:ext>
            </a:extLst>
          </p:cNvPr>
          <p:cNvSpPr txBox="1"/>
          <p:nvPr/>
        </p:nvSpPr>
        <p:spPr>
          <a:xfrm>
            <a:off x="856972" y="2224413"/>
            <a:ext cx="10558172" cy="2841034"/>
          </a:xfrm>
          <a:prstGeom prst="rect">
            <a:avLst/>
          </a:prstGeom>
          <a:noFill/>
        </p:spPr>
        <p:txBody>
          <a:bodyPr wrap="square">
            <a:spAutoFit/>
          </a:bodyPr>
          <a:lstStyle/>
          <a:p>
            <a:pPr>
              <a:lnSpc>
                <a:spcPct val="107000"/>
              </a:lnSpc>
              <a:defRPr/>
            </a:pPr>
            <a:r>
              <a:rPr lang="en-US" sz="2400" i="1" dirty="0">
                <a:latin typeface="Calibri" panose="020F0502020204030204" pitchFamily="34" charset="0"/>
                <a:ea typeface="Calibri" panose="020F0502020204030204" pitchFamily="34" charset="0"/>
                <a:cs typeface="Times New Roman" panose="02020603050405020304" pitchFamily="18" charset="0"/>
              </a:rPr>
              <a:t>Note: </a:t>
            </a:r>
            <a:r>
              <a:rPr lang="en-US" sz="2400" dirty="0">
                <a:latin typeface="Calibri" panose="020F0502020204030204" pitchFamily="34" charset="0"/>
                <a:ea typeface="Calibri" panose="020F0502020204030204" pitchFamily="34" charset="0"/>
                <a:cs typeface="Times New Roman" panose="02020603050405020304" pitchFamily="18" charset="0"/>
              </a:rPr>
              <a:t>Allow first responders in the polling place if there is a medical emergency or law enforcement personnel if there is a threat situation. The authority conducting the election may provide you with emergency procedures if you have to evacuate                       the polling place. There are certain situations where other personnel may have to access the polling place. Contact the authority conducting the election if a situation occurs.</a:t>
            </a:r>
          </a:p>
          <a:p>
            <a:pPr marL="0" marR="0" lvl="0" indent="0" algn="just" defTabSz="914400" rtl="0" eaLnBrk="1" fontAlgn="auto" latinLnBrk="0" hangingPunct="1">
              <a:lnSpc>
                <a:spcPct val="107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1" name="Slide Number Placeholder 3">
            <a:extLst>
              <a:ext uri="{FF2B5EF4-FFF2-40B4-BE49-F238E27FC236}">
                <a16:creationId xmlns:a16="http://schemas.microsoft.com/office/drawing/2014/main" id="{98626C0A-228B-4464-B764-FE1C41698EC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48</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6219F916-B736-40E8-B5FB-D78D043DF9A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People Permitted in a Polling Place</a:t>
            </a:r>
          </a:p>
        </p:txBody>
      </p:sp>
      <p:sp>
        <p:nvSpPr>
          <p:cNvPr id="144" name="Slide Number Placeholder 3">
            <a:extLst>
              <a:ext uri="{FF2B5EF4-FFF2-40B4-BE49-F238E27FC236}">
                <a16:creationId xmlns:a16="http://schemas.microsoft.com/office/drawing/2014/main" id="{CAE7DD7E-DAE4-4739-8DC9-FA9C486DAFF0}"/>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3.2A</a:t>
            </a:r>
          </a:p>
        </p:txBody>
      </p:sp>
    </p:spTree>
    <p:extLst>
      <p:ext uri="{BB962C8B-B14F-4D97-AF65-F5344CB8AC3E}">
        <p14:creationId xmlns:p14="http://schemas.microsoft.com/office/powerpoint/2010/main" val="688047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A4EC9D-FB14-39CA-A3B0-7DE93FFDDBB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BDAC2BC-34EA-01DF-735B-5F684030EE0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0EDED0F-D0AF-0874-8251-BBC855ADA3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0EFFD00-5F02-82C1-478F-B3BF8A9847A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96B0894-7881-72DC-8E02-E8A22B255FC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8FF56A6-1C1F-FACD-2DF7-F1A7307B9CE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5229D5C-B763-2334-B01F-A2A0FE6332D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A821966-5CAC-07B7-E449-650DDD96AA5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764617C-4BD0-E1C1-981F-AF9BDB0BA1A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D0EEAE7-CFAB-BCE4-5BA8-F69602B839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77E7058-4DCB-117B-1356-4B468BF612D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ED42B1F-C5CC-9C08-0DE0-7B2B581FF60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D2BDAFE-7A1C-33F7-97BC-E7246F239E2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03350D3-C9C9-214E-6D07-28E8F036EAE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DC5F623-5771-5E91-113C-92CD638F620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2C9B636-6D82-7267-4738-DFE73F30D2D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DFEC0FF-C477-C5F8-A3C5-7497E7C6B45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48998-0D7F-4AD3-8407-BBDC8FB53CB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8339A9B-8A7E-DF79-DF4F-63391586651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AB9C24C-F77E-0600-261D-A0797B7E650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899FC78-2391-300D-8707-31E32ADC8D9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4DC9C0E-C6C6-8699-DC5E-B74B565D0B1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75187C-5B41-6EEA-7FB7-7CF6B88C3F2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DFB3A17-1624-AE89-E0ED-5006E94F9E6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975FC5F2-5BA1-3004-845A-EBABF3CAC576}"/>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CDDD0D5-431A-67CD-FF01-CDBE7688EB5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343E242-75CF-A46D-D5BA-5564E43363D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B9F7F2A-8852-E22D-32B5-BB41843DAAA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9906892-5577-73B4-DC90-19E9B557F8C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25EF8C4-417C-1B65-1B2D-12E29D8078B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1935483-0B69-FA26-747A-FF9688A425B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AF2AF28-B8E7-6A27-0FD1-399EFC3735B4}"/>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F79AEDA-69AF-306C-C994-C367D3E0EA8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C1DB7FD-08F7-F496-9DF4-E8BC035C7B2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E3505C5-4AA3-10B8-B7CC-93D70376AC8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DBB8007-AA25-0C12-5AC3-DE9FAF564D8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0F26A50-CFFE-B72B-2A58-E15224821A5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AA7E0A-1899-37EB-DD4A-F8D256EE3CD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55735E5-07C9-0365-2942-65D01AB9E93B}"/>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CC77437-07C6-34A2-6A86-F1BA44EC7E4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3573CF7-89E9-283C-9223-D53DE2B4E59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28C0511-056D-69F8-0398-E33200C0923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85EDC6D4-7F0A-7EA2-56A9-E71FB04C333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9161C7C-5B59-ED2B-BA96-8300529EB78F}"/>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35015D45-725D-1649-D2C4-F4C070057EF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B86FE81-639B-15D8-D72A-69FDE70E4BD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DE9EAEC-BDFE-719E-A4B8-2DDF1838DA4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92A7189-B799-9E18-6C03-071DF686425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44AAEDC-D20D-F465-110C-57CE68A9988C}"/>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C060FD8-82F8-AF31-5C44-9BB25C9B1FC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4CAD2F4-08D9-13D4-311B-A9AC7E3B9A8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0FBB978-2AFA-9937-003E-5A068BDD7A8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EB0BD6B-C601-09EA-F64F-45387F9C067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DC2068B-EFD2-26E8-2C9D-76CD16A1840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7A56D02-0A2F-0C8F-5F4E-6670ED0C1BD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7904823-A76E-9648-4122-EAF6F4F6EAF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7676EFD-522C-654A-0F1A-CA8C2604EC3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074F0E2-84FF-4FA6-53DD-37037C8EE6B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FF29122-2085-F04B-1077-D6987E9B8B6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D43383C-98B0-360A-4C08-F202EF4A401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9992088-0EE5-87AC-CDB2-95CA2E9F072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A6887FF-372F-2A11-8EB4-5C2CF25557A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8F430FF-9A3A-E578-55F2-EB48EEF6AA3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16B3140-D2D3-7052-3F50-9A714B54AD66}"/>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291BBB9-2B44-A48F-A8C6-F46182FD6BB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722E47A-5EDC-6823-6559-AA9DA6981FC6}"/>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29BC6E9-64FE-8DC5-BA1F-C7CD4E63FCF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F4BDEDE-5E29-11D9-DD27-7F980201E9D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43EDB00-D8A9-2349-2FCA-E91599FB878B}"/>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ED3174D-03A9-1452-65EC-1B457D172FB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320B5E2-0D24-A120-50A7-EDA890F6EAB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1AC5FFD-9F42-7072-6669-B9B646F2958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E3B6024-278E-4E36-99DB-40D549FB24AB}"/>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B8FC4F7-1BAD-BA4B-9FF6-9DDC58C7397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DCB36C5-FCC4-7914-EB7F-B26C0987235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B0DB548-DB38-A599-2F59-EB15809D140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6678379-AF42-B8C6-BB15-7490A139B2D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1141C93-2AB4-F37E-CC77-7B02DE87753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78AB536-2462-693E-D65A-61903228188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3CD3FCA-D433-265E-2211-DBC094E0DE3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4AFEA2B-8C27-510A-0631-4EFAE423641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3D63354-7F4F-4475-A6FE-5E78C2B59C8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A1613131-1C3F-8989-8F39-617714E76BB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9A1F418-DF1C-9CCC-35A7-287A4EE8510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F58089-03F8-5211-33B5-21B97333FF7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0090D65-3854-3DD5-6726-848D63D85E1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515810A-0A78-9BCE-054A-019E6C52F6B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C9AFE42-4B17-0EE4-57D9-BE3BD9022B9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493F4C1-D1EC-BCC4-C008-4B82DBFD419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C7F646C-F686-F7DE-CB67-ED55C46FEEB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38E6021-CA8A-7ED7-8CC7-422641B7916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EAFB403-4AEC-9473-8410-0CAC43EE6CD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B6746CC-7C7D-B834-77E0-85C86299080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060B760-59EA-C1D8-F9A4-6FAE8D3E7B8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6409D06-C948-1C51-62F2-E531555A6BA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6834FEE-9C8C-21C1-CDC4-2F46FF6A707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7B6A88C-8579-84CC-1872-107FAC98858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441F44D-60A0-9D20-184D-0675C226CE8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1620DD6-99F8-C7DB-6D1C-58126A9F891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3AE6092-D9D2-D753-B4F0-6408660B27E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69F9F2-3923-83BC-1570-9CCCCF7EA13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0D0C975-88FD-27B6-EAD2-7F326A2DAA4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654CE69-2268-D8C0-245C-6AB3EE4ECAD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5EB7655-185C-771D-40AD-9B6DD3A4151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D1099F2-4B9D-BDB4-3B2D-8BA3D224F35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8E74D7E-A726-B57B-BB0C-97881D4DF2C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1E90221-5434-BE5E-ADFF-CD6EC1FB5B9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B27494D-723D-6FE0-0495-57F50909E1A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54616D6-C60B-7154-573C-B0B0DB1B75F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3B5FDFE-1998-50C6-9CE0-00E91418244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4153131-C4C4-4CD9-4BA6-8BAEAFC65C5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7C80821-4F05-E929-4C29-CD9B7F7B6E0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039AD07-2577-1AF0-59C2-C6789D523C7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42650C4-74D7-16F6-FB15-1CB481A0ED1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62C4550-998E-9909-04D2-1CB1197E7434}"/>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E4D3440-4E45-DC64-34A1-69AC080A7AA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9E7D2A8-97C6-6AE4-916A-9FA147EFA12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9184EE2D-A901-7D92-791C-3583D3FD553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AAF18B5-3DAB-ED34-EC9E-A2C1F27747E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E50629E-4288-C320-4378-A6EBE8E87B2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6626B76-4A97-B211-13DC-81D6271C2CC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7FE002D-FFA7-4C6F-0361-2FB3AE5732A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72FA6DB-40B3-77BC-BF21-421BB9E7ED2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1FF249B-B468-A64C-8C92-9C30F9153C7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1353251-7B20-B09B-BA16-25DA3767740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9393267-31EB-0564-B2C5-7DF80FE4A48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E20D48C-9847-F20A-11FB-D65BFDB8D60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270452B-5E6F-0AC4-40AB-D658281E396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908D490-5F60-D42A-172E-75EDE6829A8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755A191-FE91-1B44-45F6-EEE91EE3E80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3F5FDB3-F3F6-70ED-5718-F6CD10B4463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B4D345F-1F14-3A72-F795-E5BACEE8C7F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7F657E0-5B14-20B8-DD38-8467BE7535D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F0F55B8-B389-C8DC-719F-563D274499B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6" name="Slide Number Placeholder 3">
            <a:extLst>
              <a:ext uri="{FF2B5EF4-FFF2-40B4-BE49-F238E27FC236}">
                <a16:creationId xmlns:a16="http://schemas.microsoft.com/office/drawing/2014/main" id="{7959AA2A-C28E-4743-AEEA-3FEF8BEE8C2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49</a:t>
            </a:fld>
            <a:endParaRPr lang="en-US" dirty="0">
              <a:solidFill>
                <a:schemeClr val="tx1"/>
              </a:solidFill>
              <a:latin typeface="Calibri" panose="020F0502020204030204"/>
            </a:endParaRPr>
          </a:p>
        </p:txBody>
      </p:sp>
      <p:sp>
        <p:nvSpPr>
          <p:cNvPr id="147" name="Title 2">
            <a:extLst>
              <a:ext uri="{FF2B5EF4-FFF2-40B4-BE49-F238E27FC236}">
                <a16:creationId xmlns:a16="http://schemas.microsoft.com/office/drawing/2014/main" id="{E7D2AEE8-FFC0-4217-9E35-52A0A6DE02B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Candidates</a:t>
            </a:r>
          </a:p>
        </p:txBody>
      </p:sp>
      <p:sp>
        <p:nvSpPr>
          <p:cNvPr id="148" name="Content Placeholder 256">
            <a:extLst>
              <a:ext uri="{FF2B5EF4-FFF2-40B4-BE49-F238E27FC236}">
                <a16:creationId xmlns:a16="http://schemas.microsoft.com/office/drawing/2014/main" id="{D8346F11-79A3-46A4-AAFC-8C4C0702EE58}"/>
              </a:ext>
            </a:extLst>
          </p:cNvPr>
          <p:cNvSpPr txBox="1">
            <a:spLocks/>
          </p:cNvSpPr>
          <p:nvPr/>
        </p:nvSpPr>
        <p:spPr>
          <a:xfrm>
            <a:off x="838199" y="2223699"/>
            <a:ext cx="10726023" cy="267560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Candidates are prohibited from being in a polling place for any reason other than voting, official business in the polling place, or assisting a voter upon the voter’s request. </a:t>
            </a:r>
          </a:p>
          <a:p>
            <a:r>
              <a:rPr lang="en-US" dirty="0"/>
              <a:t>Exceptions exist if the candidate is not in plain view or hearing of voters in the voting area, or in an area where persons are being accepted for voting, and is not engaged in campaign activities. </a:t>
            </a:r>
          </a:p>
          <a:p>
            <a:r>
              <a:rPr lang="en-US" dirty="0"/>
              <a:t>A violation is a Class C misdemeanor.</a:t>
            </a:r>
          </a:p>
        </p:txBody>
      </p:sp>
      <p:sp>
        <p:nvSpPr>
          <p:cNvPr id="144" name="Slide Number Placeholder 3">
            <a:extLst>
              <a:ext uri="{FF2B5EF4-FFF2-40B4-BE49-F238E27FC236}">
                <a16:creationId xmlns:a16="http://schemas.microsoft.com/office/drawing/2014/main" id="{3E79A8FC-A5FC-4A63-B726-EA9E7FB3D05B}"/>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3.2B</a:t>
            </a:r>
          </a:p>
        </p:txBody>
      </p:sp>
    </p:spTree>
    <p:extLst>
      <p:ext uri="{BB962C8B-B14F-4D97-AF65-F5344CB8AC3E}">
        <p14:creationId xmlns:p14="http://schemas.microsoft.com/office/powerpoint/2010/main" val="4149869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7E53D2EF-C64A-4646-A2B2-6B3A75938DB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DFE14709-73C7-4C63-AB2A-69868386231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83C2AF7-D162-4079-B434-8F3C4003236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FA89D9B-019A-4BF7-9C91-11CC89F59B1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B89EA6-DD18-4896-A7DF-010751778B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7C32E2E-6AE7-4AA1-9449-BEE66617553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2701B64-BACA-4119-844F-385CFABB856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B8DE9C9-3AE6-457D-943B-EF5BCCDF60D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A4B0663-B950-4B8B-B49D-E74F2F320AA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717423C-A787-4AE5-8BB4-47B2D06AA6D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B1F04F-3FDF-4511-ADE4-38681B49466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106CFD-CF1F-4C3E-966F-912F423B6B9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39775D7-A3B4-49B9-8C51-1A3B99B752A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29837B-A769-424B-B1A8-ED70D9F4536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5B38A66-B759-4645-881E-CDD76832CB0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0B7300B-625E-45C6-A508-9823380438C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C31CFB-4123-423C-AFE0-1C9A4E84C62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75E4BC5-A77D-406C-A16F-5B69D6E7B6D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0B9B85D-1E4C-4E7A-8931-716CE4416B1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374602A-ED70-4792-BBFE-DA7B3097485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6034DFA-523D-45C6-BB63-5FE53A30D5D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BE6E478-873B-4949-BBB1-C9C509C022D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D29821-C440-49BA-A6DC-6290B8999BC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5DD17AB-FDFF-4F53-811C-436D30CCCDE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803DB87-D8DB-4208-8865-265CD18A83F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3DEE32F-3528-4FAB-A32F-E8CE24A3742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FC113E1-7AC2-4ABE-A598-A7189BC9746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03F899A-0A23-453A-B9DF-88592AAF95C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C7D15F3-2BC2-48CA-A4A7-A8941F09974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15206E4-D18B-4FE3-BC69-13D9676C104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11C02CA-FFC9-46F0-BB41-C0BFBD13ABE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83E33F6-BFA6-4351-96FC-6A59A0B152F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F7C1515-6F93-427B-9BA3-9E69A5C696F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96B942E-426C-4F0B-9867-19BB135C05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28460E8-9D75-4C00-8C39-06250F51B3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FB64B50-417A-4D08-8432-DEF35B37A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7087772-1445-4331-B59B-15EBE21003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30CB820-7F14-4B40-BFD0-F7D963C4A5D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586AF6-5A02-4979-B1C4-A1AAC530B99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0260040-0EF4-45CC-9DE1-2041B0EB311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C0690E8-7165-411D-8407-98D0FE72C21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92E7F6E-76EA-40A9-BA3D-D4C55A183BC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3424189-9EF5-4E1D-90F0-9192B8D348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DCCC468-FFD8-4A0E-A2F1-B9EE2236A5D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9B787F6-E883-44E5-8445-8F3316B6D0F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286CD31-1A80-4BDA-828F-1348D9125A3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77B5C1E-5124-47C0-92C3-BDC7C53DDC3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24D2F77-9376-4888-8B5C-DD0E137BE29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525EF89-229D-4FD8-B849-D8F1071003E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393F4CD-EB3A-4D59-8E08-D2F10DE2F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6413214-79C6-476A-A42B-21BFEFC3D05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8C39927-DF15-4CCB-B645-6484332A7F0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6F9B77A-FE74-4E8C-BDF6-6F3584A2B60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CFABD5D-D44C-48B5-8E00-F091089E2B4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8E74F9C-E7ED-42D8-91D3-3F867257F9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8040A14-C57F-4CE7-9A0B-2905538A768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203A170-8FDD-42D3-87C0-D75D2A8C918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B495EBF-6252-469A-BA34-BB9C673355F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7602CE2-729D-4C12-8F82-87D88821A73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F04D82F-F9A6-4E5C-86C7-C917069F785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FE08B64-4A1E-4ABF-852F-7FF1467BD4D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15A8D9D-FB3A-44BC-AD55-ADD739359A0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BAEB83D-A7C4-472D-89E7-59ACF96B5BA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321CC3E-C924-4EE5-B09F-6695A4D399F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A0E1D43-9B97-4C9F-9C8B-1EF7FEC6B15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A17F397-CED2-4BC0-9B9B-0C7B58371B0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9C60C69-1FBB-4E86-B266-DCA770E3206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9F21164-BB09-4D62-86AD-50EBA553DD5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C79C42A-070A-4C0C-B71E-5C325314AF2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67F02E1-6A1A-4C25-82CE-040004F4775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8536401-D795-4332-8C86-3ECF320D8DE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EAECDEB-06D1-45BF-BCEC-B4F7067052E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30A63AD-4645-4269-A4B4-DA02E652D6B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47BAC22-68AC-437C-A77F-67D80EDE543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978E304-1C8A-4625-AB4F-8EB7D887F8A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1098432-04FC-4285-A9E1-7CCC2B7A4B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22D8E1B-3C0E-417D-AFD5-92C9BDB06F4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C5BAF8-09DA-4A51-8BD0-6C646496146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1C8A169-0ED3-469F-A593-A99FC4D42A5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31C5C9F-B629-4946-B477-A7E936351AE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5A50FB0-3280-42C8-A018-BF09A8905E6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130462-9210-458F-9DDE-02832F1A827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FAA15D-637A-41F8-8CA1-77899D4914C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73A957F-5BCE-49BD-8659-AADAC17D455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9C67C74-8697-4168-8294-3FB36F5DC18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05D7D28-C259-4FFF-9CFE-82BDB77C344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D134D2-3BAD-4F2B-8224-269867C3C2D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C48800E-AFBF-488C-B661-ECA1F2A402D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F073AFF-70A6-43A1-B04C-B425B414060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4B252C5-AB1D-4EA6-ABCC-8AFF74E7250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D2CCE62-B1C4-40F3-9F8B-5060B9356EB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13C437A-9A48-4E13-8509-255253772F6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89724DA-FD89-4F3F-AC62-F51BDC2510F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D44F216-4A14-4274-943D-4493D230D34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1A46456-180B-4B4B-A2C8-015A88762E1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D20B395-6753-41BA-8018-D8AE376E9A9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652E672-6962-41A7-A6A5-4AD615B0867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F7E63E4-0F5F-46E4-AD09-3A550288F69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5EA9FF7-1453-443D-8244-72D483BF9DB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44EB9A-0D2B-4016-A1B0-F7A9B3D8C4F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C6F5C93-6FB2-442D-B42D-A3548D81362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C830794-D649-41D1-95D6-69384C2672D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D90A5A-796F-4666-83D0-3E8DC087DA8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83E608-8E8F-464D-89A7-53B65921930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BF73C84-C040-4958-B7E7-573AD3E1BD6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286CBC1-98E3-4E96-8746-30D53FDB35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CE19521-9983-4E4E-A189-790C8DD00A0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BDBED2E-E162-4E05-A602-6AB966EF92D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9A4F4F-38E3-4ACC-B514-FADE9B126A1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20060B8-2AFA-41EE-A787-4325A01B369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C9A0FEA-11D1-4BD2-A998-6DC66215037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EB8CE20-DE58-4C18-9082-F0B32337F73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DB009ED-48EC-4474-8052-290B801A5F1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B65B5FB-4D03-4DF7-9A07-E603DD014D0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72C80B7-2074-458B-9D0A-0E7BFAFC809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CB43406-CABC-4CCE-BC7B-50E7257445F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86EC2E8-D8AB-4B5C-84F2-75752D99836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18F240A-2ADF-49DC-AFF4-1A6F61CBE89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DCF4E4E-D64A-4CF5-AB9E-9154790035C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3B655A-E3B9-4A48-8676-2DB4A8B4EDB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933CF57-350F-4A66-8189-0126AC480A8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25DFD48-26DB-497A-A97E-8132951E32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FCA016F-9BD7-4389-83E1-E3048EA50D0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1D2EA3F-E6CC-4BD0-8455-0F57AE6793E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C5744E4-9E0D-4C7B-BBF2-50DB5F924AC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905D095-F36A-4814-A101-2E432DF13DF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7E4D06B-0EA7-4E5F-AB2D-D58B25C3A10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DB4ADE6-2C9F-45F5-BCE7-7C9549C540A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878085D-950B-4AFA-80AB-15A43D4BEEF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40F6863-D18F-431C-A8B7-0EA4D2C7C74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B3D363E-CA3E-4895-9C90-4B5D1C5F4A09}"/>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9D87E83-D2A4-4755-9F0D-7997D0FEAAD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2BBCFAA-9ABD-4F4F-AEA1-FD183759C46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6B7C98DB-E5EC-4713-86B9-684F426CE42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a:t>
            </a:fld>
            <a:endParaRPr lang="en-US" dirty="0">
              <a:solidFill>
                <a:schemeClr val="tx1"/>
              </a:solidFill>
              <a:latin typeface="Calibri" panose="020F0502020204030204"/>
            </a:endParaRPr>
          </a:p>
        </p:txBody>
      </p:sp>
      <p:sp>
        <p:nvSpPr>
          <p:cNvPr id="261" name="Title 260">
            <a:extLst>
              <a:ext uri="{FF2B5EF4-FFF2-40B4-BE49-F238E27FC236}">
                <a16:creationId xmlns:a16="http://schemas.microsoft.com/office/drawing/2014/main" id="{49174E23-201F-42C9-8D6B-DB76D66CF91A}"/>
              </a:ext>
            </a:extLst>
          </p:cNvPr>
          <p:cNvSpPr>
            <a:spLocks noGrp="1"/>
          </p:cNvSpPr>
          <p:nvPr>
            <p:ph type="title"/>
          </p:nvPr>
        </p:nvSpPr>
        <p:spPr/>
        <p:txBody>
          <a:bodyPr anchor="t">
            <a:noAutofit/>
          </a:bodyPr>
          <a:lstStyle/>
          <a:p>
            <a:r>
              <a:rPr lang="en-US" dirty="0">
                <a:latin typeface="+mn-lt"/>
              </a:rPr>
              <a:t>Resources Available and Important Information</a:t>
            </a:r>
          </a:p>
        </p:txBody>
      </p:sp>
      <p:sp>
        <p:nvSpPr>
          <p:cNvPr id="263" name="Content Placeholder 262">
            <a:extLst>
              <a:ext uri="{FF2B5EF4-FFF2-40B4-BE49-F238E27FC236}">
                <a16:creationId xmlns:a16="http://schemas.microsoft.com/office/drawing/2014/main" id="{14705086-D99B-4122-BFDB-E429883B0BA2}"/>
              </a:ext>
            </a:extLst>
          </p:cNvPr>
          <p:cNvSpPr>
            <a:spLocks noGrp="1"/>
          </p:cNvSpPr>
          <p:nvPr>
            <p:ph idx="1"/>
          </p:nvPr>
        </p:nvSpPr>
        <p:spPr>
          <a:xfrm>
            <a:off x="838200" y="2851803"/>
            <a:ext cx="10657114" cy="3236207"/>
          </a:xfrm>
        </p:spPr>
        <p:txBody>
          <a:bodyPr/>
          <a:lstStyle/>
          <a:p>
            <a:pPr marL="0" indent="0">
              <a:buNone/>
            </a:pPr>
            <a:r>
              <a:rPr lang="en-US" b="1" dirty="0"/>
              <a:t>Follow Local Instructions</a:t>
            </a:r>
          </a:p>
          <a:p>
            <a:r>
              <a:rPr lang="en-US" dirty="0"/>
              <a:t>Across Texas, elections are administered by a diverse range of entities including counties, cities, schools, and other political subdivisions. </a:t>
            </a:r>
          </a:p>
          <a:p>
            <a:r>
              <a:rPr lang="en-US" dirty="0"/>
              <a:t>While entities follow the same set of election laws, the practical implementation can vary. </a:t>
            </a:r>
          </a:p>
          <a:p>
            <a:r>
              <a:rPr lang="en-US" dirty="0"/>
              <a:t>Specific procedures outlined in this training may differ from those provided by the authority conducting the election—when in doubt, prioritize the instructions given by the election authority. </a:t>
            </a:r>
          </a:p>
        </p:txBody>
      </p:sp>
      <p:sp>
        <p:nvSpPr>
          <p:cNvPr id="146" name="Slide Number Placeholder 3">
            <a:extLst>
              <a:ext uri="{FF2B5EF4-FFF2-40B4-BE49-F238E27FC236}">
                <a16:creationId xmlns:a16="http://schemas.microsoft.com/office/drawing/2014/main" id="{0A857491-BDED-4D81-BD0A-F01C1D6A4845}"/>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1.1A</a:t>
            </a:r>
          </a:p>
        </p:txBody>
      </p:sp>
    </p:spTree>
    <p:extLst>
      <p:ext uri="{BB962C8B-B14F-4D97-AF65-F5344CB8AC3E}">
        <p14:creationId xmlns:p14="http://schemas.microsoft.com/office/powerpoint/2010/main" val="3969625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B71469-6115-2628-AA42-149A45C6B64D}"/>
            </a:ext>
          </a:extLst>
        </p:cNvPr>
        <p:cNvGrpSpPr/>
        <p:nvPr/>
      </p:nvGrpSpPr>
      <p:grpSpPr>
        <a:xfrm>
          <a:off x="0" y="0"/>
          <a:ext cx="0" cy="0"/>
          <a:chOff x="0" y="0"/>
          <a:chExt cx="0" cy="0"/>
        </a:xfrm>
      </p:grpSpPr>
      <p:sp>
        <p:nvSpPr>
          <p:cNvPr id="142" name="Title 2">
            <a:extLst>
              <a:ext uri="{FF2B5EF4-FFF2-40B4-BE49-F238E27FC236}">
                <a16:creationId xmlns:a16="http://schemas.microsoft.com/office/drawing/2014/main" id="{C1D5ACD9-F65F-9B36-519B-F7F29C8BF42D}"/>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grpSp>
        <p:nvGrpSpPr>
          <p:cNvPr id="22" name="Group 21">
            <a:extLst>
              <a:ext uri="{FF2B5EF4-FFF2-40B4-BE49-F238E27FC236}">
                <a16:creationId xmlns:a16="http://schemas.microsoft.com/office/drawing/2014/main" id="{4AD5C6ED-D6A1-E9CC-6CFB-095DCB11632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C908F03-74E6-550C-2AD8-ADCBE339578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8082D97-4291-5C23-A2AD-D62F162544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E96A58F-4F63-8A17-90CC-B61A894CC92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9E35E3A-EB5F-CB0C-C26F-5EC4CC36195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875A7B5-9F24-F407-F283-C1EBD401BB3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F2E746A-2E83-0241-E72C-2F7AE83A736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046252E-D63D-CF3A-0A57-7DA5731496A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2EFBB4B-29EB-A467-7CFB-A076CB5F84A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AE7569F-1D4C-4CA8-BE57-E007DF8D08F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66FDF2A-7280-AD07-B322-334EB8A9EEA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17140C1-8FCC-B7B4-A205-A217C34565B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A932681-EF3D-53E3-3AEC-FC5FA13E4C4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DC83E9B-DA23-E160-7B8D-6C3ED548688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1CF556C-22BA-DBEC-252A-2EF2324806D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133504A-432D-EAE1-6087-D6AAAD16EAA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C41A648-5BFA-CF7E-9C86-4CE8CE6C655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36AAED8-A03A-944B-3F27-3A30BF1DA25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B86E93C-31DF-3080-A62D-28BD4C864B7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27C255E-1D1B-BA3B-79B9-D8D65AE4EA8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59434F9-34D8-F0B1-4037-C90ADCDF99D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7B93055-E087-1AE8-67C6-2EEF7FC3DA0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91D80C8-C24F-FF45-47BA-017A94F6366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28CDEA-1B44-F890-DA8A-37C6333C944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6EF17DE-3DD1-E9FC-8A98-589D2619A5D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A50DE6A-E5F2-2BC4-911E-021C46E19FF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3E364EA-9301-9F13-0506-8BFB72558EE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2C88CCC-2913-1C99-C338-40991B32E8C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363E1A5-54F0-9DB8-A531-EF675B17A27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00190AB0-FDF3-68F7-537F-1D7088405B0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54C4990-2894-00A5-669F-E58BC7D85FE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69A0246-31BA-872B-C209-1C7261ED8F8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6DBC5D6-6341-D877-844E-C88BB2B7F6E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0710F51-E975-C628-B938-8A5E5A34BBDC}"/>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94C3CDE-2460-57D3-8489-B1F260C9101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387EF63-F7DE-95E9-B3E9-E1B309CE711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DEF07FE-5F99-BAC9-5E8B-9A2BD9423DC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4CF0551-E757-10F8-F745-0B33171799F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A68380C-E02A-40D2-2023-01DFFFDEB83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15018E8-02A3-42C7-3545-32F1A2C1847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EE560D6-7432-025B-A354-3C9BF7827D5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297B2790-5E50-2EAA-A354-F9BB7022E08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0E71D8-9735-70D9-5E55-C55666B2D8D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E8A6665-20C1-B50D-FED3-55F7A79C5A7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FB4998E-06AF-4714-5398-F14E7617BAB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6972A43-AA96-78F1-3CA2-EB39D67D085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4278B9A-878C-D133-E6B2-EED28F51F32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D4516ED7-41E3-F9CC-1335-FC836A23E58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E17C96C-E58A-9068-216A-1C46E552BA1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2E2E826-B09B-8652-D645-87A7AD2E63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D6AC69E-E0DA-7860-5F40-1F82B5B78CF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936F2F1-64E6-28C3-ED56-7F38E6B2A44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FC745AC-3496-7A8F-5E9F-01EB0D6DDD24}"/>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9F2D0B3-4256-0769-08D1-B720EA25C30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79E865A-A15A-3AA4-11E3-B6FB4E0D71A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5F0AF77-7969-ED06-7C77-F0DAEF3AA9E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DFD40CC-7FC4-F70B-EFB9-E39A2B0C65A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70E82D4-F23F-E067-264D-9F338994F2C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0F4D473-883B-6F12-D50C-3FC28365C26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F44AFE8-153C-4A6A-FE27-CA3FF959CA2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D33B100-737C-FAC4-01DB-E7CCF65B56D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7E812F4-3FDE-41FF-D56B-F5A6EF89AF7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D4DCD25-E35E-9A46-9FBB-A4A7729378D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5F67BE0-405B-77F2-A692-A6EEC12D718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14C8BC3-2CE9-D228-8AA7-27320FE4DB4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2273319-386A-5461-B284-D6764852B36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89B5BAFA-3D5D-FE58-0CE0-EE4ED9451C8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310A574-4D21-40A2-0A11-4B12972185A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9D5EECF-5B12-A2A2-A55E-8487B25027A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B8AD080-E29B-3B89-5E10-E96B0A6011A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C40DE76-1C14-F809-7B20-7BF4CBF5108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C25CCB1F-E536-824C-03A0-DEE6DEB4E8E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2950B2F-8E16-3575-7CED-B274FD5B371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1E3F969-B85E-3E60-A7D0-B97777766DA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6CE8691-CB32-B9AA-F833-999AECA9DAF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319D2C9-CB9A-574C-A6CD-FFA1A048ACB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C869977-83E1-6726-5A9A-94E61FC0C6E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1B94275-7CBF-8613-15FC-FE08BD86A08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7F2FAE1-D164-B83D-3189-137DFF0C5F1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14C7386-4397-F261-581D-661418B833D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3B47C0A-5EFD-5EFC-9FF9-6CCEBDB18BAA}"/>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8433E38-32C3-E89D-A884-1FDBD4FBA73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C72DB48-958D-B8A0-0B7E-D8CBCB2A0D0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E93C8D9F-B073-7269-B60A-66E381E69D0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11CEC62-433D-B708-C227-A1F896BAC47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F61D66E-336A-2711-EEFD-6F853480ACD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6DF7C25-0ED3-142F-A755-7D42E9F7C90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DD16473-60A9-B2F1-1B28-CA83380054A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A980CD5-790B-B33A-C5E6-7A112DB5922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6B9F7C3-FD11-920E-F2BA-7D248415AB88}"/>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17906D3-D185-55FC-42C5-9BF74225953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63A34D-6DA0-6B42-B43F-65847C11D60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03CCAD6-AA8E-DAA4-3725-19705FB5D2B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B53F919-8831-E8FE-2193-3B406C9F53B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35241E9-4FB0-68A3-35A8-69258A8C805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EEF9C47-01BA-673E-C5B4-D0505A1143F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7FD51C9-8BA8-EAB9-4DBA-D5A57AD3809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97ECFB1-E497-2015-5CEA-FB6E691B955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D7CD6CB-E5E2-E35B-6279-4811318A90D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998B0724-C681-A130-A715-0AFE35967E0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8FEEC73-FE98-D5F5-2465-F41C5F1DBAE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F3BCA83-0E73-9CD0-47FD-3FD103CE0F7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F23084C-B966-D90C-1591-37411B99FB6A}"/>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D4548DE-00EC-2610-2D41-A82C4F790A8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806A942-35A5-C6FF-04F3-9F0BE1A4A37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53F1159-5575-A6F7-B51D-6FCFDD71F6A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8BB3A3B-2C14-D470-CCCC-3453C3507C8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E37B146-A28F-6E2D-D878-211BE7D8D25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0102C2B-5058-D49B-EE87-80E129F9847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579CC01-E888-326A-A322-F032F54A1EB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16D0BBD-4B7F-E2A0-D46C-E81BA5C93DD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70CC2F-3A4C-5921-C05A-17B7C3A1C18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8922143-B30E-E04D-2FF9-730493B6112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6F6F063-FAE5-4CA8-7669-A7C6538DBC2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CB85CCE-73D4-C6A3-D3CB-716B2686EE5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684F854-D273-1599-77BE-7CC50F1B2F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A49F1AD-9A44-9914-7267-09BF1AAE735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47105A06-5F68-746E-D075-70366F62914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D376897-F6D8-97E5-3537-FFD41434DE7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8D0174C-B010-C8CE-0EF2-2235A320A33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22A8AA7-76E1-17AB-8FD5-2F95FD1F3BB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554A987-1076-4AE2-3361-CCA7B13E9DE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389EFDA4-15F2-9619-8BA6-F314E86E692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F645E36-B4A2-CD91-2F3B-79C88DFD95F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14F9DBA-BE92-6EA6-6CD6-8E9A467C503D}"/>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AA3E364C-46BA-D2E4-7C4B-842AA25511D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C498430-84EE-55F4-34AF-A89AB198CEB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4FE5657-E311-94B3-B82A-2C76F96615A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7D2DE17-9486-3469-E4AA-8F876BD1009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B4B9885-B570-CD81-BC36-70F3322907C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050102B-F4C3-0C30-451E-9A8B6DCC104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0058E72-C7B0-D906-6F2A-531E0CD6483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AA8CC76-ED5D-7554-9879-C687E419CFB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16074DE8-CBCF-4382-A1E0-5DA20AF4062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50</a:t>
            </a:fld>
            <a:endParaRPr lang="en-US" dirty="0">
              <a:solidFill>
                <a:schemeClr val="tx1"/>
              </a:solidFill>
              <a:latin typeface="Calibri" panose="020F0502020204030204"/>
            </a:endParaRPr>
          </a:p>
        </p:txBody>
      </p:sp>
      <p:sp>
        <p:nvSpPr>
          <p:cNvPr id="145" name="Content Placeholder 256">
            <a:extLst>
              <a:ext uri="{FF2B5EF4-FFF2-40B4-BE49-F238E27FC236}">
                <a16:creationId xmlns:a16="http://schemas.microsoft.com/office/drawing/2014/main" id="{5C5D82F1-3AD0-47EE-9450-94337A4798DD}"/>
              </a:ext>
            </a:extLst>
          </p:cNvPr>
          <p:cNvSpPr txBox="1">
            <a:spLocks/>
          </p:cNvSpPr>
          <p:nvPr/>
        </p:nvSpPr>
        <p:spPr>
          <a:xfrm>
            <a:off x="838199" y="2223699"/>
            <a:ext cx="10726023"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voter’s chosen assistant or interpreter must be permitted to serve regardless of the:</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Fact that the assistant/interpreter has already assisted or interpreted other voters;</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Residence of the assistant/interpreter;</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Citizenship of the assistant/interpreter;</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Voter registration status of the assistant/interpreter;</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Age of the assistant/interpreter; or</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Fact that an election judge or clerk may speak the same language in which the voter is communicating.</a:t>
            </a:r>
          </a:p>
        </p:txBody>
      </p:sp>
      <p:sp>
        <p:nvSpPr>
          <p:cNvPr id="144" name="Slide Number Placeholder 3">
            <a:extLst>
              <a:ext uri="{FF2B5EF4-FFF2-40B4-BE49-F238E27FC236}">
                <a16:creationId xmlns:a16="http://schemas.microsoft.com/office/drawing/2014/main" id="{A625C01B-0155-4D80-A773-8C39E5CF5F00}"/>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3.2C</a:t>
            </a:r>
          </a:p>
        </p:txBody>
      </p:sp>
    </p:spTree>
    <p:extLst>
      <p:ext uri="{BB962C8B-B14F-4D97-AF65-F5344CB8AC3E}">
        <p14:creationId xmlns:p14="http://schemas.microsoft.com/office/powerpoint/2010/main" val="2992879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ACF189-458B-8418-E0B4-9C19B4AE86A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8E08DF2-44FF-DE71-9CA2-404A84C24BA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916F91B-43D1-60ED-915D-1A6BE3B34AE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F2B6257-A874-D81D-DAC2-9A56FAEE380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6FDEC50-0428-C43D-89D1-9283016F211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32AF5E4-CF8B-DE2E-3F07-ED37D932B8F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05F4B6B-7894-9436-8A1C-0BAEE895C7C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58C3322-951E-76AF-BE64-BF0ED78BA47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A494E5C-AEF1-CAE6-07BD-6681BE9D284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2CD3956-AEE2-96D3-8C85-77956BF597E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DA743F3F-B440-844D-2E7B-47E11DA1DA3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9CFA3C3-EF5C-9F62-B5BD-9115F01756B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5EAF37F-46E2-A6EE-B597-851560C61FA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FC900A35-AFFA-3D84-4488-657E77F66D9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429580A-9FA9-8989-892D-3B1ADD6FC7B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97EE391-CDF4-481F-AE44-B9E4973D9FE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FEA0C48-AB93-E0EB-2E94-C3E212937E7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960F4CD-FD51-87EF-8F0F-89264282527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8F376AF-6C68-8378-9FC8-04DB88EA966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D67623A-27B8-45C9-C270-EBCA0A7CF45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8A99BBE-8734-B09E-E57D-3F5157B0AAD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D5B834-6121-833D-EBEE-025D40AFBB1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E1FE577-56EB-66C3-6699-67239EB5309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B1CF1A1B-9B8F-A13C-5657-8485B2E593F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089073D-FC78-A022-053A-1DB74985E9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0A0C13A-F734-1036-BC32-E65AE467368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96C73D99-500F-AE2F-1698-A870B542F79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8A2D802-4FFF-F878-40DD-A17AA58531A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67BD3FA-5CD3-EB27-9A21-F71005A7ACD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6B38461-411F-C026-7818-701CF811CB2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6B44599-EF9F-115A-7EC1-D7DB621B1D6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A852FD3-B02F-1863-AFE3-BD41F601ACC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37053BF-163B-2884-FDB2-4E7037C5DC5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E429307-9E69-798C-0A19-7BB56AAFA5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23BE637-CA9F-7749-B05E-14A81A3BF7D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90E9DBC-EA0A-6125-1292-DA0D1D01DD20}"/>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545A97F-2914-F27F-76AF-6CA92F24C5C0}"/>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C050766-620C-4CD5-4537-03803EC113D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A1C7F10-F7D1-8CE9-DBCA-88DBAF97C3DF}"/>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CAC25BC-37D9-219F-F898-756FC331EBB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9494A28-7B90-B056-F0CE-94CD08EB66A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550D01C-DF39-7107-DC86-A44D22599C0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E2D6F54-28D5-45DE-DFFD-A379B259A59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C503770-96A4-BD99-2043-977F0442748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5CBC72B-567C-0B89-F90D-897CBBE2826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54692EC-FA1F-C0D3-02C5-75B4191ED90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77F9BE0-F37C-5289-7C52-7421E413AB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78497E8-69D8-BF77-D68F-BE57741DCE2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66F26BA-CC6B-F30F-3CEA-1336BE58A2B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7F021E8-C132-1C4B-FD91-C097C5506FA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21C67A8-573A-5AB5-3558-849D676542C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1D8F9E1-0329-B126-A081-8DED01D32C4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1DB14126-3504-E956-7619-548778B19B7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7122A68-2668-96CC-0C1D-5B80F664225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3090198-0D4A-C594-C645-89346623BAF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BC44251-5270-7F9D-8FE4-91C00D1A76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F3CC91F-7936-592F-BF18-FA04E45E426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C4D749B-7C12-1C2A-4B5E-DF4A730C467F}"/>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3BF3BC-5893-9FF1-76E3-A41D524A98C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417C5BB-CB91-E9EA-74D7-6B16D30228F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912B6BC-BF3E-BCD4-AB52-DBC999DAD67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026FB50-8D86-61F4-2A85-4C8F571619E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DB8A6DC-F929-2885-787A-C28A32E36A9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9CE4CA4-8D5A-365F-05DD-D04F952B04C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793853C-DB2B-E1EF-45E9-AF04DAFC756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F8C33F9-1254-43D5-A7DE-4A9DCBA200C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2134426-BEA2-3FCD-31EA-8F9992FDA04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1BDA479-7939-4D1B-D463-289810F4285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568358D-F797-4B61-0DBE-67F2BB12892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0FBCF28-86C6-4BE4-18F9-3A2696725EE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EFC1950-27C1-7FD2-1174-855ADAE463A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41E4004-E4E1-4E5F-7E6F-05320E5E478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BC1A41-75B4-005B-C584-C50EC61CF01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86D9826-A5D4-7D82-136E-B76B96122C9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FE4F8B3-4EF4-E7C9-AF57-716513F36F2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64E6594-E9F5-1446-F5D7-05D5807334F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DFF1811-F1AA-965B-6804-3F7B67BBA56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1097E10-0A18-85D4-6DE3-C53EB56B21D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A9693DB-9825-C677-C1F3-E59E37238883}"/>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584AD21-2A30-66B8-24A7-0127E54C514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911E435F-07F2-2F16-0734-16D1F37676D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CF9ACC3-E531-7D5A-964C-ECCAA8044C8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AF4E508F-16DC-F085-C3B4-1C1314AEDE0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8D27AF3-4F5F-81DC-8D1E-BB3C48791D1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A27018B-8D0D-D5B4-B0C3-13EFEC3B6C7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B221948-97E8-79C6-E0FD-7E5B4492501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3E6FD18-5DC7-D09B-54CC-F8421736FD3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612D40F-890E-17D7-97AB-13744173C01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3818CF9-17EC-3910-ED90-B7F9EA45DF0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5F25F28-F122-D5DA-CD6C-D9580A926B4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78D01F0-AC02-A089-EAD4-7F2F8730E15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B805AF7-5BAC-BE92-E73A-2466E983281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5B936C-D7F3-F8C7-A90E-29B7D19BB6B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F8825FA-FEB4-2ABB-5C6A-28EF62AF82B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D19D2FA-AA66-6432-22E5-F66A2757AD9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B693C1F-A9A2-2C0F-DB29-556E54CA67C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C21B643-6C08-1A85-5061-F623911B6D1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4A3350F-83C3-B701-E623-2A4F143192C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CC54C79-62CC-4E82-F305-26BD106328E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CB177B89-70A8-0C54-3703-91EF3B7FE79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3E8863E-67C7-4B63-5AB6-F21929E8364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F73566B-D9B0-795D-52F4-B3283FF56E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B73ED05-185A-457B-F77C-2B6BFDEE923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C22B0F3-FFDA-0462-09CF-44FBCEEAF65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7C1260E4-F41A-504A-1493-4A131E869EB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869D234-D6D1-7E62-34B9-E43D52DE725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2274D53-812D-CCB7-619B-6761C3FA45D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7B3011F-9C36-B919-FF48-877BCCF955D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C7D8940-738A-C2E3-3788-8402EC5468C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8EC594A-74EC-5B91-2360-0CFFA9A7A67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FE7EE09-8C19-D20A-9782-E6A63351087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4DCB9313-BC30-96ED-2BAA-92B5DFA0924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ED709EF-54A0-6A10-87DE-390DDE16B98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49198D9-1D20-A0C7-DBBA-DDEE9959D7F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4206064-A777-F62E-CE24-F4D5E207510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3C32D7A-C3D1-DC8C-70FA-C308A9BF012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57C51BD-2C1F-E127-E4C0-9DACE33DD3E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397DD38-D873-4B59-110C-042731B17E9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BE0E7A0-10C0-2FF3-6D15-812CD941D6D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4B3BE88-20DE-37D7-30D1-CC64ED3F9A7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4C3FAFD-15E9-910A-F558-BE8AFF8C842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FA7E9D1-19A9-BBDA-442B-14C25A13DD8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8A5C94E-A022-ECAA-9B99-6B272B96808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26C20BD-A50A-2B86-C43B-2D5D0A990E1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C51865A-A706-47A7-3776-B72E2868725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4C30FB5-12A6-E28D-EC5E-FB4C7651E64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095336A-C259-B88D-3AC9-76050FD7FCC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BB16300-702A-EB5E-880C-FC9BCE2499D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E9FD00BB-042C-AAD3-0128-3D36D7FAC59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470E5AD-D6F5-87E4-C9B8-938BB231A4D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80A52AA-3E06-DC93-B5FB-BF85E7CAF46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DEEDE96-DC0B-DF2B-752E-C4FCD81A3F3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1ACE310-2AE9-2806-14A3-314656D1B4B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E0D40CB-FB3F-D3E3-717D-9003C714728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146" name="Table 145">
            <a:extLst>
              <a:ext uri="{FF2B5EF4-FFF2-40B4-BE49-F238E27FC236}">
                <a16:creationId xmlns:a16="http://schemas.microsoft.com/office/drawing/2014/main" id="{DB7DF4B1-1217-44FD-8389-86CB99E517CA}"/>
              </a:ext>
            </a:extLst>
          </p:cNvPr>
          <p:cNvGraphicFramePr>
            <a:graphicFrameLocks noGrp="1"/>
          </p:cNvGraphicFramePr>
          <p:nvPr>
            <p:extLst>
              <p:ext uri="{D42A27DB-BD31-4B8C-83A1-F6EECF244321}">
                <p14:modId xmlns:p14="http://schemas.microsoft.com/office/powerpoint/2010/main" val="3577096191"/>
              </p:ext>
            </p:extLst>
          </p:nvPr>
        </p:nvGraphicFramePr>
        <p:xfrm>
          <a:off x="3337444" y="4083333"/>
          <a:ext cx="5727532" cy="2347463"/>
        </p:xfrm>
        <a:graphic>
          <a:graphicData uri="http://schemas.openxmlformats.org/drawingml/2006/table">
            <a:tbl>
              <a:tblPr firstRow="1" firstCol="1" bandRow="1"/>
              <a:tblGrid>
                <a:gridCol w="2996019">
                  <a:extLst>
                    <a:ext uri="{9D8B030D-6E8A-4147-A177-3AD203B41FA5}">
                      <a16:colId xmlns:a16="http://schemas.microsoft.com/office/drawing/2014/main" val="2245302188"/>
                    </a:ext>
                  </a:extLst>
                </a:gridCol>
                <a:gridCol w="2731513">
                  <a:extLst>
                    <a:ext uri="{9D8B030D-6E8A-4147-A177-3AD203B41FA5}">
                      <a16:colId xmlns:a16="http://schemas.microsoft.com/office/drawing/2014/main" val="3279711531"/>
                    </a:ext>
                  </a:extLst>
                </a:gridCol>
              </a:tblGrid>
              <a:tr h="626045">
                <a:tc>
                  <a:txBody>
                    <a:bodyPr/>
                    <a:lstStyle/>
                    <a:p>
                      <a:pPr marL="0" marR="0" algn="ctr">
                        <a:lnSpc>
                          <a:spcPct val="107000"/>
                        </a:lnSpc>
                        <a:spcBef>
                          <a:spcPts val="0"/>
                        </a:spcBef>
                        <a:spcAft>
                          <a:spcPts val="0"/>
                        </a:spcAft>
                      </a:pPr>
                      <a:r>
                        <a:rPr lang="en-US" sz="19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Voters May Be </a:t>
                      </a:r>
                      <a:endParaRPr lang="en-US" sz="17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9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Assisted/Interpreted By</a:t>
                      </a:r>
                      <a:endParaRPr lang="en-US" sz="17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105423" marR="105423"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9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Voters May Not Be Assisted/Interpreted By</a:t>
                      </a:r>
                      <a:endParaRPr lang="en-US" sz="17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105423" marR="105423"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760734379"/>
                  </a:ext>
                </a:extLst>
              </a:tr>
              <a:tr h="573806">
                <a:tc>
                  <a:txBody>
                    <a:bodyPr/>
                    <a:lstStyle/>
                    <a:p>
                      <a:pPr marL="0" marR="0" algn="ctr">
                        <a:lnSpc>
                          <a:spcPct val="107000"/>
                        </a:lnSpc>
                        <a:spcBef>
                          <a:spcPts val="0"/>
                        </a:spcBef>
                        <a:spcAft>
                          <a:spcPts val="0"/>
                        </a:spcAft>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Any person the voter chooses who is not an election officer</a:t>
                      </a:r>
                    </a:p>
                  </a:txBody>
                  <a:tcPr marL="105423" marR="105423"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His or her employer</a:t>
                      </a:r>
                    </a:p>
                  </a:txBody>
                  <a:tcPr marL="105423" marR="105423"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777205127"/>
                  </a:ext>
                </a:extLst>
              </a:tr>
              <a:tr h="573806">
                <a:tc>
                  <a:txBody>
                    <a:bodyPr/>
                    <a:lstStyle/>
                    <a:p>
                      <a:pPr marL="0" marR="0" algn="ctr">
                        <a:lnSpc>
                          <a:spcPct val="107000"/>
                        </a:lnSpc>
                        <a:spcBef>
                          <a:spcPts val="0"/>
                        </a:spcBef>
                        <a:spcAft>
                          <a:spcPts val="0"/>
                        </a:spcAft>
                      </a:pPr>
                      <a:r>
                        <a:rPr lang="en-US" sz="17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One election officer</a:t>
                      </a:r>
                    </a:p>
                    <a:p>
                      <a:pPr marL="0" marR="0" algn="ctr">
                        <a:lnSpc>
                          <a:spcPct val="107000"/>
                        </a:lnSpc>
                        <a:spcBef>
                          <a:spcPts val="0"/>
                        </a:spcBef>
                        <a:spcAft>
                          <a:spcPts val="0"/>
                        </a:spcAft>
                      </a:pPr>
                      <a:r>
                        <a:rPr lang="en-US" sz="17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during early voting</a:t>
                      </a:r>
                    </a:p>
                  </a:txBody>
                  <a:tcPr marL="105423" marR="105423"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ctr">
                        <a:lnSpc>
                          <a:spcPct val="107000"/>
                        </a:lnSpc>
                        <a:spcBef>
                          <a:spcPts val="0"/>
                        </a:spcBef>
                        <a:spcAft>
                          <a:spcPts val="0"/>
                        </a:spcAft>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An agent of his or</a:t>
                      </a:r>
                    </a:p>
                    <a:p>
                      <a:pPr marL="0" marR="0" algn="ctr">
                        <a:lnSpc>
                          <a:spcPct val="107000"/>
                        </a:lnSpc>
                        <a:spcBef>
                          <a:spcPts val="0"/>
                        </a:spcBef>
                        <a:spcAft>
                          <a:spcPts val="0"/>
                        </a:spcAft>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her employer</a:t>
                      </a:r>
                    </a:p>
                  </a:txBody>
                  <a:tcPr marL="105423" marR="105423"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96069090"/>
                  </a:ext>
                </a:extLst>
              </a:tr>
              <a:tr h="573806">
                <a:tc>
                  <a:txBody>
                    <a:bodyPr/>
                    <a:lstStyle/>
                    <a:p>
                      <a:pPr marL="0" marR="0" algn="ctr">
                        <a:lnSpc>
                          <a:spcPct val="107000"/>
                        </a:lnSpc>
                        <a:spcBef>
                          <a:spcPts val="0"/>
                        </a:spcBef>
                        <a:spcAft>
                          <a:spcPts val="0"/>
                        </a:spcAft>
                      </a:pPr>
                      <a:r>
                        <a:rPr lang="en-US" sz="17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Two election officers</a:t>
                      </a:r>
                    </a:p>
                    <a:p>
                      <a:pPr marL="0" marR="0" algn="ctr">
                        <a:lnSpc>
                          <a:spcPct val="107000"/>
                        </a:lnSpc>
                        <a:spcBef>
                          <a:spcPts val="0"/>
                        </a:spcBef>
                        <a:spcAft>
                          <a:spcPts val="0"/>
                        </a:spcAft>
                      </a:pPr>
                      <a:r>
                        <a:rPr lang="en-US" sz="17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on election day</a:t>
                      </a:r>
                    </a:p>
                  </a:txBody>
                  <a:tcPr marL="105423" marR="105423"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An officer or agent </a:t>
                      </a:r>
                    </a:p>
                    <a:p>
                      <a:pPr marL="0" marR="0" algn="ctr">
                        <a:lnSpc>
                          <a:spcPct val="107000"/>
                        </a:lnSpc>
                        <a:spcBef>
                          <a:spcPts val="0"/>
                        </a:spcBef>
                        <a:spcAft>
                          <a:spcPts val="0"/>
                        </a:spcAft>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of his or her union</a:t>
                      </a:r>
                    </a:p>
                  </a:txBody>
                  <a:tcPr marL="105423" marR="105423"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749408953"/>
                  </a:ext>
                </a:extLst>
              </a:tr>
            </a:tbl>
          </a:graphicData>
        </a:graphic>
      </p:graphicFrame>
      <p:sp>
        <p:nvSpPr>
          <p:cNvPr id="144" name="Slide Number Placeholder 3">
            <a:extLst>
              <a:ext uri="{FF2B5EF4-FFF2-40B4-BE49-F238E27FC236}">
                <a16:creationId xmlns:a16="http://schemas.microsoft.com/office/drawing/2014/main" id="{2B2154C3-03F1-4A86-BB3E-6CF2A02883E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51</a:t>
            </a:fld>
            <a:endParaRPr lang="en-US" dirty="0">
              <a:solidFill>
                <a:schemeClr val="tx1"/>
              </a:solidFill>
              <a:latin typeface="Calibri" panose="020F0502020204030204"/>
            </a:endParaRPr>
          </a:p>
        </p:txBody>
      </p:sp>
      <p:sp>
        <p:nvSpPr>
          <p:cNvPr id="147" name="Title 2">
            <a:extLst>
              <a:ext uri="{FF2B5EF4-FFF2-40B4-BE49-F238E27FC236}">
                <a16:creationId xmlns:a16="http://schemas.microsoft.com/office/drawing/2014/main" id="{EE2DDF13-2009-4A00-A65F-3B871B809DF8}"/>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148" name="Content Placeholder 256">
            <a:extLst>
              <a:ext uri="{FF2B5EF4-FFF2-40B4-BE49-F238E27FC236}">
                <a16:creationId xmlns:a16="http://schemas.microsoft.com/office/drawing/2014/main" id="{09ABDBA9-A21B-4808-91FC-00A1D279CFFD}"/>
              </a:ext>
            </a:extLst>
          </p:cNvPr>
          <p:cNvSpPr txBox="1">
            <a:spLocks/>
          </p:cNvSpPr>
          <p:nvPr/>
        </p:nvSpPr>
        <p:spPr>
          <a:xfrm>
            <a:off x="838199" y="2223699"/>
            <a:ext cx="10726023" cy="165551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nSpc>
                <a:spcPct val="107000"/>
              </a:lnSpc>
              <a:spcBef>
                <a:spcPts val="0"/>
              </a:spcBef>
              <a:defRPr/>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voter’s chosen assistant or interpreter does not have to be a registered voter. However, an interpreter appointed by an election officer must be a registered voter of the county in which the voter needing interpreting resides or a registered voter of an adjacent county.</a:t>
            </a:r>
          </a:p>
        </p:txBody>
      </p:sp>
      <p:sp>
        <p:nvSpPr>
          <p:cNvPr id="141" name="Slide Number Placeholder 3">
            <a:extLst>
              <a:ext uri="{FF2B5EF4-FFF2-40B4-BE49-F238E27FC236}">
                <a16:creationId xmlns:a16="http://schemas.microsoft.com/office/drawing/2014/main" id="{977F587B-5444-4A1C-88B3-5919C168402F}"/>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3.2C</a:t>
            </a:r>
          </a:p>
        </p:txBody>
      </p:sp>
    </p:spTree>
    <p:extLst>
      <p:ext uri="{BB962C8B-B14F-4D97-AF65-F5344CB8AC3E}">
        <p14:creationId xmlns:p14="http://schemas.microsoft.com/office/powerpoint/2010/main" val="312262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7A599F-45E7-0584-5D49-891DF9AF413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D612CEE-222B-7EAF-8CE1-DFD41B0D3FB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DA937C5F-1AAA-AA96-DEBE-16D4A66431A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9748621-198F-1C7A-BC8B-7BA4C62A036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8334CA8-1516-6482-6458-D624FF5F28E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B87488B-A35D-4116-6ECE-60E1A4D16C4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F82E79-64FA-C30B-8802-CAFEB8AAC6D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DAFB0CA-8385-53F7-2FE0-2F4A9A252AF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5EA926F-064D-7D56-9FEA-1B598051FD9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DD89182-0D42-A642-233A-FCF87CD7D33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25EA6FA-F672-5795-DAC1-94BC93735AA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B748904-D2CF-93B4-B43B-534703EDFCC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9683AF6-3234-F701-089F-D71E04F6A68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C7BA254-A328-CC50-103C-D920CF92C10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4640B06-3FCC-2ECC-67D5-08FCA87951A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5576AD1-0B8E-7296-7812-E674ED4D440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805EBA7-46BA-E955-A631-104B62595FB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9BC87E8-04B4-BEB6-1ED5-F53676BF9F8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17D8377-7926-CEE8-EE6A-1AAF097369A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83F2E9F-7E3D-511D-DBFF-0C4AB2D23E7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7BF8C9B-BF8B-D817-995E-1B21BF83699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E5D2CD3-1EE8-467A-CD43-4E7391F4621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2297803-0F1A-667F-C77E-67D47E15478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E82A06E-5679-7B42-2439-98E950C366C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303BA85-CAF7-3EBC-4D40-2D727B099B3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6264B2D-131C-E013-F841-13705CFB84F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061B5E9-9866-BBF6-BA0F-78CBA8B683B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CE1A15A-1A08-61F8-A363-C907ACA165E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6BCE7B2-80BB-E970-2A81-0CEA9F6CD2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968B9BF-C61B-B8E2-2AD9-8830FE2F33D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9AF8E90-52A2-1FB7-CBFE-CD439C0E714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5C1D44B-4A05-3B68-B308-B2B98DF6D61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33C8A23-CB65-C671-3AA7-97C96A6057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F87AD61-EA9D-1AE1-EBF8-AD59ED2DB66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ECB3E48-7D9F-718A-7E31-09B3680AB11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397B895-66A0-C483-8B65-CD991D427E9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ACF2594-4F82-3BF4-729D-4AA6CA29AB3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8442D95-7AAB-6017-03CF-9D0406DF6D6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70A29E8-341A-78F3-8194-FF549C83DAEF}"/>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5C925AF-762B-F18D-42B7-C1D6A4E67E1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6D2F43A-FE2E-8C0D-B417-F19D7B49D28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8DCF9FD-2D6F-F649-7041-5889ECD4106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0727CF0-0E79-2729-9BEC-91987A1AE36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2012055-C9BE-F8B3-D891-88183C77DCE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B66FF08-1004-DE97-86F0-B3BFC68EBCA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21D5EB4-F647-943A-1F55-567457D42D1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159B5E4-C20F-D094-E53C-3FA88486F9B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9B0D063-4496-E075-3F56-0EF82DF2682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8F54126-3A28-3740-0580-DA3C7B3CB69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FD01DBF-3A7E-B84D-EFC1-50D36D6DB02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8E213F1-4D30-1F98-B425-5EAC1C48EA7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E3F75B0-A041-2B4B-B684-9BDF35FC4CA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BB5AEC1-2585-961B-FC7C-346DF53BD24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0845EB8-CC92-6CE3-F40A-8665CD0FEB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A1A87FE-2C5C-FB9E-7B0B-1C228E574E0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1222277-ACE6-D7C3-F700-145B473B906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21B4803-421A-083D-2DDE-F2AEDABFA63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6F25888-3AD6-453A-B1B3-7A948FA098B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52D0C22-5D55-292E-BCB6-CEF88916C7B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AC1F94B-08C6-BF7B-ECE5-2612F7C387E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F9D483A-2AFC-DFC8-9477-D1D500652D3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06A6127-1912-32F0-E66D-FDB8F1A1DA5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20260ED-892C-60C1-FE3C-7F9BF98E633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C249E30-1ED9-C97C-B6D3-DA9F3822356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AA2445B-4EF1-05EC-CE30-ADFA5D98089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8487D1D-6AB0-D5FF-A98A-D574365002C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872468D-627C-BFD0-2890-3130947FD87F}"/>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99AE9FB-F68D-2651-6914-F8415BC10BD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24565D6-D7D6-2B4C-A2BD-A8D19A4CD98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68C548B-8FA6-3DED-2542-98370EA6496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D061147-3D5D-EAAD-2D08-3F13393820E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26ED3FD-3BCE-ECAA-F4F4-27149B528D3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80E43AD-395F-6C34-6F43-304D3C8C82F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26DB16A-8527-FEC1-D1D6-DEA283AC38E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9D2CF2F-7007-388B-0F4F-720D2817532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38AA86C-0CD7-495B-9712-FA5F3DD6623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EA17AF6-FF8F-7CAB-841D-6562C252323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B366A00-3B5E-8B54-B3DC-7E5093F0538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23DC82D-810A-2262-9DA2-F38D9F58D33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CFD208C-41DB-F339-5468-DDA3939C2C5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D776740-26EF-ED52-1C8F-0FDFBC8B54D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2CCD5B6-EA3D-6205-EC39-02C3A9B5161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58B051A-5ADE-EFD2-B641-AEDC79F3953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D711C-ACE0-B4AD-62E3-0A14D19051D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5F96FC0-E1A5-A1C6-EA6B-0CF4E23A6D2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F504EBA-1198-F93E-5175-BF4E9B31B30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3609262-6956-4AFD-9F18-B3D16C8862B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337F2EB-0E62-8B56-8A8C-FD0AF226477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9CD7C13-7788-D986-0513-C7168DBB72D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643E80E-233D-78E2-C68E-41D795C960C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FBE4B91-FB4E-4F89-923F-68AE6751A4B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083204C-1B5A-7CC3-CC72-712F2009D52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128B61D-0D6F-CA09-71C3-DBFDC407DB7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2A8A80A-564B-7D69-BA7F-17A0210B1EB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BF950BB-6015-7DA1-981D-F0729F468FD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3384AE3-7117-AEDD-46D6-703C5F319BC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1B52FF6-3335-9545-1D9C-70823018835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8F5CCCC-C4C6-D83A-53A6-D711294363C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A2B31A-9AEE-50AA-1F37-040F5BF9872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E04BE75-51C4-0A52-7173-92B6663157A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AFB9E9EB-E6CC-024F-ED8A-31F1E740F10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9F8A4A4-2618-AB39-41E4-372DD38798B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114443F-416A-DF77-A5B3-19C1A9CCC28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D2B0F0C-5858-AF66-4E71-4DF1CCDF403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2D0FC48-2D7A-B908-B629-36F82BB0A81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BDAA1F78-CA0B-F731-99DA-0AA9D413765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7713A29-5F61-7AC1-C29F-104AD848955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C8EE158-8262-4BDC-623F-FD3EE65E4D2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AC5A486-9A04-F1C2-6C68-2D6845A6537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97271CB-C7B9-9385-ED64-2C1232A8E36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BC9A52C-3909-5243-D12E-AB367752C3F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E3E6556-F2C9-E1ED-CC04-81DE17D76CA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EEE5AC-1224-B07A-B901-A3D5D91FFB3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0DCEB36-158E-4D92-8C30-10635D03D41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0554332-4A67-42BF-48E1-C3C43E21741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9383626-2073-D40F-AAF1-39C21599BFF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650DBBA-99EE-3847-848C-AD599291B02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6C155E4-A02C-FD86-7E9C-201F6BFFF78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DCF89451-1482-BCEA-5ADC-0650EBF09BE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6B0201F-6817-8E7E-FDD4-BEB5787B86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CC22894-FCCC-7D55-E43E-3C6DFDCC083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9D49B4D-62D1-E0D6-92CC-B9C21CB595A6}"/>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8F79FA4-F8E4-FEEE-6E17-60C36F51260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AB89CC9-0768-C14B-EC83-312FFFE8434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35A1351-2102-ED44-E09A-E8AA33C7A98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D630CE7-EF63-74A9-8964-655A06BD1A7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D2DF896-7612-927B-74BE-157A0724237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66C6360-817F-3248-6377-F7372CF437E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2855963-A082-CEC8-5FD0-BBC7175DD7B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BAE535E-9EDF-FBF6-45A5-3ACF8135785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8ADF224-EA6B-79BF-7307-DC9BF49FFA0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D9C34B7-A64E-0C28-F917-4A23730FF909}"/>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E2D1272-81CB-E2AC-3678-791F63D2D1B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4CE07-EB66-5490-4077-1BDD421573B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8F00443C-ACC9-4FEA-84B9-23D99E11FCE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52</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1DDB9DD2-0A82-47DD-9579-A9085E3F4DA5}"/>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Assistants and Interpreters</a:t>
            </a:r>
          </a:p>
        </p:txBody>
      </p:sp>
      <p:sp>
        <p:nvSpPr>
          <p:cNvPr id="146" name="Content Placeholder 256">
            <a:extLst>
              <a:ext uri="{FF2B5EF4-FFF2-40B4-BE49-F238E27FC236}">
                <a16:creationId xmlns:a16="http://schemas.microsoft.com/office/drawing/2014/main" id="{F055A782-8B68-45E6-AC9D-B5788C74F1F2}"/>
              </a:ext>
            </a:extLst>
          </p:cNvPr>
          <p:cNvSpPr txBox="1">
            <a:spLocks/>
          </p:cNvSpPr>
          <p:nvPr/>
        </p:nvSpPr>
        <p:spPr>
          <a:xfrm>
            <a:off x="838200" y="2223699"/>
            <a:ext cx="10576944"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7000"/>
              </a:lnSpc>
              <a:spcBef>
                <a:spcPts val="0"/>
              </a:spcBef>
              <a:buNone/>
            </a:pPr>
            <a:r>
              <a:rPr lang="en-US" b="1" dirty="0">
                <a:solidFill>
                  <a:srgbClr val="03244B"/>
                </a:solidFill>
              </a:rPr>
              <a:t>Assistants</a:t>
            </a:r>
          </a:p>
          <a:p>
            <a:pPr>
              <a:lnSpc>
                <a:spcPct val="107000"/>
              </a:lnSpc>
              <a:spcBef>
                <a:spcPts val="0"/>
              </a:spcBef>
            </a:pPr>
            <a:r>
              <a:rPr lang="en-US" dirty="0">
                <a:solidFill>
                  <a:srgbClr val="03244B"/>
                </a:solidFill>
                <a:ea typeface="Calibri" panose="020F0502020204030204" pitchFamily="34" charset="0"/>
                <a:cs typeface="Times New Roman" panose="02020603050405020304" pitchFamily="18" charset="0"/>
              </a:rPr>
              <a:t>Voters seeking assistance are not required to provide proof of disability. Assistance is not confined solely to the voting booth. </a:t>
            </a:r>
          </a:p>
          <a:p>
            <a:pPr>
              <a:lnSpc>
                <a:spcPct val="107000"/>
              </a:lnSpc>
              <a:spcBef>
                <a:spcPts val="0"/>
              </a:spcBef>
            </a:pPr>
            <a:r>
              <a:rPr lang="en-US" dirty="0"/>
              <a:t>Procedurally, when a voter opts for assistance from a person they have chosen, an election officer must administer the </a:t>
            </a:r>
            <a:r>
              <a:rPr lang="en-US" u="sng" dirty="0">
                <a:hlinkClick r:id="rId5"/>
              </a:rPr>
              <a:t>Oath of Assistance</a:t>
            </a:r>
            <a:r>
              <a:rPr lang="en-US" dirty="0"/>
              <a:t> (Form 7-63) to the voter’s chosen assistant. </a:t>
            </a:r>
          </a:p>
          <a:p>
            <a:pPr>
              <a:lnSpc>
                <a:spcPct val="107000"/>
              </a:lnSpc>
              <a:spcBef>
                <a:spcPts val="0"/>
              </a:spcBef>
            </a:pPr>
            <a:r>
              <a:rPr lang="en-US" dirty="0"/>
              <a:t>Election officers who assist a voter must complete an </a:t>
            </a:r>
            <a:r>
              <a:rPr lang="en-US" u="sng" dirty="0">
                <a:hlinkClick r:id="rId6"/>
              </a:rPr>
              <a:t>Election Worker Assistance Sheet</a:t>
            </a:r>
            <a:r>
              <a:rPr lang="en-US" dirty="0"/>
              <a:t> (Form 7-67).</a:t>
            </a:r>
          </a:p>
        </p:txBody>
      </p:sp>
      <p:sp>
        <p:nvSpPr>
          <p:cNvPr id="142" name="Slide Number Placeholder 3">
            <a:extLst>
              <a:ext uri="{FF2B5EF4-FFF2-40B4-BE49-F238E27FC236}">
                <a16:creationId xmlns:a16="http://schemas.microsoft.com/office/drawing/2014/main" id="{A8392FD2-2A4F-45F8-BABC-A7344D02F9C9}"/>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3.2C</a:t>
            </a:r>
          </a:p>
        </p:txBody>
      </p:sp>
    </p:spTree>
    <p:extLst>
      <p:ext uri="{BB962C8B-B14F-4D97-AF65-F5344CB8AC3E}">
        <p14:creationId xmlns:p14="http://schemas.microsoft.com/office/powerpoint/2010/main" val="2637713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7A599F-45E7-0584-5D49-891DF9AF413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D612CEE-222B-7EAF-8CE1-DFD41B0D3FB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DA937C5F-1AAA-AA96-DEBE-16D4A66431A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9748621-198F-1C7A-BC8B-7BA4C62A036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8334CA8-1516-6482-6458-D624FF5F28E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B87488B-A35D-4116-6ECE-60E1A4D16C4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F82E79-64FA-C30B-8802-CAFEB8AAC6D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DAFB0CA-8385-53F7-2FE0-2F4A9A252AF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5EA926F-064D-7D56-9FEA-1B598051FD9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DD89182-0D42-A642-233A-FCF87CD7D33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25EA6FA-F672-5795-DAC1-94BC93735AA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B748904-D2CF-93B4-B43B-534703EDFCC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9683AF6-3234-F701-089F-D71E04F6A68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C7BA254-A328-CC50-103C-D920CF92C10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4640B06-3FCC-2ECC-67D5-08FCA87951A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5576AD1-0B8E-7296-7812-E674ED4D440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805EBA7-46BA-E955-A631-104B62595FB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9BC87E8-04B4-BEB6-1ED5-F53676BF9F8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17D8377-7926-CEE8-EE6A-1AAF097369A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83F2E9F-7E3D-511D-DBFF-0C4AB2D23E7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7BF8C9B-BF8B-D817-995E-1B21BF83699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E5D2CD3-1EE8-467A-CD43-4E7391F4621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2297803-0F1A-667F-C77E-67D47E15478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E82A06E-5679-7B42-2439-98E950C366C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303BA85-CAF7-3EBC-4D40-2D727B099B3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6264B2D-131C-E013-F841-13705CFB84F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061B5E9-9866-BBF6-BA0F-78CBA8B683B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CE1A15A-1A08-61F8-A363-C907ACA165E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6BCE7B2-80BB-E970-2A81-0CEA9F6CD2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968B9BF-C61B-B8E2-2AD9-8830FE2F33D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9AF8E90-52A2-1FB7-CBFE-CD439C0E714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5C1D44B-4A05-3B68-B308-B2B98DF6D61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33C8A23-CB65-C671-3AA7-97C96A6057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F87AD61-EA9D-1AE1-EBF8-AD59ED2DB66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ECB3E48-7D9F-718A-7E31-09B3680AB11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397B895-66A0-C483-8B65-CD991D427E9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ACF2594-4F82-3BF4-729D-4AA6CA29AB3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8442D95-7AAB-6017-03CF-9D0406DF6D6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70A29E8-341A-78F3-8194-FF549C83DAEF}"/>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5C925AF-762B-F18D-42B7-C1D6A4E67E1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6D2F43A-FE2E-8C0D-B417-F19D7B49D28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8DCF9FD-2D6F-F649-7041-5889ECD4106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0727CF0-0E79-2729-9BEC-91987A1AE36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2012055-C9BE-F8B3-D891-88183C77DCE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B66FF08-1004-DE97-86F0-B3BFC68EBCA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21D5EB4-F647-943A-1F55-567457D42D1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159B5E4-C20F-D094-E53C-3FA88486F9B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9B0D063-4496-E075-3F56-0EF82DF2682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8F54126-3A28-3740-0580-DA3C7B3CB69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FD01DBF-3A7E-B84D-EFC1-50D36D6DB02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8E213F1-4D30-1F98-B425-5EAC1C48EA7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E3F75B0-A041-2B4B-B684-9BDF35FC4CA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BB5AEC1-2585-961B-FC7C-346DF53BD24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0845EB8-CC92-6CE3-F40A-8665CD0FEB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A1A87FE-2C5C-FB9E-7B0B-1C228E574E0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1222277-ACE6-D7C3-F700-145B473B906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21B4803-421A-083D-2DDE-F2AEDABFA63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6F25888-3AD6-453A-B1B3-7A948FA098B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52D0C22-5D55-292E-BCB6-CEF88916C7B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AC1F94B-08C6-BF7B-ECE5-2612F7C387E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F9D483A-2AFC-DFC8-9477-D1D500652D3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06A6127-1912-32F0-E66D-FDB8F1A1DA5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20260ED-892C-60C1-FE3C-7F9BF98E633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C249E30-1ED9-C97C-B6D3-DA9F3822356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AA2445B-4EF1-05EC-CE30-ADFA5D98089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8487D1D-6AB0-D5FF-A98A-D574365002C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872468D-627C-BFD0-2890-3130947FD87F}"/>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99AE9FB-F68D-2651-6914-F8415BC10BD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24565D6-D7D6-2B4C-A2BD-A8D19A4CD98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68C548B-8FA6-3DED-2542-98370EA6496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D061147-3D5D-EAAD-2D08-3F13393820E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26ED3FD-3BCE-ECAA-F4F4-27149B528D3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80E43AD-395F-6C34-6F43-304D3C8C82F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26DB16A-8527-FEC1-D1D6-DEA283AC38E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9D2CF2F-7007-388B-0F4F-720D2817532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38AA86C-0CD7-495B-9712-FA5F3DD6623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EA17AF6-FF8F-7CAB-841D-6562C252323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B366A00-3B5E-8B54-B3DC-7E5093F0538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23DC82D-810A-2262-9DA2-F38D9F58D33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CFD208C-41DB-F339-5468-DDA3939C2C5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D776740-26EF-ED52-1C8F-0FDFBC8B54D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2CCD5B6-EA3D-6205-EC39-02C3A9B5161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58B051A-5ADE-EFD2-B641-AEDC79F3953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D711C-ACE0-B4AD-62E3-0A14D19051D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5F96FC0-E1A5-A1C6-EA6B-0CF4E23A6D2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F504EBA-1198-F93E-5175-BF4E9B31B30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3609262-6956-4AFD-9F18-B3D16C8862B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337F2EB-0E62-8B56-8A8C-FD0AF226477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9CD7C13-7788-D986-0513-C7168DBB72D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643E80E-233D-78E2-C68E-41D795C960C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FBE4B91-FB4E-4F89-923F-68AE6751A4B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083204C-1B5A-7CC3-CC72-712F2009D52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128B61D-0D6F-CA09-71C3-DBFDC407DB7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2A8A80A-564B-7D69-BA7F-17A0210B1EB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BF950BB-6015-7DA1-981D-F0729F468FD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3384AE3-7117-AEDD-46D6-703C5F319BC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1B52FF6-3335-9545-1D9C-70823018835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8F5CCCC-C4C6-D83A-53A6-D711294363C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A2B31A-9AEE-50AA-1F37-040F5BF9872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E04BE75-51C4-0A52-7173-92B6663157A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AFB9E9EB-E6CC-024F-ED8A-31F1E740F10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9F8A4A4-2618-AB39-41E4-372DD38798B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114443F-416A-DF77-A5B3-19C1A9CCC28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D2B0F0C-5858-AF66-4E71-4DF1CCDF403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2D0FC48-2D7A-B908-B629-36F82BB0A81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BDAA1F78-CA0B-F731-99DA-0AA9D413765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7713A29-5F61-7AC1-C29F-104AD848955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C8EE158-8262-4BDC-623F-FD3EE65E4D2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AC5A486-9A04-F1C2-6C68-2D6845A6537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97271CB-C7B9-9385-ED64-2C1232A8E36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BC9A52C-3909-5243-D12E-AB367752C3F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E3E6556-F2C9-E1ED-CC04-81DE17D76CA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EEE5AC-1224-B07A-B901-A3D5D91FFB3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0DCEB36-158E-4D92-8C30-10635D03D41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0554332-4A67-42BF-48E1-C3C43E21741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9383626-2073-D40F-AAF1-39C21599BFF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650DBBA-99EE-3847-848C-AD599291B02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6C155E4-A02C-FD86-7E9C-201F6BFFF78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DCF89451-1482-BCEA-5ADC-0650EBF09BE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6B0201F-6817-8E7E-FDD4-BEB5787B86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CC22894-FCCC-7D55-E43E-3C6DFDCC083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9D49B4D-62D1-E0D6-92CC-B9C21CB595A6}"/>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8F79FA4-F8E4-FEEE-6E17-60C36F51260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AB89CC9-0768-C14B-EC83-312FFFE8434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35A1351-2102-ED44-E09A-E8AA33C7A98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D630CE7-EF63-74A9-8964-655A06BD1A7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D2DF896-7612-927B-74BE-157A0724237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66C6360-817F-3248-6377-F7372CF437E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2855963-A082-CEC8-5FD0-BBC7175DD7B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BAE535E-9EDF-FBF6-45A5-3ACF8135785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8ADF224-EA6B-79BF-7307-DC9BF49FFA0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D9C34B7-A64E-0C28-F917-4A23730FF909}"/>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E2D1272-81CB-E2AC-3678-791F63D2D1B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4CE07-EB66-5490-4077-1BDD421573B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64403AD-425E-4E0F-ADEA-03CE283D423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53</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1258F28D-6DE2-4B78-8A27-D7387D184552}"/>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146" name="Content Placeholder 256">
            <a:extLst>
              <a:ext uri="{FF2B5EF4-FFF2-40B4-BE49-F238E27FC236}">
                <a16:creationId xmlns:a16="http://schemas.microsoft.com/office/drawing/2014/main" id="{7081B445-3CD9-408C-A96F-CBE6974F934E}"/>
              </a:ext>
            </a:extLst>
          </p:cNvPr>
          <p:cNvSpPr txBox="1">
            <a:spLocks/>
          </p:cNvSpPr>
          <p:nvPr/>
        </p:nvSpPr>
        <p:spPr>
          <a:xfrm>
            <a:off x="838199" y="2223699"/>
            <a:ext cx="10795908" cy="449866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457200" algn="just">
              <a:lnSpc>
                <a:spcPct val="107000"/>
              </a:lnSpc>
              <a:spcBef>
                <a:spcPts val="0"/>
              </a:spcBef>
              <a:buNone/>
            </a:pPr>
            <a:r>
              <a:rPr lang="en-US" b="1" dirty="0">
                <a:solidFill>
                  <a:srgbClr val="03244B"/>
                </a:solidFill>
              </a:rPr>
              <a:t>Assistants</a:t>
            </a:r>
          </a:p>
          <a:p>
            <a:pPr>
              <a:lnSpc>
                <a:spcPct val="107000"/>
              </a:lnSpc>
              <a:spcBef>
                <a:spcPts val="0"/>
              </a:spcBef>
            </a:pPr>
            <a:r>
              <a:rPr lang="en-US" dirty="0"/>
              <a:t>Additionally, specific guidelines apply when election officers assist a voter, particularly in general elections for state and county officers. </a:t>
            </a:r>
          </a:p>
          <a:p>
            <a:pPr>
              <a:lnSpc>
                <a:spcPct val="107000"/>
              </a:lnSpc>
              <a:spcBef>
                <a:spcPts val="0"/>
              </a:spcBef>
            </a:pPr>
            <a:r>
              <a:rPr lang="en-US" dirty="0"/>
              <a:t>In such cases, each officer must be aligned with a different political party unless there are not two or more election officers serving the polling place who are aligned with different parties. Furthermore, an election officer assisting a voter must ask if he or she desires to have the entire ballot read aloud. </a:t>
            </a:r>
          </a:p>
          <a:p>
            <a:pPr lvl="1">
              <a:lnSpc>
                <a:spcPct val="107000"/>
              </a:lnSpc>
              <a:spcBef>
                <a:spcPts val="0"/>
              </a:spcBef>
            </a:pPr>
            <a:r>
              <a:rPr lang="en-US" dirty="0"/>
              <a:t>If the voter requests this, the person rendering assistance, whether an election officer or the voter’s chosen assistant, must read the complete ballot. When two election officers assist a voter, the entire ballot must also be read unless the voter explicitly indicates a desire to vote only on specific offices or measures. </a:t>
            </a:r>
          </a:p>
        </p:txBody>
      </p:sp>
      <p:sp>
        <p:nvSpPr>
          <p:cNvPr id="142" name="Slide Number Placeholder 3">
            <a:extLst>
              <a:ext uri="{FF2B5EF4-FFF2-40B4-BE49-F238E27FC236}">
                <a16:creationId xmlns:a16="http://schemas.microsoft.com/office/drawing/2014/main" id="{4DB9EABF-0814-4081-897C-0DEB3F8DA047}"/>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3.2C</a:t>
            </a:r>
          </a:p>
        </p:txBody>
      </p:sp>
    </p:spTree>
    <p:extLst>
      <p:ext uri="{BB962C8B-B14F-4D97-AF65-F5344CB8AC3E}">
        <p14:creationId xmlns:p14="http://schemas.microsoft.com/office/powerpoint/2010/main" val="4058214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7A599F-45E7-0584-5D49-891DF9AF413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D612CEE-222B-7EAF-8CE1-DFD41B0D3FB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DA937C5F-1AAA-AA96-DEBE-16D4A66431A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9748621-198F-1C7A-BC8B-7BA4C62A036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8334CA8-1516-6482-6458-D624FF5F28E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B87488B-A35D-4116-6ECE-60E1A4D16C4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F82E79-64FA-C30B-8802-CAFEB8AAC6D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DAFB0CA-8385-53F7-2FE0-2F4A9A252AF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5EA926F-064D-7D56-9FEA-1B598051FD9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DD89182-0D42-A642-233A-FCF87CD7D33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25EA6FA-F672-5795-DAC1-94BC93735AA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B748904-D2CF-93B4-B43B-534703EDFCC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9683AF6-3234-F701-089F-D71E04F6A68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C7BA254-A328-CC50-103C-D920CF92C10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4640B06-3FCC-2ECC-67D5-08FCA87951A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5576AD1-0B8E-7296-7812-E674ED4D440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805EBA7-46BA-E955-A631-104B62595FB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9BC87E8-04B4-BEB6-1ED5-F53676BF9F8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17D8377-7926-CEE8-EE6A-1AAF097369A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83F2E9F-7E3D-511D-DBFF-0C4AB2D23E7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7BF8C9B-BF8B-D817-995E-1B21BF83699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E5D2CD3-1EE8-467A-CD43-4E7391F4621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2297803-0F1A-667F-C77E-67D47E15478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E82A06E-5679-7B42-2439-98E950C366C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303BA85-CAF7-3EBC-4D40-2D727B099B3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6264B2D-131C-E013-F841-13705CFB84F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061B5E9-9866-BBF6-BA0F-78CBA8B683B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CE1A15A-1A08-61F8-A363-C907ACA165E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6BCE7B2-80BB-E970-2A81-0CEA9F6CD2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968B9BF-C61B-B8E2-2AD9-8830FE2F33D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9AF8E90-52A2-1FB7-CBFE-CD439C0E714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5C1D44B-4A05-3B68-B308-B2B98DF6D61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33C8A23-CB65-C671-3AA7-97C96A6057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F87AD61-EA9D-1AE1-EBF8-AD59ED2DB66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ECB3E48-7D9F-718A-7E31-09B3680AB11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397B895-66A0-C483-8B65-CD991D427E9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ACF2594-4F82-3BF4-729D-4AA6CA29AB3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8442D95-7AAB-6017-03CF-9D0406DF6D6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70A29E8-341A-78F3-8194-FF549C83DAEF}"/>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5C925AF-762B-F18D-42B7-C1D6A4E67E1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6D2F43A-FE2E-8C0D-B417-F19D7B49D28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8DCF9FD-2D6F-F649-7041-5889ECD4106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0727CF0-0E79-2729-9BEC-91987A1AE36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2012055-C9BE-F8B3-D891-88183C77DCE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B66FF08-1004-DE97-86F0-B3BFC68EBCA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21D5EB4-F647-943A-1F55-567457D42D1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159B5E4-C20F-D094-E53C-3FA88486F9B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9B0D063-4496-E075-3F56-0EF82DF2682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8F54126-3A28-3740-0580-DA3C7B3CB69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FD01DBF-3A7E-B84D-EFC1-50D36D6DB02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8E213F1-4D30-1F98-B425-5EAC1C48EA7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E3F75B0-A041-2B4B-B684-9BDF35FC4CA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BB5AEC1-2585-961B-FC7C-346DF53BD24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0845EB8-CC92-6CE3-F40A-8665CD0FEB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A1A87FE-2C5C-FB9E-7B0B-1C228E574E0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1222277-ACE6-D7C3-F700-145B473B906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21B4803-421A-083D-2DDE-F2AEDABFA63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6F25888-3AD6-453A-B1B3-7A948FA098B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52D0C22-5D55-292E-BCB6-CEF88916C7B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AC1F94B-08C6-BF7B-ECE5-2612F7C387E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F9D483A-2AFC-DFC8-9477-D1D500652D3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06A6127-1912-32F0-E66D-FDB8F1A1DA5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20260ED-892C-60C1-FE3C-7F9BF98E633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C249E30-1ED9-C97C-B6D3-DA9F3822356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AA2445B-4EF1-05EC-CE30-ADFA5D98089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8487D1D-6AB0-D5FF-A98A-D574365002C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872468D-627C-BFD0-2890-3130947FD87F}"/>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99AE9FB-F68D-2651-6914-F8415BC10BD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24565D6-D7D6-2B4C-A2BD-A8D19A4CD98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68C548B-8FA6-3DED-2542-98370EA6496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D061147-3D5D-EAAD-2D08-3F13393820E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26ED3FD-3BCE-ECAA-F4F4-27149B528D3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80E43AD-395F-6C34-6F43-304D3C8C82F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26DB16A-8527-FEC1-D1D6-DEA283AC38E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9D2CF2F-7007-388B-0F4F-720D2817532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38AA86C-0CD7-495B-9712-FA5F3DD6623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EA17AF6-FF8F-7CAB-841D-6562C252323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B366A00-3B5E-8B54-B3DC-7E5093F0538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23DC82D-810A-2262-9DA2-F38D9F58D33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CFD208C-41DB-F339-5468-DDA3939C2C5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D776740-26EF-ED52-1C8F-0FDFBC8B54D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2CCD5B6-EA3D-6205-EC39-02C3A9B5161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58B051A-5ADE-EFD2-B641-AEDC79F3953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D711C-ACE0-B4AD-62E3-0A14D19051D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5F96FC0-E1A5-A1C6-EA6B-0CF4E23A6D2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F504EBA-1198-F93E-5175-BF4E9B31B30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3609262-6956-4AFD-9F18-B3D16C8862B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337F2EB-0E62-8B56-8A8C-FD0AF226477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9CD7C13-7788-D986-0513-C7168DBB72D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643E80E-233D-78E2-C68E-41D795C960C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FBE4B91-FB4E-4F89-923F-68AE6751A4B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083204C-1B5A-7CC3-CC72-712F2009D52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128B61D-0D6F-CA09-71C3-DBFDC407DB7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2A8A80A-564B-7D69-BA7F-17A0210B1EB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BF950BB-6015-7DA1-981D-F0729F468FD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3384AE3-7117-AEDD-46D6-703C5F319BC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1B52FF6-3335-9545-1D9C-70823018835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8F5CCCC-C4C6-D83A-53A6-D711294363C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A2B31A-9AEE-50AA-1F37-040F5BF9872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E04BE75-51C4-0A52-7173-92B6663157A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AFB9E9EB-E6CC-024F-ED8A-31F1E740F10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9F8A4A4-2618-AB39-41E4-372DD38798B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114443F-416A-DF77-A5B3-19C1A9CCC28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D2B0F0C-5858-AF66-4E71-4DF1CCDF403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2D0FC48-2D7A-B908-B629-36F82BB0A81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BDAA1F78-CA0B-F731-99DA-0AA9D413765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7713A29-5F61-7AC1-C29F-104AD848955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C8EE158-8262-4BDC-623F-FD3EE65E4D2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AC5A486-9A04-F1C2-6C68-2D6845A6537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97271CB-C7B9-9385-ED64-2C1232A8E36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BC9A52C-3909-5243-D12E-AB367752C3F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E3E6556-F2C9-E1ED-CC04-81DE17D76CA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EEE5AC-1224-B07A-B901-A3D5D91FFB3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0DCEB36-158E-4D92-8C30-10635D03D41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0554332-4A67-42BF-48E1-C3C43E21741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9383626-2073-D40F-AAF1-39C21599BFF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650DBBA-99EE-3847-848C-AD599291B02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6C155E4-A02C-FD86-7E9C-201F6BFFF78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DCF89451-1482-BCEA-5ADC-0650EBF09BE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6B0201F-6817-8E7E-FDD4-BEB5787B86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CC22894-FCCC-7D55-E43E-3C6DFDCC083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9D49B4D-62D1-E0D6-92CC-B9C21CB595A6}"/>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8F79FA4-F8E4-FEEE-6E17-60C36F51260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AB89CC9-0768-C14B-EC83-312FFFE8434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35A1351-2102-ED44-E09A-E8AA33C7A98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D630CE7-EF63-74A9-8964-655A06BD1A7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D2DF896-7612-927B-74BE-157A0724237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66C6360-817F-3248-6377-F7372CF437E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2855963-A082-CEC8-5FD0-BBC7175DD7B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BAE535E-9EDF-FBF6-45A5-3ACF8135785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8ADF224-EA6B-79BF-7307-DC9BF49FFA0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D9C34B7-A64E-0C28-F917-4A23730FF909}"/>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E2D1272-81CB-E2AC-3678-791F63D2D1B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4CE07-EB66-5490-4077-1BDD421573B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64403AD-425E-4E0F-ADEA-03CE283D423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54</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1258F28D-6DE2-4B78-8A27-D7387D184552}"/>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146" name="Content Placeholder 256">
            <a:extLst>
              <a:ext uri="{FF2B5EF4-FFF2-40B4-BE49-F238E27FC236}">
                <a16:creationId xmlns:a16="http://schemas.microsoft.com/office/drawing/2014/main" id="{7081B445-3CD9-408C-A96F-CBE6974F934E}"/>
              </a:ext>
            </a:extLst>
          </p:cNvPr>
          <p:cNvSpPr txBox="1">
            <a:spLocks/>
          </p:cNvSpPr>
          <p:nvPr/>
        </p:nvSpPr>
        <p:spPr>
          <a:xfrm>
            <a:off x="838199" y="2223699"/>
            <a:ext cx="10795908"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457200" algn="just">
              <a:lnSpc>
                <a:spcPct val="107000"/>
              </a:lnSpc>
              <a:spcBef>
                <a:spcPts val="0"/>
              </a:spcBef>
              <a:buNone/>
            </a:pPr>
            <a:r>
              <a:rPr lang="en-US" b="1" dirty="0">
                <a:solidFill>
                  <a:srgbClr val="03244B"/>
                </a:solidFill>
              </a:rPr>
              <a:t>Assistants</a:t>
            </a:r>
          </a:p>
          <a:p>
            <a:pPr>
              <a:lnSpc>
                <a:spcPct val="107000"/>
              </a:lnSpc>
              <a:spcBef>
                <a:spcPts val="0"/>
              </a:spcBef>
            </a:pPr>
            <a:r>
              <a:rPr lang="en-US" dirty="0"/>
              <a:t>It is recommended that one of the two election officers rendering assistance be the election judge.</a:t>
            </a:r>
          </a:p>
          <a:p>
            <a:pPr>
              <a:lnSpc>
                <a:spcPct val="107000"/>
              </a:lnSpc>
              <a:spcBef>
                <a:spcPts val="0"/>
              </a:spcBef>
            </a:pPr>
            <a:r>
              <a:rPr lang="en-US" dirty="0"/>
              <a:t>Poll watchers and inspectors may observe any assistance offered by election officers, including marking a voter’s ballot. However, only a poll watcher may inspect that ballot before it is cast to verify it matches the voter’s stated wishes. Poll watchers and inspectors are not permitted to observe a voter’s ballot being marked if it is being marked by the voter’s chosen assistant.</a:t>
            </a:r>
          </a:p>
        </p:txBody>
      </p:sp>
      <p:sp>
        <p:nvSpPr>
          <p:cNvPr id="142" name="Slide Number Placeholder 3">
            <a:extLst>
              <a:ext uri="{FF2B5EF4-FFF2-40B4-BE49-F238E27FC236}">
                <a16:creationId xmlns:a16="http://schemas.microsoft.com/office/drawing/2014/main" id="{4DB9EABF-0814-4081-897C-0DEB3F8DA047}"/>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3.2C</a:t>
            </a:r>
          </a:p>
        </p:txBody>
      </p:sp>
    </p:spTree>
    <p:extLst>
      <p:ext uri="{BB962C8B-B14F-4D97-AF65-F5344CB8AC3E}">
        <p14:creationId xmlns:p14="http://schemas.microsoft.com/office/powerpoint/2010/main" val="510308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42576A-A60E-B836-6391-9E443EAA74C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95E204A-EEBF-2C83-BFF4-8291D96D05C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32EBAAC-BC13-0E7D-18F3-B52E782E05B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78290E4-0168-B398-CFAA-7EF0FDDCC6C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2992BDA-502D-A4CC-89C7-9A492AAAC1A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2FFE043-0007-FED8-50D7-AAD764D32E1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5B12702-9E92-67C4-B304-9E45D49BCDCE}"/>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2A797AC-C0D0-22DF-75A0-814C1CC7F9A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2854762-1878-3140-4F53-B07740F63E1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F2919DC-1499-B773-064E-0CD10075DFB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B1656EC5-1C32-C931-53CA-9FA4A677551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D46E46C-2D64-D69C-E299-F447F4A9E11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D070688-D177-B1B6-74B6-35781586084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942A56D-5A67-B4CA-D622-A1309F54F93E}"/>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ACFDFCF-B8CF-75C0-B386-4266CFA938D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EE2D295-F904-75D3-21B3-D69CD8ED31A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DAD8E11-0504-02FB-7465-4103C80999C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ADCC4FD-65BB-4931-FA00-6C9ACACF6FC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4DC5A66-695A-6295-5F26-E8B9888357F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C810D8A-5AE4-6750-EA1D-AF45DCD7ED3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0B9B0ED-88BC-5C78-7842-3E9CD2DD13C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95411D0-A62F-9ADC-DE6B-C6E0EED3AF5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BB5FE772-853A-7B1D-1D55-B72A5A418CD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8C7210D-22F9-7B88-3548-4E545FE472B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278C723-4C29-5E86-BA7E-46E84E2D1E9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FADBF33-13B0-E8B7-3BA3-3BB190C46C8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421619A-79E4-5857-B98B-0A201302F12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2E3F442-5566-836A-67FE-A53A537B782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1B4C0B8-97C1-9999-F436-9DD47AC2EA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102C13A-B908-E1E0-04F3-EE8E3B6A8EB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6AB1BEB-B609-2604-5C17-764A085A41F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9C723EF-C073-0E8A-7FF8-29C5B7C69D2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0360AA7-E939-4DB2-17D8-9FA8E5297EF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EDE9243-9EEB-7022-0645-950C29BA927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FC5968E-0683-EA5B-5C07-E31EF08E20C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B83BFB9-D124-053A-9A17-4D98747892C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6B2FECE-2F02-F3D9-1B52-41B3B4398CB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69FBC2C-7D48-6EB9-4CCA-C974A435488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0272312-E184-D5EA-23FE-B028B41317A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106E74C-F510-9764-1A35-D20AB857A34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69304901-6955-B7B8-1260-6171EFF5A18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7D4E714-DB99-4373-4663-FB2C2E4553D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7CFAB8A-602D-CE85-39B2-61745B2E78F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35D2A25-A9BF-0A7E-98DE-CED672B213A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0965337-7904-A3A3-2C45-C42EDF57F94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783D2F5-DEF4-D226-5BAC-E4599B5CCE6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59AA4A3-6E6B-E515-9231-06806122426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C70E15F-1E59-7A9E-F628-6374EB38F57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33E1BFA-9F2F-1E34-A9AC-C8AF77F4ADB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C70CB9E-1568-F36B-5327-9FF444809845}"/>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7E98664-81E6-BCC1-7215-AAA82E8D373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BC44A3E-A676-BFA9-BDE4-C062923C296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ECF27C3-7EE5-12E3-5FF6-9935060A32A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5FAE0B9-2256-48D2-FE7C-EB8978E9DDA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413DD057-9966-7C6E-30D8-119BC236D86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F211423-5B54-6AAB-9556-44DEC094599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A6B054A-059C-40D3-8F03-FCF57EE5B5D6}"/>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DED9A8E-70A6-978D-B0B1-E65F974E5E2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AABA536-7D64-F9A0-6811-0F8821BDD4D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0A7275C-455E-E1DE-47DF-47E49E6AB6F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6F3D414-2C10-BD59-029A-48F1E8515CA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1774785-B7A7-CDA0-BD89-732F5F4AD7D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7D006F1-49E0-4738-B833-C514F43001D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1AA16A5-072F-FB6B-2FFC-0CA406D57B6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68657B3-F232-3B4A-CD98-EFE9F2C8BCC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72313A2-277B-BC5E-2143-FFCF144DA92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FD3D54C-1C49-0AC5-4367-E863E95CB2E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BBEFAB8-A4C6-9025-FBFD-C9FE557470C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B10432C-EA19-0767-9A96-2DE21157496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44B4729-71F4-60CA-2B11-61205DE2B1F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56A538A-69B4-7218-A01F-B4EDEDE72FA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DF5FB6E-1A6A-FB22-B951-DA41F0523EB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BEE6F1C-BA86-EFD2-6868-D977D0F158D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10EF0BA-2415-4871-AD24-158C79AD9C5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0F7959D-7818-1388-3A34-FE06BD7CADE3}"/>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1EB4861-4EBC-250E-FBFA-027D1CB081E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5ADFD5B-A57D-BAC3-717B-6AC5AFF10E7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333B11D-6A69-6E4B-2E09-E7367638C1D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DBB0DDE-9382-3458-318F-3CCB2B7B187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4904F2-01E7-83CE-48AA-AF380D79426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0D8EAA6-83E3-C221-70DF-72C04C16C2D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72C4574-4A05-D41E-5C1F-A2D4E9B2A30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C2B9EA8-72C1-FABA-F2E5-0E0A747EBEF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F14DC7EE-C74F-5204-AB0F-9AAD24F0654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7CBD79-83F2-8CCD-7525-F9AF9A14768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106E197-7768-8679-E32C-561E934806D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EF6F03B-334A-947D-E6FB-BCA48BD74B0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999C12E-A8B4-655D-671F-DBFC3F23392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87EC5BE-B189-4E05-A248-7B4C40D9C78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92873E8-4291-1738-15E2-889A93E9DF7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8F3BC81-0C12-7EA8-8C92-B60CC97579B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7845ACA-4C36-C29B-72B5-E5E2383828A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87D7DCA-9AE7-0E0E-D820-89C8A89E85A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B219A82-4693-13A5-FD34-96ACC0AC496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A7F38B0-BE1D-8ABC-BD65-6E4E2B4CF37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8553CB7-1DFD-7B38-9A38-822EEBD0312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988BB06-109B-9A71-5610-FE0A84E82DE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7ECF13E-DFCA-ED30-D113-64AE06642CD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EA88E24-8614-9736-8777-2569CBFF769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61313BA-31D1-1FED-DA4D-9791890EA3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EB626DC-C81F-1920-0FDB-DCCC2CCEF39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9B71B95-5005-A2D0-E6E0-86716645B04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5956E3A-7511-FF5C-7F16-EEDFEF9A400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CF7E02E-31EF-B013-EE36-A6B5F79E4C6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DC31180-37AE-8EDE-A525-B9070AEB167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94315B4-42B3-6150-FA08-1E64018DF5C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94448CC-D19E-C8AD-C342-E935C914873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A362351-015B-F9D7-90DD-54773EDF79C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D7598F6-D233-BE46-596B-5F03BB54338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3303FB8-34F7-FF2F-EDD5-4081DB49307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03E1C77-62E0-9D25-5099-3985304EBA0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09533A2-54AB-522B-83CA-ED081798FCB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6A6D9B8A-64FD-96A1-F0DF-13C868D4E42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6D2AA6B-830E-5A09-16DF-87B40E50C81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FEB3F06-C2DD-1A00-E292-8443B84D4628}"/>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2601376-0F08-3F6A-D283-8F7E87B7EC0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5749D33-8B9F-DEB0-AA61-0F4FC5610D9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B7DB808-041D-9A98-C225-1016FCB4C97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3C90A93-AD4F-39F1-5F99-47E55537F13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C4A470C-E8C7-55DB-BD7B-550A7FA2DFB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076F04D-5C01-9BB4-528A-18705AE67E6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BCF8196-EE59-878D-A42B-A7D1D026518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03CFFEC-11CF-023E-D929-357CBD89FB4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44E2DB7-9A05-D161-0BFA-D541E74252A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514A782-5008-0D98-CF17-361281718B9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22E5023-DCD8-A892-677A-8367CD4C765D}"/>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01A5351-7EA0-7387-7A98-3E084E56032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A3576DB-E261-12B6-6B90-103D0120461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4371D2D-0011-3AC6-650A-1C202FBA00D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849D4C9-AD7C-ED3E-818D-B4C5A4F43C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D6EDA59-63BB-97C1-D143-574D14BC87F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933CEF8-3409-C21C-2F49-ADBE3147469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F8BBC7A-D32E-6866-B630-064AE7FE347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981427D-CCE6-55E1-BDDE-277ECDC8FF1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1" name="Picture 30">
            <a:extLst>
              <a:ext uri="{FF2B5EF4-FFF2-40B4-BE49-F238E27FC236}">
                <a16:creationId xmlns:a16="http://schemas.microsoft.com/office/drawing/2014/main" id="{ED6CC2DE-38A8-B637-8C59-1DFEE28BA78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361386" y="1734265"/>
            <a:ext cx="4552665" cy="2765176"/>
          </a:xfrm>
          <a:prstGeom prst="rect">
            <a:avLst/>
          </a:prstGeom>
          <a:ln>
            <a:solidFill>
              <a:schemeClr val="tx1"/>
            </a:solidFill>
          </a:ln>
          <a:effectLst>
            <a:outerShdw blurRad="50800" dist="38100" dir="2700000" algn="tl" rotWithShape="0">
              <a:prstClr val="black">
                <a:alpha val="40000"/>
              </a:prstClr>
            </a:outerShdw>
          </a:effectLst>
        </p:spPr>
      </p:pic>
      <p:graphicFrame>
        <p:nvGraphicFramePr>
          <p:cNvPr id="108" name="Table 107">
            <a:extLst>
              <a:ext uri="{FF2B5EF4-FFF2-40B4-BE49-F238E27FC236}">
                <a16:creationId xmlns:a16="http://schemas.microsoft.com/office/drawing/2014/main" id="{90FC9472-5E84-2943-518A-BF9276C1D1C2}"/>
              </a:ext>
            </a:extLst>
          </p:cNvPr>
          <p:cNvGraphicFramePr>
            <a:graphicFrameLocks noGrp="1"/>
          </p:cNvGraphicFramePr>
          <p:nvPr>
            <p:extLst>
              <p:ext uri="{D42A27DB-BD31-4B8C-83A1-F6EECF244321}">
                <p14:modId xmlns:p14="http://schemas.microsoft.com/office/powerpoint/2010/main" val="2995853653"/>
              </p:ext>
            </p:extLst>
          </p:nvPr>
        </p:nvGraphicFramePr>
        <p:xfrm>
          <a:off x="7957533" y="4723519"/>
          <a:ext cx="3373113" cy="1669035"/>
        </p:xfrm>
        <a:graphic>
          <a:graphicData uri="http://schemas.openxmlformats.org/drawingml/2006/table">
            <a:tbl>
              <a:tblPr firstRow="1" firstCol="1" bandRow="1"/>
              <a:tblGrid>
                <a:gridCol w="986155">
                  <a:extLst>
                    <a:ext uri="{9D8B030D-6E8A-4147-A177-3AD203B41FA5}">
                      <a16:colId xmlns:a16="http://schemas.microsoft.com/office/drawing/2014/main" val="2045889905"/>
                    </a:ext>
                  </a:extLst>
                </a:gridCol>
                <a:gridCol w="2386958">
                  <a:extLst>
                    <a:ext uri="{9D8B030D-6E8A-4147-A177-3AD203B41FA5}">
                      <a16:colId xmlns:a16="http://schemas.microsoft.com/office/drawing/2014/main" val="3903059632"/>
                    </a:ext>
                  </a:extLst>
                </a:gridCol>
              </a:tblGrid>
              <a:tr h="498239">
                <a:tc>
                  <a:txBody>
                    <a:bodyPr/>
                    <a:lstStyle/>
                    <a:p>
                      <a:pPr marL="0" marR="0" algn="ctr">
                        <a:lnSpc>
                          <a:spcPct val="107000"/>
                        </a:lnSpc>
                        <a:spcBef>
                          <a:spcPts val="0"/>
                        </a:spcBef>
                        <a:spcAft>
                          <a:spcPts val="0"/>
                        </a:spcAft>
                      </a:pPr>
                      <a:r>
                        <a:rPr lang="en-US" sz="15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Color Key</a:t>
                      </a:r>
                      <a:endParaRPr lang="en-US" sz="15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5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a:t>
                      </a:r>
                      <a:endParaRPr lang="en-US" sz="15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5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Sections of Form</a:t>
                      </a:r>
                      <a:endParaRPr lang="en-US" sz="15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2283938928"/>
                  </a:ext>
                </a:extLst>
              </a:tr>
              <a:tr h="357066">
                <a:tc>
                  <a:txBody>
                    <a:bodyPr/>
                    <a:lstStyle/>
                    <a:p>
                      <a:pPr marL="0" marR="0" algn="ctr">
                        <a:lnSpc>
                          <a:spcPct val="107000"/>
                        </a:lnSpc>
                        <a:spcBef>
                          <a:spcPts val="0"/>
                        </a:spcBef>
                        <a:spcAft>
                          <a:spcPts val="0"/>
                        </a:spcAft>
                      </a:pPr>
                      <a:r>
                        <a:rPr lang="en-US" sz="14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tc>
                  <a:txBody>
                    <a:bodyPr/>
                    <a:lstStyle/>
                    <a:p>
                      <a:pPr marL="0" marR="0" algn="ctr">
                        <a:lnSpc>
                          <a:spcPct val="107000"/>
                        </a:lnSpc>
                        <a:spcBef>
                          <a:spcPts val="0"/>
                        </a:spcBef>
                        <a:spcAft>
                          <a:spcPts val="0"/>
                        </a:spcAft>
                      </a:pPr>
                      <a:r>
                        <a:rPr lang="en-US" sz="14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4072969154"/>
                  </a:ext>
                </a:extLst>
              </a:tr>
              <a:tr h="456664">
                <a:tc>
                  <a:txBody>
                    <a:bodyPr/>
                    <a:lstStyle/>
                    <a:p>
                      <a:pPr marL="0" marR="0" algn="ctr">
                        <a:lnSpc>
                          <a:spcPct val="107000"/>
                        </a:lnSpc>
                        <a:spcBef>
                          <a:spcPts val="0"/>
                        </a:spcBef>
                        <a:spcAft>
                          <a:spcPts val="0"/>
                        </a:spcAft>
                      </a:pPr>
                      <a:r>
                        <a:rPr lang="en-US" sz="14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Blue</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tc>
                  <a:txBody>
                    <a:bodyPr/>
                    <a:lstStyle/>
                    <a:p>
                      <a:pPr marL="0" marR="0" algn="ctr">
                        <a:lnSpc>
                          <a:spcPct val="107000"/>
                        </a:lnSpc>
                        <a:spcBef>
                          <a:spcPts val="0"/>
                        </a:spcBef>
                        <a:spcAft>
                          <a:spcPts val="0"/>
                        </a:spcAft>
                      </a:pPr>
                      <a:r>
                        <a:rPr lang="en-US" sz="14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1325679143"/>
                  </a:ext>
                </a:extLst>
              </a:tr>
              <a:tr h="357066">
                <a:tc>
                  <a:txBody>
                    <a:bodyPr/>
                    <a:lstStyle/>
                    <a:p>
                      <a:pPr marL="0" marR="0" algn="ctr">
                        <a:lnSpc>
                          <a:spcPct val="107000"/>
                        </a:lnSpc>
                        <a:spcBef>
                          <a:spcPts val="0"/>
                        </a:spcBef>
                        <a:spcAft>
                          <a:spcPts val="0"/>
                        </a:spcAft>
                      </a:pPr>
                      <a:r>
                        <a:rPr lang="en-US" sz="14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Purple</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tc>
                  <a:txBody>
                    <a:bodyPr/>
                    <a:lstStyle/>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Voter’s Assistant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1475259298"/>
                  </a:ext>
                </a:extLst>
              </a:tr>
            </a:tbl>
          </a:graphicData>
        </a:graphic>
      </p:graphicFrame>
      <p:sp>
        <p:nvSpPr>
          <p:cNvPr id="141" name="Slide Number Placeholder 3">
            <a:extLst>
              <a:ext uri="{FF2B5EF4-FFF2-40B4-BE49-F238E27FC236}">
                <a16:creationId xmlns:a16="http://schemas.microsoft.com/office/drawing/2014/main" id="{C757A89B-0882-4F4E-A257-B4568732A95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55</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B175DA6C-DC0C-42DC-9294-A3A434962007}"/>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146" name="Content Placeholder 256">
            <a:extLst>
              <a:ext uri="{FF2B5EF4-FFF2-40B4-BE49-F238E27FC236}">
                <a16:creationId xmlns:a16="http://schemas.microsoft.com/office/drawing/2014/main" id="{75234648-8244-4F27-A4E3-5DDDDF61A226}"/>
              </a:ext>
            </a:extLst>
          </p:cNvPr>
          <p:cNvSpPr txBox="1">
            <a:spLocks/>
          </p:cNvSpPr>
          <p:nvPr/>
        </p:nvSpPr>
        <p:spPr>
          <a:xfrm>
            <a:off x="838199" y="2223699"/>
            <a:ext cx="6046487" cy="20506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7000"/>
              </a:lnSpc>
              <a:spcBef>
                <a:spcPts val="0"/>
              </a:spcBef>
              <a:buNone/>
            </a:pPr>
            <a:r>
              <a:rPr lang="en-US" kern="1400" dirty="0">
                <a:solidFill>
                  <a:srgbClr val="002878"/>
                </a:solidFill>
                <a:latin typeface="Calibri" panose="020F0502020204030204" pitchFamily="34" charset="0"/>
                <a:ea typeface="Times New Roman" panose="02020603050405020304" pitchFamily="18" charset="0"/>
                <a:cs typeface="Calibri" panose="020F0502020204030204" pitchFamily="34" charset="0"/>
                <a:hlinkClick r:id="rId6"/>
              </a:rPr>
              <a:t>Oath of Assistance</a:t>
            </a:r>
            <a:r>
              <a:rPr lang="en-US" dirty="0">
                <a:latin typeface="Calibri" panose="020F0502020204030204" pitchFamily="34" charset="0"/>
                <a:ea typeface="Calibri" panose="020F0502020204030204" pitchFamily="34" charset="0"/>
                <a:cs typeface="Times New Roman" panose="02020603050405020304" pitchFamily="18" charset="0"/>
              </a:rPr>
              <a:t>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(Form 7-63)</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An election officer must administer the oath to a voter’s chosen assistant. The assistant must repeat the oath aloud and complete the form prior to rendering assistance.</a:t>
            </a:r>
          </a:p>
        </p:txBody>
      </p:sp>
      <p:sp>
        <p:nvSpPr>
          <p:cNvPr id="142" name="Slide Number Placeholder 3">
            <a:extLst>
              <a:ext uri="{FF2B5EF4-FFF2-40B4-BE49-F238E27FC236}">
                <a16:creationId xmlns:a16="http://schemas.microsoft.com/office/drawing/2014/main" id="{AE6B289D-BD91-4CBC-AA1A-7420093B05B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3.2C</a:t>
            </a:r>
          </a:p>
        </p:txBody>
      </p:sp>
    </p:spTree>
    <p:extLst>
      <p:ext uri="{BB962C8B-B14F-4D97-AF65-F5344CB8AC3E}">
        <p14:creationId xmlns:p14="http://schemas.microsoft.com/office/powerpoint/2010/main" val="1354471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AC91F3B9-E284-44B9-99BF-54FC33AB1907}"/>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6" name="Content Placeholder 256">
            <a:extLst>
              <a:ext uri="{FF2B5EF4-FFF2-40B4-BE49-F238E27FC236}">
                <a16:creationId xmlns:a16="http://schemas.microsoft.com/office/drawing/2014/main" id="{E6604732-F803-4A75-A073-6AD2F16CC21A}"/>
              </a:ext>
            </a:extLst>
          </p:cNvPr>
          <p:cNvSpPr txBox="1">
            <a:spLocks/>
          </p:cNvSpPr>
          <p:nvPr/>
        </p:nvSpPr>
        <p:spPr>
          <a:xfrm>
            <a:off x="838199" y="2223699"/>
            <a:ext cx="10795908" cy="387695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On June 6, 2022, the U.S. District Court for the Western District of Texas issued an order in </a:t>
            </a:r>
            <a:r>
              <a:rPr lang="en-US" i="1" dirty="0"/>
              <a:t>OCA Greater Houston, et al. v. State of Texas, et al.</a:t>
            </a:r>
            <a:r>
              <a:rPr lang="en-US" dirty="0"/>
              <a:t>, No. 1:15-cv-00679-RP (“</a:t>
            </a:r>
            <a:r>
              <a:rPr lang="en-US" i="1" dirty="0"/>
              <a:t>OCA Greater Houston</a:t>
            </a:r>
            <a:r>
              <a:rPr lang="en-US" dirty="0"/>
              <a:t>”), a lawsuit challenging several assistance provisions in the Texas Election Code. </a:t>
            </a:r>
          </a:p>
          <a:p>
            <a:r>
              <a:rPr lang="en-US" dirty="0"/>
              <a:t>In its June 6 order, the district court enjoined the State of Texas and the Secretary of State, along with “their employees, agents, and successors in office, and all persons acting in concert with them,” from enforcing Sections 64.031 or 64.0321 of the Texas Election Code. The district court also prohibited the enforcement of the portion of Section 64.034 stating “I will confine my assistance to reading the ballot to the voter, directing the voter to read the ballot, marking the voter’s ballot, or directing the voter to mark the ballot.”  </a:t>
            </a:r>
          </a:p>
        </p:txBody>
      </p:sp>
      <p:sp>
        <p:nvSpPr>
          <p:cNvPr id="7" name="Slide Number Placeholder 3">
            <a:extLst>
              <a:ext uri="{FF2B5EF4-FFF2-40B4-BE49-F238E27FC236}">
                <a16:creationId xmlns:a16="http://schemas.microsoft.com/office/drawing/2014/main" id="{1DF707A7-7141-406A-86E8-9AD8A9F45AC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56</a:t>
            </a:fld>
            <a:endParaRPr lang="en-US" dirty="0">
              <a:solidFill>
                <a:schemeClr val="tx1"/>
              </a:solidFill>
              <a:latin typeface="Calibri" panose="020F0502020204030204"/>
            </a:endParaRPr>
          </a:p>
        </p:txBody>
      </p:sp>
    </p:spTree>
    <p:extLst>
      <p:ext uri="{BB962C8B-B14F-4D97-AF65-F5344CB8AC3E}">
        <p14:creationId xmlns:p14="http://schemas.microsoft.com/office/powerpoint/2010/main" val="1911494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AC91F3B9-E284-44B9-99BF-54FC33AB1907}"/>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6" name="Content Placeholder 256">
            <a:extLst>
              <a:ext uri="{FF2B5EF4-FFF2-40B4-BE49-F238E27FC236}">
                <a16:creationId xmlns:a16="http://schemas.microsoft.com/office/drawing/2014/main" id="{E6604732-F803-4A75-A073-6AD2F16CC21A}"/>
              </a:ext>
            </a:extLst>
          </p:cNvPr>
          <p:cNvSpPr txBox="1">
            <a:spLocks/>
          </p:cNvSpPr>
          <p:nvPr/>
        </p:nvSpPr>
        <p:spPr>
          <a:xfrm>
            <a:off x="838199" y="2223699"/>
            <a:ext cx="10795908" cy="248324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The district court further ordered: </a:t>
            </a:r>
          </a:p>
          <a:p>
            <a:pPr lvl="1"/>
            <a:r>
              <a:rPr lang="en-US" dirty="0"/>
              <a:t>“[The State of Texas and the Secretary of State] shall revise training and instructional materials for state and county election officials to remove language that reflects the substance of Sections 64.031, 64.0321, or the portion of 64.034 identified above. Specifically, such training and instructional materials shall no longer state that assisting a voter is limited to conduct that occurs while the person is in the presence of the voter’s ballot or carrier envelope.” </a:t>
            </a:r>
          </a:p>
        </p:txBody>
      </p:sp>
      <p:sp>
        <p:nvSpPr>
          <p:cNvPr id="7" name="Slide Number Placeholder 3">
            <a:extLst>
              <a:ext uri="{FF2B5EF4-FFF2-40B4-BE49-F238E27FC236}">
                <a16:creationId xmlns:a16="http://schemas.microsoft.com/office/drawing/2014/main" id="{1DF707A7-7141-406A-86E8-9AD8A9F45AC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57</a:t>
            </a:fld>
            <a:endParaRPr lang="en-US" dirty="0">
              <a:solidFill>
                <a:schemeClr val="tx1"/>
              </a:solidFill>
              <a:latin typeface="Calibri" panose="020F0502020204030204"/>
            </a:endParaRPr>
          </a:p>
        </p:txBody>
      </p:sp>
    </p:spTree>
    <p:extLst>
      <p:ext uri="{BB962C8B-B14F-4D97-AF65-F5344CB8AC3E}">
        <p14:creationId xmlns:p14="http://schemas.microsoft.com/office/powerpoint/2010/main" val="1895953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AC91F3B9-E284-44B9-99BF-54FC33AB1907}"/>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6" name="Content Placeholder 256">
            <a:extLst>
              <a:ext uri="{FF2B5EF4-FFF2-40B4-BE49-F238E27FC236}">
                <a16:creationId xmlns:a16="http://schemas.microsoft.com/office/drawing/2014/main" id="{E6604732-F803-4A75-A073-6AD2F16CC21A}"/>
              </a:ext>
            </a:extLst>
          </p:cNvPr>
          <p:cNvSpPr txBox="1">
            <a:spLocks/>
          </p:cNvSpPr>
          <p:nvPr/>
        </p:nvSpPr>
        <p:spPr>
          <a:xfrm>
            <a:off x="838199" y="2223699"/>
            <a:ext cx="10795908" cy="4541756"/>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Pursuant to the June 6 order, election officials may not enforce Sections 64.031, 64.0321, or the portion of Section 64.034 identified above. The provisions that election officials may not enforce generally provide as follows:  </a:t>
            </a:r>
          </a:p>
          <a:p>
            <a:pPr lvl="1"/>
            <a:r>
              <a:rPr lang="en-US" dirty="0"/>
              <a:t>Section 64.031 states that “[a] voter is eligible to receive assistance in marking or reading the ballot, as provided by this subchapter, if the voter cannot prepare or read the ballot because of: (1) a physical disability that renders the voter unable to write or see; or (2) an inability to read the language in which the ballot is written.”</a:t>
            </a:r>
          </a:p>
          <a:p>
            <a:pPr lvl="1"/>
            <a:r>
              <a:rPr lang="en-US" dirty="0"/>
              <a:t>Section 64.0321 provides that “assisting a voter includes the following conduct by a person other than the voter that occurs while the person is in the presence of the voter’s ballot or carrier envelope: (1) reading the ballot to the voter; (2) directing the voter to read the ballot; (3) marking the voter’s ballot; or (4) directing the voter to mark the ballot.”  </a:t>
            </a:r>
          </a:p>
        </p:txBody>
      </p:sp>
      <p:sp>
        <p:nvSpPr>
          <p:cNvPr id="7" name="Slide Number Placeholder 3">
            <a:extLst>
              <a:ext uri="{FF2B5EF4-FFF2-40B4-BE49-F238E27FC236}">
                <a16:creationId xmlns:a16="http://schemas.microsoft.com/office/drawing/2014/main" id="{1DF707A7-7141-406A-86E8-9AD8A9F45AC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58</a:t>
            </a:fld>
            <a:endParaRPr lang="en-US" dirty="0">
              <a:solidFill>
                <a:schemeClr val="tx1"/>
              </a:solidFill>
              <a:latin typeface="Calibri" panose="020F0502020204030204"/>
            </a:endParaRPr>
          </a:p>
        </p:txBody>
      </p:sp>
    </p:spTree>
    <p:extLst>
      <p:ext uri="{BB962C8B-B14F-4D97-AF65-F5344CB8AC3E}">
        <p14:creationId xmlns:p14="http://schemas.microsoft.com/office/powerpoint/2010/main" val="2663798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AC91F3B9-E284-44B9-99BF-54FC33AB1907}"/>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6" name="Content Placeholder 256">
            <a:extLst>
              <a:ext uri="{FF2B5EF4-FFF2-40B4-BE49-F238E27FC236}">
                <a16:creationId xmlns:a16="http://schemas.microsoft.com/office/drawing/2014/main" id="{E6604732-F803-4A75-A073-6AD2F16CC21A}"/>
              </a:ext>
            </a:extLst>
          </p:cNvPr>
          <p:cNvSpPr txBox="1">
            <a:spLocks/>
          </p:cNvSpPr>
          <p:nvPr/>
        </p:nvSpPr>
        <p:spPr>
          <a:xfrm>
            <a:off x="838199" y="2223699"/>
            <a:ext cx="10795908" cy="354456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t>An eligible voter is entitled to receive assistance from a person of his or her choosing, so long as that person is eligible to provide assistance under Section 208 of the Voting Rights Act, and that assistance is not limited to marking or reading the ballot or otherwise limited to conduct that occurs in the voting booth</a:t>
            </a:r>
            <a:r>
              <a:rPr lang="en-US" dirty="0"/>
              <a:t>.</a:t>
            </a:r>
          </a:p>
          <a:p>
            <a:r>
              <a:rPr lang="en-US" dirty="0"/>
              <a:t>As a result of the district court’s ruling in the </a:t>
            </a:r>
            <a:r>
              <a:rPr lang="en-US" i="1" dirty="0"/>
              <a:t>OCA Greater Houston</a:t>
            </a:r>
            <a:r>
              <a:rPr lang="en-US" dirty="0"/>
              <a:t> case, the Secretary of State’s office has issued revised versions of the </a:t>
            </a:r>
            <a:r>
              <a:rPr lang="en-US" u="sng" dirty="0">
                <a:hlinkClick r:id="rId2"/>
              </a:rPr>
              <a:t>Oath of Assistance</a:t>
            </a:r>
            <a:r>
              <a:rPr lang="en-US" dirty="0"/>
              <a:t> (Form 7-63) and </a:t>
            </a:r>
            <a:r>
              <a:rPr lang="en-US" u="sng" dirty="0">
                <a:hlinkClick r:id="rId3"/>
              </a:rPr>
              <a:t>Carrier Envelope</a:t>
            </a:r>
            <a:r>
              <a:rPr lang="en-US" dirty="0"/>
              <a:t> (Form 6-25) for marked mail ballots to remove the statement that reads: “I will confine my assistance to reading the ballot to the voter, directing the voter to read the ballot, marking the voter’s ballot, or directing the voter to mark the ballot.” </a:t>
            </a:r>
          </a:p>
        </p:txBody>
      </p:sp>
      <p:sp>
        <p:nvSpPr>
          <p:cNvPr id="7" name="Slide Number Placeholder 3">
            <a:extLst>
              <a:ext uri="{FF2B5EF4-FFF2-40B4-BE49-F238E27FC236}">
                <a16:creationId xmlns:a16="http://schemas.microsoft.com/office/drawing/2014/main" id="{1DF707A7-7141-406A-86E8-9AD8A9F45AC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59</a:t>
            </a:fld>
            <a:endParaRPr lang="en-US" dirty="0">
              <a:solidFill>
                <a:schemeClr val="tx1"/>
              </a:solidFill>
              <a:latin typeface="Calibri" panose="020F0502020204030204"/>
            </a:endParaRPr>
          </a:p>
        </p:txBody>
      </p:sp>
    </p:spTree>
    <p:extLst>
      <p:ext uri="{BB962C8B-B14F-4D97-AF65-F5344CB8AC3E}">
        <p14:creationId xmlns:p14="http://schemas.microsoft.com/office/powerpoint/2010/main" val="802156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D95E1E-E63E-B39C-21DF-E3E389D71963}"/>
            </a:ext>
          </a:extLst>
        </p:cNvPr>
        <p:cNvGrpSpPr/>
        <p:nvPr/>
      </p:nvGrpSpPr>
      <p:grpSpPr>
        <a:xfrm>
          <a:off x="0" y="0"/>
          <a:ext cx="0" cy="0"/>
          <a:chOff x="0" y="0"/>
          <a:chExt cx="0" cy="0"/>
        </a:xfrm>
      </p:grpSpPr>
      <p:sp>
        <p:nvSpPr>
          <p:cNvPr id="142" name="Title 2">
            <a:extLst>
              <a:ext uri="{FF2B5EF4-FFF2-40B4-BE49-F238E27FC236}">
                <a16:creationId xmlns:a16="http://schemas.microsoft.com/office/drawing/2014/main" id="{D2F2A73A-0414-FAF2-ED96-2562C2CF7DB6}"/>
              </a:ext>
            </a:extLst>
          </p:cNvPr>
          <p:cNvSpPr>
            <a:spLocks noGrp="1"/>
          </p:cNvSpPr>
          <p:nvPr>
            <p:ph type="title"/>
          </p:nvPr>
        </p:nvSpPr>
        <p:spPr>
          <a:xfrm>
            <a:off x="838200" y="1360488"/>
            <a:ext cx="10515600" cy="644525"/>
          </a:xfrm>
        </p:spPr>
        <p:txBody>
          <a:bodyPr>
            <a:noAutofit/>
          </a:bodyPr>
          <a:lstStyle/>
          <a:p>
            <a:r>
              <a:rPr lang="en-US" b="1" dirty="0"/>
              <a:t>Emergencies in the Polling Place</a:t>
            </a:r>
          </a:p>
        </p:txBody>
      </p:sp>
      <p:grpSp>
        <p:nvGrpSpPr>
          <p:cNvPr id="22" name="Group 21">
            <a:extLst>
              <a:ext uri="{FF2B5EF4-FFF2-40B4-BE49-F238E27FC236}">
                <a16:creationId xmlns:a16="http://schemas.microsoft.com/office/drawing/2014/main" id="{B8A8C57B-0065-41A4-EF3D-AA60DB5AB81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98E5E23-A3F9-4756-224D-C5CA7F82517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A212049-3861-9D6B-2A3E-A46837857AF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D742A15-1529-8FFA-3AD6-E653DA4D2E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EF20620-E81C-C38D-A3B5-BAA31BE6BB3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E4B010F-04F8-80DC-7373-DF606C7E5D8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46215D7-9393-1A20-B5A3-E1161637B9E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39CE1DD-583B-AB9B-891D-E5269670721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2844881-DEB4-45CA-88FA-1920A0A6947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DD8EBC8-A7D7-9BEB-98BC-797E60FC413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42888F7-C061-B67E-3D3D-7971F0F751D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62A9B37-A4A7-32FD-313C-F9FA81D2455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203B075-110A-2372-2A97-5F70FE97B4F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DB0EC51-0C85-0E94-408F-70763005346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1A9047B-75E3-13AB-B875-A0531A744E5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0F70071-3A17-8FC2-9717-C45624B0228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A511831-9FDB-C21A-A259-1EB5319C320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1701A07-163B-E963-174D-F3496C473F6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EE1B103-CB33-8F47-361D-1336DD6C7AF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8715A7F-B49A-2CBC-BFFF-DFEA1D7BEF5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093DF33-F547-2664-2495-91A5E583D4D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982EAAE-44FF-FD08-0D32-F47E0759C6D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B021FA9-960C-6036-E4E8-0540192E7BB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59909C7-DD13-2BE2-7E81-CEEBD0E7E26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3FE6BF9-593E-A9DB-C1E3-6BCA0F536D2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91966CDB-E9FD-744B-6472-3502C679999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C898384-74DB-1617-444C-1959ADDAA79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0E627C7-CE26-D68F-FE5E-3435167193F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2A4E5FF-74D6-4795-BC0D-5E0851DCBBF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51F3F11-DD5C-6C39-2011-D81CB185D97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D19FF99-F888-3082-4CDA-67ED3871007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8EDA2A5-8175-42C3-7417-0BCF7F8F64B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6F9B86E-1C95-6240-40CC-6C434252E5D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2D17CED-0236-B91F-7426-580722C2D82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29FD396-46CB-35A7-4606-B2F18A1203E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FB74460-C8D3-4DA8-2FA4-EDDFBCB5B46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6BA82A0-A251-40EA-320E-1E601E4C1F3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7655C4E-CCDF-4EE0-A9F6-AA4032F487A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B39381D-CE3B-2D5D-8AE2-3C12B35E09B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4AB757E-7B64-B20D-816A-98BA0F591A9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A13E367-75F8-7670-E8B0-0B93FF5924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47B5EE4-AC03-D750-6AFA-BE223811D3E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981DFA9C-A22E-4D93-7F0A-FFE0C0A0C43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24111A1-A02A-BCF2-585F-1508A690C43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DD15CE6-BAF3-58D2-C559-E1845AB5B8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E27468A-D8D8-AE47-62C7-61D332611765}"/>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8072BED-C55C-DFE8-25BB-653A69DB418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43A2376-C904-9A4C-A612-BB22EE96155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CCED2636-65B2-3A1B-01E8-8FEB1DB743E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5B92B1A-B381-E5F3-5525-77AC5D81D6E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3D3EEB2-9C2C-F2E8-C715-7E0A2C9DF86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1133C0E5-198E-9F9E-2C47-322576FAC9F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09985A5-CFF5-7705-461E-D6319080518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352ABA1-938C-1716-0635-A6CAE1A4479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A5807E1-8DA2-A20E-23ED-8BBD2C881587}"/>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E1BB795-B923-4A89-8C2E-37A0D4F3E8D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D20CCA5-1462-4EC3-A6EC-1AE031325D7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DFDA9F3-69FC-B79E-A33F-9CF4D4F9CB7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83EE438-CAAE-2A23-8BAF-D0429B154E4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2BAC1BF-E957-51BB-4846-836623AEC3A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E709C35-500E-3A54-9F8F-6E1C36E3C13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E2B4D57-BE0F-D0C0-F3EE-961529BD233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8861101-68E2-2608-1085-E0F4AB39416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54DBC38-EE99-22AD-CF94-1B40E2C8DB2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9C4C8CB-581A-0571-9720-DCE827C8305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6C5E481-8567-6E2F-0293-9D435F29D77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E564621-C370-D3B6-9BED-4B05053CC8A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7E60FDE-DB9A-0910-76C9-BCCF1B5F219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D79B291-DD7A-B0BA-1357-06AC5378508A}"/>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7385444-64B2-BE5A-27DD-8612D1DFBE3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B4B4414-AA6C-13EA-9DAF-2D66EBF7715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7705E4F-FB44-C7F0-AA60-29A4B5D46A8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A70FA0D-844B-2211-3D26-CAD9FAD9EFF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9916537-58BA-6974-8F9D-904023D7078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C0FBAE0-002E-42E6-6DFF-F2A16EB9F62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654E142-5901-FA6A-C497-1212B322F4A7}"/>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DFA2164-B5B4-A40A-E13D-EA88BE1660C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6CCBBF6-3946-79C1-D374-B7920D00AE6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F992652-8C3F-D75A-AA55-17BCE70ACD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3573C98-1131-D42C-D2C2-0A8028F49926}"/>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AF9BA40-039E-DB47-90F2-ABCD54122F2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164508E-741E-26E7-9258-D0436803B0B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1790D6B-711A-230D-DF23-74D7DC4DFA7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EE19425-BB5F-52DA-8197-1528F44623B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643106E-1604-6CCD-FE87-C1201C6145E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AC3A1E5-FA53-FB02-A02B-0D3F2C56A0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C51B51C-D8BB-506C-7B5F-2F090F3F238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B897157-06FF-B601-674C-1652CEE50E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57FF89BF-ACFE-9328-C770-8D51F56DC4B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7087AB6-BF88-DA1B-92D1-CAE79B836EF2}"/>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2F84ADB-3C39-AF29-D4DE-58F6007102B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1D8AEE66-EC26-02DE-D51C-E50B4439FC1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5FB8BD8-0B23-C122-9940-E546575151F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35CFEC9A-3BC8-4F30-26DD-DC3901CA6D8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41BAF6A-84B2-B76A-0D97-7418E835D74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84C5AF9-2CE1-5E9A-1E61-3A12F926E8B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AD36816-8A50-0348-F3E2-CC9517C5B2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E4EB91A-6909-F1EB-7BEE-6EC02249BB8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4AA83DF-4109-1711-AEA7-84BE9D27A7C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06A2C53-4D8D-A5FD-05DB-BF6FD91D2BF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7930A15-9EA0-D8EE-AD7E-66B32DF8CCA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8F738C2-B171-548B-C422-8E028B6B4A7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7A6E1F2-03A1-7CC1-3D2B-A0BD05F2220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81A988-C2A7-933C-8BDD-9FD72548DA1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FC0A0E0-2469-A7D4-3E8E-C8E57BCD94E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78163F4-592E-DCC1-5364-E096F483E6C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CEBB902B-AE83-FF48-C214-1137FFDF0FC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D052AC39-8C87-4BBC-E5FF-1FB173E1B4B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E604540-995F-B15B-1294-9CE17E85B48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D0C1D4E-30E0-049B-B6B5-F4F06D2F2D8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BB68769-BB62-CCD8-B694-C51461A8222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4341DE7-ACAA-4B57-2CCB-2FC6D9362D3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443404F-1E46-AAD5-D1C6-03CE7CFA433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D3AA137-E115-7768-1E53-8B3FE31BC95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92A12EB-9162-5FA1-DF76-1CFD3B0B372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A276FB4-F82D-7E33-2A7C-A0810D334CF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DA8F79F-FD8D-BD43-8ECA-0331C441B9F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C2AE406-1866-B061-69B9-F93726E4EC1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F407242A-F63F-75FE-FFD9-55821FDF049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36A5B6F-FFFD-31D4-406B-019C52CE973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B40DDE1-4967-7F1F-FE2E-DBA842E1A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FC599B6-63D9-50D2-FEC6-704C6E111144}"/>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F4B10CB-D9F3-C0EC-A4E2-31EDC39FADF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2D8B1CB-6897-FAF7-B964-AB0C9E37216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71AD94B-99B4-F02A-F431-B0E1AB23ADF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D73F795-B967-5EB6-70F5-D5E97EEC02C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49FA649-694D-2816-5F53-0308E237D6F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DE72326-04B3-602B-A0D8-8DC21DB9C9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8D95EC8-9A4B-5A4A-2900-27CCDA05254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DAEF850-FCD2-983C-61B8-CC2E7D5C02E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7359D9-CFC0-DA61-5BC4-C560FE6BF278}"/>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A480EA6-EE6F-D50F-A837-F130E2DF160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3E89D23-061F-2BAD-D895-4994B17C708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27196D0-86CA-49D5-B8A9-380D410209D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a:t>
            </a:fld>
            <a:endParaRPr lang="en-US" dirty="0">
              <a:solidFill>
                <a:schemeClr val="tx1"/>
              </a:solidFill>
              <a:latin typeface="Calibri" panose="020F0502020204030204"/>
            </a:endParaRPr>
          </a:p>
        </p:txBody>
      </p:sp>
      <p:sp>
        <p:nvSpPr>
          <p:cNvPr id="257" name="Content Placeholder 256">
            <a:extLst>
              <a:ext uri="{FF2B5EF4-FFF2-40B4-BE49-F238E27FC236}">
                <a16:creationId xmlns:a16="http://schemas.microsoft.com/office/drawing/2014/main" id="{FBE840C6-CDB2-4D9E-AADF-4831C940EFFE}"/>
              </a:ext>
            </a:extLst>
          </p:cNvPr>
          <p:cNvSpPr>
            <a:spLocks noGrp="1"/>
          </p:cNvSpPr>
          <p:nvPr>
            <p:ph idx="1"/>
          </p:nvPr>
        </p:nvSpPr>
        <p:spPr>
          <a:xfrm>
            <a:off x="838200" y="2272683"/>
            <a:ext cx="10515600" cy="2917978"/>
          </a:xfrm>
        </p:spPr>
        <p:txBody>
          <a:bodyPr/>
          <a:lstStyle/>
          <a:p>
            <a:pPr marL="0" indent="0">
              <a:spcAft>
                <a:spcPts val="600"/>
              </a:spcAft>
              <a:buNone/>
            </a:pPr>
            <a:r>
              <a:rPr lang="en-US" dirty="0"/>
              <a:t>Election judges oversee clerks, voting equipment, and voters at polling places. In case of an emergency:</a:t>
            </a:r>
          </a:p>
          <a:p>
            <a:pPr marL="457200" indent="-457200">
              <a:buFont typeface="+mj-lt"/>
              <a:buAutoNum type="arabicPeriod"/>
            </a:pPr>
            <a:r>
              <a:rPr lang="en-US" dirty="0"/>
              <a:t>Call </a:t>
            </a:r>
            <a:r>
              <a:rPr lang="en-US" b="1" dirty="0"/>
              <a:t>9-1-1</a:t>
            </a:r>
            <a:r>
              <a:rPr lang="en-US" dirty="0"/>
              <a:t>. Follow any instructions given by emergency personnel. </a:t>
            </a:r>
          </a:p>
          <a:p>
            <a:pPr marL="457200" indent="-457200">
              <a:buFont typeface="+mj-lt"/>
              <a:buAutoNum type="arabicPeriod"/>
            </a:pPr>
            <a:r>
              <a:rPr lang="en-US" dirty="0"/>
              <a:t>As soon as possible, contact the authority conducting the election to inform them that an emergency has occurred. </a:t>
            </a:r>
          </a:p>
          <a:p>
            <a:pPr marL="457200" indent="-457200">
              <a:buFont typeface="+mj-lt"/>
              <a:buAutoNum type="arabicPeriod"/>
            </a:pPr>
            <a:r>
              <a:rPr lang="en-US" dirty="0"/>
              <a:t>Do not risk your life or the lives of your fellow poll workers and voters under any circumstances.</a:t>
            </a:r>
          </a:p>
        </p:txBody>
      </p:sp>
      <p:sp>
        <p:nvSpPr>
          <p:cNvPr id="144" name="Slide Number Placeholder 3">
            <a:extLst>
              <a:ext uri="{FF2B5EF4-FFF2-40B4-BE49-F238E27FC236}">
                <a16:creationId xmlns:a16="http://schemas.microsoft.com/office/drawing/2014/main" id="{26F69AFD-985D-4B73-A12F-06425F123FDF}"/>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1.1A</a:t>
            </a:r>
          </a:p>
        </p:txBody>
      </p:sp>
    </p:spTree>
    <p:extLst>
      <p:ext uri="{BB962C8B-B14F-4D97-AF65-F5344CB8AC3E}">
        <p14:creationId xmlns:p14="http://schemas.microsoft.com/office/powerpoint/2010/main" val="1301494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AC91F3B9-E284-44B9-99BF-54FC33AB1907}"/>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6" name="Content Placeholder 256">
            <a:extLst>
              <a:ext uri="{FF2B5EF4-FFF2-40B4-BE49-F238E27FC236}">
                <a16:creationId xmlns:a16="http://schemas.microsoft.com/office/drawing/2014/main" id="{E6604732-F803-4A75-A073-6AD2F16CC21A}"/>
              </a:ext>
            </a:extLst>
          </p:cNvPr>
          <p:cNvSpPr txBox="1">
            <a:spLocks/>
          </p:cNvSpPr>
          <p:nvPr/>
        </p:nvSpPr>
        <p:spPr>
          <a:xfrm>
            <a:off x="838199" y="2223699"/>
            <a:ext cx="10795908" cy="381283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Accordingly, as modified by the district court’s June 6 order in </a:t>
            </a:r>
            <a:r>
              <a:rPr lang="en-US" i="1" dirty="0"/>
              <a:t>OCA Greater Houston</a:t>
            </a:r>
            <a:r>
              <a:rPr lang="en-US" dirty="0"/>
              <a:t>, the Oath of Assistance states:</a:t>
            </a:r>
          </a:p>
          <a:p>
            <a:pPr lvl="1"/>
            <a:r>
              <a:rPr lang="en-US" b="1" dirty="0"/>
              <a:t>“I swear (or affirm) under penalty of perjury that the voter I am assisting represented to me they are eligible to receive assistance; I will not suggest, by word, sign, or gesture, how the voter should vote; I will prepare the voter’s ballot as the voter directs; I did not pressure or coerce the voter into choosing me to provide assistance; I am not the voter’s employer, an agent of the voter’s employer, or an officer or agent of a labor union to which the voter belongs; I will not communicate information about how the voter has voted to another person; and I understand that if assistance is provided to a voter who is not eligible for assistance, the voter’s ballot may not be counted.”</a:t>
            </a:r>
            <a:endParaRPr lang="en-US" b="1" dirty="0">
              <a:solidFill>
                <a:srgbClr val="03244B"/>
              </a:solidFill>
            </a:endParaRPr>
          </a:p>
        </p:txBody>
      </p:sp>
      <p:sp>
        <p:nvSpPr>
          <p:cNvPr id="7" name="Slide Number Placeholder 3">
            <a:extLst>
              <a:ext uri="{FF2B5EF4-FFF2-40B4-BE49-F238E27FC236}">
                <a16:creationId xmlns:a16="http://schemas.microsoft.com/office/drawing/2014/main" id="{1DF707A7-7141-406A-86E8-9AD8A9F45AC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60</a:t>
            </a:fld>
            <a:endParaRPr lang="en-US" dirty="0">
              <a:solidFill>
                <a:schemeClr val="tx1"/>
              </a:solidFill>
              <a:latin typeface="Calibri" panose="020F0502020204030204"/>
            </a:endParaRPr>
          </a:p>
        </p:txBody>
      </p:sp>
    </p:spTree>
    <p:extLst>
      <p:ext uri="{BB962C8B-B14F-4D97-AF65-F5344CB8AC3E}">
        <p14:creationId xmlns:p14="http://schemas.microsoft.com/office/powerpoint/2010/main" val="3305783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A99B4-8480-9553-E4C3-DB2595E35DC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FE52800-70CC-823D-905E-1B3A06E8957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2AE10A5-BB39-1018-5A39-820555664BC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1A87CE0-EFD6-CD5C-D650-6E7BF4D2AD0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938BEB8-2ECA-0BA0-AC6D-7059CC8AD69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5771054-59E0-2DB0-7E76-91A793E042B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97D9D23-5536-FA9B-ADF7-003766E9466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31C8961-44E1-D42E-6A06-6D5DEAA7B28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2647A65-29B1-5A2E-C023-7478BB8613E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BCDCEB7-9593-90EB-7580-978C70C5BFB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2D7C901-5C5E-EDEF-B198-E650AE2F109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F98E36E-261A-9FC8-9F39-B6635A0C1F6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072E0651-4D82-30B2-3990-37647B0AA44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84A190A-1EBB-7E96-0984-ADFD1F99768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0F5428A-03AA-527E-0C4A-38D1AA115D4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AEFC448-5E16-5FE7-31B5-BA0781CD69F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193E1FE-F4DE-B7E9-56B8-87D4D5A279C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3FF65AF-1A03-AF18-B7B6-C67E8F3C282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E64E408-BA5D-D6FA-A083-7C5CC5859DC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852172B-1DED-2E0A-1581-404200F1011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DF5F136-9FA4-68AD-0043-455DB39671D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DE73D47-7300-6A3B-7BFD-6A87D499A7A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3E89581-DB92-F6A4-7C65-100088BD53D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391B0F0-76F2-286D-271D-F3F2EDB9934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4CC21A9-74AA-881A-1875-4C76B6ACF52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5FCDA35-2E5E-995F-A0F8-4BDCC5AD71BB}"/>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E283D2B-CD7F-AB42-28E7-772AB344680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70ECD70-8A32-5884-21CF-D3A27875197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E96AE78-EF41-57F3-5202-7247967E05F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E92D46A-8B80-2435-AC70-B323CF51993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0B47992F-0FBB-524B-4C4C-A0BEC64A10A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0E7BE8B-D92D-F568-EB5D-546BAE0E5E25}"/>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23CA94C2-9ED7-02C2-3549-B5A32F99A20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46B219D-766A-7BE0-3FF5-ACF5C976426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C638781-A4B3-65FF-70F5-DFE59E5D964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BCDD1C5-AD24-4E40-663F-0B2B0C38010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DCAC4CB-39A3-02DE-C7BC-C50DEA2459A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69B4CDC-A5A7-D07A-27FC-A8EACD8DBB1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99A9B88-E9B5-C494-F0DE-484E140BB8C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40A245A-175F-C272-3AF5-1721C59AF28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478F469-71C5-0680-F2DF-0DA31E3C66F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160E214-5F36-3F21-AB96-6D874E9DFF3E}"/>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7B645EE-878D-42EC-504D-DF94BCA9DFC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1A045FB-295D-FAB1-62AC-6458806BF26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3DF6AF8C-5556-F863-53AB-3F2EEA418DC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A78914F-00CE-51A9-97A3-6F72C376864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6475C03-3718-2893-0C33-E3F4BAD0593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88CB7F6-C831-5264-9B54-CA02D06858B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CF1989E-A39B-580F-288B-556C2A9B35A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D35B68B-3649-7046-0FAF-DCB57A2399B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23F3BCF-E89C-4604-9A89-AAD1F47868C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2ABEA67-893D-C836-BE1A-12A7E926B60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D1207BE-03F4-DC07-B380-AAF882C14EC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A64EB71-6E2A-0180-1E86-E02348A471B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FEEAF8A-A767-AB69-EB2D-548BD39C5AE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89C85E9B-9CD8-EEC5-0521-EC4A828F8C7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91B9C62-82BA-ECCC-5495-8CEBB04A78C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C0CD025-1B44-9A56-5B18-481E74836CB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80DB275-A963-1B5C-6A94-4D6579D06F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25BA40D-966C-6378-2AE3-08678FDAE20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2E78287-F0D8-C389-9379-B09614825C5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3B8F2C7B-D722-7BAC-172B-23915F6E4D0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3AC8A38-F9A1-28C1-5F36-15E90E00E25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4AB24C3-6CE2-CD6F-8264-A8E4F610923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88553E6-C037-77E9-10AD-BEFC96E76D8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14F34EC-3FF1-7225-D15B-CCE6CF3985E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7F43EEB-6AB2-D147-4971-95928A9533C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B230D82-F331-2209-DA16-DC3B8E4A138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B80BE51-6EDD-E59D-7019-D8EAE82455F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E708473-8018-D392-2B85-28825DB71E2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E4E0A93-A6B4-727D-EC1E-AE77A9C558E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D2E05C6-0F35-DFB5-71CB-F554238FBEF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E39D917-118B-5CC5-D831-6FC15DDABD3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ADDDB67-5427-E881-3EDB-63EEA84B0A4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0F56CFD-D59A-6AB5-A8EA-C8EE63A2E1F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A861493-2EC7-02E8-0250-15643E65845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549E6C6-6A3F-99C4-F73A-928E864D399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29116667-75C4-9926-5BE6-F982CAB105A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6DB19BB-9A9D-A278-D880-4D3CCEFDEC9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ED83111-1A22-345D-B235-91192EF3C5C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A334CCE-9EB9-B8DE-C69A-E538BFFD5AB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34754B3-A20F-0AAA-FBC1-77DD018510C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A73C1AD-2AE7-787B-2949-AA363B5B5CA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5FAA828-EFD3-F713-B324-39F3F730293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6C0620A0-3280-7577-040A-06F464E2DC4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7BB0BBA-8BD4-B551-8E57-F76F96A93B2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A2FC627-6710-209A-8B8B-F18B18F085E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D98207A-4A99-532A-B6C6-D525C6690D2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56685F-1EDF-B0C4-5487-FEFDA1A41FE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F70FEC0-0505-DDC5-E045-60B9C837920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A5AA926-CCB0-79CE-EE6E-68E68593517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8C762A5-D6B8-EBCC-1DEC-54C1C0FAB3B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0637A53-49D7-7F03-B6CE-B23914C3E34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08A83BB-E6C0-20C0-DE49-E60057165F7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3A68EC0-D443-CB83-522E-2BF3FB2F88F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08EA947-98DE-21A7-4148-A97FB31BAC6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5A4AEDC-249C-23E2-144F-AC96E3376DC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E75ED07-C372-8250-BF00-25A8F3012C3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505CA67-5D3F-9CE8-9102-928B10222F7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D4A0169-C52D-84DE-53CC-27AC68F2D2F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64C77F2-4550-54A7-4083-FB0B103EFA9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E6B1718-183B-0DDF-235A-3B955B03B37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07C74BE-3272-D8ED-39B3-B359B72A3CA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B79FB62-A0E9-E0D1-6147-C1C9348E9DD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2D12C1-352D-3FB2-519D-1FB9B89B930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BB3E8BCD-BD44-E1C0-FD26-3BBFACE06A4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6B14B41-53B0-265C-24FD-F5527D563C6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D96A5C2-0EF2-33EF-5645-4592BA48EBA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6D39F0A-9ED7-D1F9-34DB-FC8A3791E14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A4874C9-096D-0A9A-0457-E5C1D51F572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F4FA47E-A25F-09AB-37EB-14622E24BF3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3288322-CB69-8067-D977-9C6F5BA71E1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EEEBD8C-16E7-955A-AEC1-FB0DAE702AD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A451A8F-FA07-9E8C-1D1F-9C03EDED4FB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A3F53C1-2349-4A45-00D2-54F5B2CD3DB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10B8053-2874-FC1F-1BB0-F7576190BB8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DFF1B44-12F8-ADBD-4B95-BCE6E4D05DD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C32BF02-2553-4850-D6E9-95FB4DC3CBD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48AF69DF-526D-C4C0-97D2-1547B7BA394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6ED6E81-2A4E-BD12-8628-E43185A9514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C20B5AC-5DE6-98C0-96E4-7E431EB11F7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BAC81ED-E464-EB4C-11A5-78A8D699F1F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38F0127-2068-2E87-6731-B97ABA22F54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22F9F59-B54C-6384-1526-6D04EB9D4C8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8EEA17F-C960-AA82-BBDC-7A270DCE1B5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780BF86-BA5C-62C5-AB7F-4459DAF33940}"/>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F471A9B-B23D-4FD8-2F48-527D2559635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869A1F9-06BF-96CE-2D04-70559C9A961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5153273-80F2-9EEE-0042-74E04A1C223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568D643-2631-E696-399C-B73D60CBBAD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B8EB3B8-B6F9-0F5E-FB2C-0A8138880C4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0A9E90B-C2F2-E207-EFA5-626F86FFC85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5F10430-3A43-DBC4-2C52-C7B5DAEE03D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1C4DE65-F79E-7157-0C30-215B5F07023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DE089D6F-3EF2-4E73-87F9-437AD0AFAF8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61</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4A2466E9-7FDB-4DDB-A16A-E7B5AB744FD8}"/>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146" name="Content Placeholder 256">
            <a:extLst>
              <a:ext uri="{FF2B5EF4-FFF2-40B4-BE49-F238E27FC236}">
                <a16:creationId xmlns:a16="http://schemas.microsoft.com/office/drawing/2014/main" id="{CA579592-7DF7-4F3B-B08C-A3E3A814E046}"/>
              </a:ext>
            </a:extLst>
          </p:cNvPr>
          <p:cNvSpPr txBox="1">
            <a:spLocks/>
          </p:cNvSpPr>
          <p:nvPr/>
        </p:nvSpPr>
        <p:spPr>
          <a:xfrm>
            <a:off x="838199" y="2223699"/>
            <a:ext cx="10726023" cy="3313151"/>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spcAft>
                <a:spcPts val="600"/>
              </a:spcAft>
              <a:buNone/>
            </a:pPr>
            <a:r>
              <a:rPr lang="en-US" b="1" dirty="0">
                <a:solidFill>
                  <a:srgbClr val="03244B"/>
                </a:solidFill>
              </a:rPr>
              <a:t>Interpreters</a:t>
            </a:r>
          </a:p>
          <a:p>
            <a:pPr>
              <a:lnSpc>
                <a:spcPct val="107000"/>
              </a:lnSpc>
              <a:spcBef>
                <a:spcPts val="0"/>
              </a:spcBef>
            </a:pPr>
            <a:r>
              <a:rPr lang="en-US" dirty="0">
                <a:solidFill>
                  <a:srgbClr val="03244B"/>
                </a:solidFill>
                <a:ea typeface="Calibri" panose="020F0502020204030204" pitchFamily="34" charset="0"/>
                <a:cs typeface="Times New Roman" panose="02020603050405020304" pitchFamily="18" charset="0"/>
              </a:rPr>
              <a:t>An election judge must make a reasonable effort to appoint election clerks fluent in English, Spanish, and other languages required by federal law based on census data. </a:t>
            </a:r>
          </a:p>
          <a:p>
            <a:pPr>
              <a:lnSpc>
                <a:spcPct val="107000"/>
              </a:lnSpc>
              <a:spcBef>
                <a:spcPts val="0"/>
              </a:spcBef>
            </a:pPr>
            <a:r>
              <a:rPr lang="en-US" dirty="0">
                <a:solidFill>
                  <a:srgbClr val="03244B"/>
                </a:solidFill>
                <a:ea typeface="Calibri" panose="020F0502020204030204" pitchFamily="34" charset="0"/>
                <a:cs typeface="Times New Roman" panose="02020603050405020304" pitchFamily="18" charset="0"/>
              </a:rPr>
              <a:t>While the authority conducting the election may provide interpreters, voters have the right to use an interpreter of their own choosing. </a:t>
            </a:r>
          </a:p>
          <a:p>
            <a:pPr>
              <a:lnSpc>
                <a:spcPct val="107000"/>
              </a:lnSpc>
              <a:spcBef>
                <a:spcPts val="0"/>
              </a:spcBef>
            </a:pPr>
            <a:r>
              <a:rPr lang="en-US" dirty="0">
                <a:solidFill>
                  <a:srgbClr val="03244B"/>
                </a:solidFill>
                <a:ea typeface="Calibri" panose="020F0502020204030204" pitchFamily="34" charset="0"/>
                <a:cs typeface="Times New Roman" panose="02020603050405020304" pitchFamily="18" charset="0"/>
              </a:rPr>
              <a:t>If a polling place lacks sufficient bilingual clerks, an interpreter fluent in the required languages will be available at a central location to assist voters.</a:t>
            </a:r>
          </a:p>
        </p:txBody>
      </p:sp>
      <p:sp>
        <p:nvSpPr>
          <p:cNvPr id="142" name="Slide Number Placeholder 3">
            <a:extLst>
              <a:ext uri="{FF2B5EF4-FFF2-40B4-BE49-F238E27FC236}">
                <a16:creationId xmlns:a16="http://schemas.microsoft.com/office/drawing/2014/main" id="{3A50AB23-E8A9-4EC0-9BC6-B4B50DDC1684}"/>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3.2C</a:t>
            </a:r>
          </a:p>
        </p:txBody>
      </p:sp>
    </p:spTree>
    <p:extLst>
      <p:ext uri="{BB962C8B-B14F-4D97-AF65-F5344CB8AC3E}">
        <p14:creationId xmlns:p14="http://schemas.microsoft.com/office/powerpoint/2010/main" val="551192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49195A-825B-E5E1-8B93-6286DBD219A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63FF6BB-C4EC-FF1C-839A-163311E8F4E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3FF14D6-8B0A-78F4-B03F-9AACBB0A69B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7254438-DC49-BD4D-2C4D-CDF0B7C5D5F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80B9921-413A-4DE7-0AA2-DE8C9D2F641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4764560-A74D-B8FF-7E26-D9102B468CB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98DD25F-9DF6-FF60-5772-6EA14FBAAF2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9B266CB-EB34-E005-F9D4-F3DB5736B52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0A292D8-7EA6-4C3B-8767-968215283A4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3EB74E5-D7A3-01EA-D0E7-3ABF11B4A17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AE30EDE-DF7D-F697-8A4A-C2AC76BE898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45C533-DEB2-C56A-F8F5-41E5DAF334A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8E45CA5-9720-4973-D299-7C5367B5662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80C9E1A-2673-5334-130D-0D71CEDC382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3586156D-43C4-B0F3-C605-7255154F5FB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C957F96-3660-531A-E9CA-CBE3EE70ED6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2ADCE67-627D-7FF8-D9FD-FA7F615125A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40EB8FD-5C98-AAA3-67DD-4C0F7EF2B20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A99FDDD-E6B2-63A6-38E7-71474B5B740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5D49C7F-0EEC-C1D9-D16D-7FE92EEE6DB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35D7229-EA7F-06D4-52A2-3F040F62E3F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D3E1081-8FF6-5E8A-5D6C-2093322C2C6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4FAA37A-799F-E5D0-6473-48EB1879C22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0BE0896-EFF7-8B06-A709-0C0E09BF661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FFB0481-10E1-134A-BCD0-8CF87929DFD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69B4E20-0261-2189-8907-3579E328DD7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BF3602C-FE95-482F-6694-DB9B13A163B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610C617-42CB-4825-7702-0B3FA9844F8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C2E5D2F-3410-1F06-379E-F11952E6796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7363288-99B4-AA55-5D0E-6F2D6E87A4E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9629D07-7F56-FDF7-F9B8-C7D775FFB0D4}"/>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712D7FE-4E38-6FB6-7C63-C64669479BF4}"/>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7FC9D32-A193-7F7F-8D48-795D0428D28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8BE5EE9-4389-0B73-D9FB-688B5948B8E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A6CCFB7-FE79-EC54-D4FB-D25F79514A3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AE910ED-21CD-28FB-59A4-ED7F8884E38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6614654-3ED1-B06A-D568-EF3B77B040A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548B60-6C2C-3E08-AB02-036AA1647A2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F41E8DE-8AB1-DD58-F1B4-681A330683F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770BD77-FCB6-2CAD-856D-C6F20189B91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28F2E8D-A0DD-1F4B-6384-2E163C70CAAB}"/>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3ABEE64-7FB8-E0CC-D8B6-920ECDD6DFF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08000D8-5F4B-45FB-4A10-695533CDB5D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9337DF4-533C-AB6D-15CB-8B333A0E392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402C397-4CAE-51D7-869E-AB908B2391A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24B1EFF-E050-A227-42F8-CC608F26E36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40734B4A-8679-5300-74BB-4BC77AA71B4E}"/>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17F608E-1F23-8281-278A-693D256BC7C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8C8564A-F616-7938-ED5F-0633A47CFFA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3BC0737-B47B-866A-CBEB-58D5B26F488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4490EF5-6F47-5971-F9E7-7D0F3D73EC5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A962A7E-7EAC-1092-A2A6-57AA1984C94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A9D414E-ACD5-5083-A501-73E092CA3B6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7920E43-0638-ECE2-2D8A-3DCE3D26E15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F7D7A1C-FD3C-2C40-B40E-B5B1A7DE40A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E894F05-94AE-458C-69FA-CD2CCADF79B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CB621EC-D9E5-69F9-62EE-51DF34EE4C3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F90BB3B-D712-F26E-D46F-D6D0986228A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81901AE-8D09-E886-7E1E-1A2CF13B4B3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3BC2E02-2DAE-4659-C80F-C18639C3CA7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B4561F7-314C-FADE-C3AD-429DB6D9843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4A64E9F-FE13-E213-B1F5-6C45C450F9D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5419789-8735-5D1A-156A-7AE8DA96407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A665649-0CCD-64F2-6226-46AF1652F54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61B19C4-A26C-CF62-97A6-142AB7165A6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F2270-9B5F-1DF5-6DE5-56E11D4AAC2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51A04C4-CD97-E664-7A94-639B4331B40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603F11C-8338-0C61-D8A0-EF79E13F90C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C879323-07A5-C8EF-6D21-4094F93A709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49E6A8F-4709-8895-CD13-950E157DC70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37D52EC-ECEE-B0CA-A447-C72E81483D2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59DC887-C7BF-5D00-CEC1-A86CF8EB183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D8673D5-E87E-C4F4-7DB1-F52AB2E2771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27F0C6F-A447-5723-419C-FDFF3227EDE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E6F2542-AAF3-D606-1FD4-354612D1BFF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4D5B76F-BD74-5E46-AB15-D59951F4866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FD60498-C426-7C16-A76E-70785535AEA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F809832-2B66-E37E-F4B3-A12EB9DB7A9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4B3A160-9281-7D3C-B57C-302BBD2C051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BC1EF63-08E0-C7BD-8D37-491B46D5CE4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D65CB5B-5233-5CC9-DD35-A64905FBAB7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C97B331-CF4B-49E3-D1D6-3112DDB4E72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65F29B6-ECBA-91C8-15BB-0C65429A76C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C25537E-20FD-9330-9DAC-A15AD97B57D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E6BDDB1E-9E87-51D6-7AB3-B4B6059C607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75BD508-E1FA-6551-BAC8-A28598EDB21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ADD2A19-0FAE-BBBA-BBC7-2B759416D79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EE129A2-C1B4-E1C9-D6B3-1173D7D780A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4846A77-BEB7-49AB-6CDC-DBA97BCAF9C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2A37EFC-0A60-0DBD-53E8-824C2CCB1A7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173B425-7C5C-1811-6554-5AA3A26B5E6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49310AB-EB7E-E58C-05AF-3EF4A6EAA99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11A4EA33-DA24-E2DA-33C9-5DC65675C63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41E28E0-2864-DDBB-CB47-4858AB3F01F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7AEF71B-13D7-D71E-F935-D461EEAE646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0AA359C-9C36-C213-D2FC-6337AD1F4F7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333AAD1-05B6-8B91-DC45-AD27AE81B7A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9A48FA1-D41A-76A0-6AD4-B65F6B4B23B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47B3AC0-2E59-409E-F5B4-ADE6BD6B172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B33A705-E91F-7CB2-EC74-4D0CAC0623F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11ACB6C-3815-CB25-D4CB-127094DC3F5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432545F-BA1D-0516-60CD-3720829A0AF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81CDD44-B17B-913C-2CC6-06CB0107FE3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2F36F50-0785-F333-94A1-371FA04CA5E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7D7B2312-CB5B-EF12-2686-D26B15AC7F0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9623958-5B1E-16E1-5F09-30976742FAF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3236E09-6430-4647-348B-644A21DC2D5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E559984-AA43-3B6A-633B-8D1BEF00DF3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54DC765-CCC9-6B4A-0DC4-076ED74E325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8C29EAC-E37A-86AF-A335-CC75049F4AA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DBF2D01-1876-2EA3-AFF3-2621ECD9970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3B8C7B3-CE1B-E03C-F4D8-7AE6E477D27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27098A8-D8A4-8141-0000-7B2855CF21A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5E9DA3B-80A8-6D96-18BF-99F35905F61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446CB0-1C55-AB8F-88DD-83A0EE387BB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570FD3F0-36F7-C54A-D8A9-F76B1384452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04693D9-915B-A39B-F510-5D597AA7429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C3D08D5-E826-E661-AD3E-56A26CB4A4F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E62CFA-D8BD-9A74-A98E-C1B47A8A341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D13737F-E366-7532-F4DE-3155F3F0A26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3165881-6E05-0A50-8791-1F3D327E917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1665341-FCD1-65EC-6246-8B5A20E42DD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8B587A1-DB01-41E8-AD4C-13ACE7EE281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BF91825-3DBA-C39A-6D0E-B50432EE970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E05BAE4-0D3F-BB75-C48F-63725259442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00CEE66-65EF-D3AC-350D-9E1D0EC2048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09079E8-76E6-4F3D-C4DF-8BD8F01A675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DEE515B-1A4B-6A90-19F0-A0452995E5B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07168BF8-E891-9D49-11F6-B621C29E177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54C231E-4888-BECF-FAFE-127D319FD89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771BD7E-EED4-7078-2407-BC5F15E4986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00E78D6-D73F-4241-5005-9F56FB806DD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0BC936E-EFA5-DF28-3690-14338CC3149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65A8D56F-1C05-C62B-1DD1-AB1841FFA35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4" name="Slide Number Placeholder 3">
            <a:extLst>
              <a:ext uri="{FF2B5EF4-FFF2-40B4-BE49-F238E27FC236}">
                <a16:creationId xmlns:a16="http://schemas.microsoft.com/office/drawing/2014/main" id="{ABB0D02B-AD1C-4231-8285-50368BC8205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62</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99D8048A-A246-4178-AF1D-42B39DD1F12B}"/>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146" name="Content Placeholder 256">
            <a:extLst>
              <a:ext uri="{FF2B5EF4-FFF2-40B4-BE49-F238E27FC236}">
                <a16:creationId xmlns:a16="http://schemas.microsoft.com/office/drawing/2014/main" id="{8FF21A2C-8650-4418-AD9D-584F34191296}"/>
              </a:ext>
            </a:extLst>
          </p:cNvPr>
          <p:cNvSpPr txBox="1">
            <a:spLocks/>
          </p:cNvSpPr>
          <p:nvPr/>
        </p:nvSpPr>
        <p:spPr>
          <a:xfrm>
            <a:off x="838199" y="2223699"/>
            <a:ext cx="10726023" cy="44771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nSpc>
                <a:spcPct val="107000"/>
              </a:lnSpc>
              <a:spcBef>
                <a:spcPts val="0"/>
              </a:spcBef>
              <a:spcAft>
                <a:spcPts val="600"/>
              </a:spcAft>
              <a:buNone/>
              <a:defRPr/>
            </a:pPr>
            <a:r>
              <a:rPr lang="en-US" b="1" dirty="0">
                <a:solidFill>
                  <a:srgbClr val="03244B"/>
                </a:solidFill>
              </a:rPr>
              <a:t>Interpreters</a:t>
            </a:r>
          </a:p>
          <a:p>
            <a:pPr lvl="0">
              <a:lnSpc>
                <a:spcPct val="107000"/>
              </a:lnSpc>
              <a:spcBef>
                <a:spcPts val="0"/>
              </a:spcBef>
              <a:spcAft>
                <a:spcPts val="1200"/>
              </a:spcAft>
              <a:defRPr/>
            </a:pPr>
            <a:r>
              <a:rPr lang="en-US" dirty="0">
                <a:solidFill>
                  <a:srgbClr val="03244B"/>
                </a:solidFill>
                <a:ea typeface="Calibri" panose="020F0502020204030204" pitchFamily="34" charset="0"/>
                <a:cs typeface="Times New Roman" panose="02020603050405020304" pitchFamily="18" charset="0"/>
              </a:rPr>
              <a:t>Election officers may communicate directly with voters in any language they both understand if the voter is unable to communicate in English. Any other election officer or a poll watcher, upon request, must receive an English translation of the conversation.</a:t>
            </a:r>
          </a:p>
          <a:p>
            <a:pPr lvl="0">
              <a:lnSpc>
                <a:spcPct val="107000"/>
              </a:lnSpc>
              <a:spcBef>
                <a:spcPts val="0"/>
              </a:spcBef>
              <a:spcAft>
                <a:spcPts val="1200"/>
              </a:spcAft>
              <a:defRPr/>
            </a:pPr>
            <a:r>
              <a:rPr lang="en-US" dirty="0">
                <a:solidFill>
                  <a:srgbClr val="03244B"/>
                </a:solidFill>
                <a:ea typeface="Calibri" panose="020F0502020204030204" pitchFamily="34" charset="0"/>
                <a:cs typeface="Times New Roman" panose="02020603050405020304" pitchFamily="18" charset="0"/>
              </a:rPr>
              <a:t>Interpreters, whether provided by the authority conducting the election or chosen by the voter, can assist multiple people, but they must take the </a:t>
            </a:r>
            <a:r>
              <a:rPr lang="en-US" u="sng" dirty="0">
                <a:solidFill>
                  <a:srgbClr val="0000FF"/>
                </a:solidFill>
                <a:ea typeface="Calibri" panose="020F0502020204030204" pitchFamily="34" charset="0"/>
                <a:cs typeface="Times New Roman" panose="02020603050405020304" pitchFamily="18" charset="0"/>
                <a:hlinkClick r:id="rId5"/>
              </a:rPr>
              <a:t>Oath of Interpreter</a:t>
            </a:r>
            <a:r>
              <a:rPr lang="en-US" dirty="0">
                <a:solidFill>
                  <a:prstClr val="black"/>
                </a:solidFill>
                <a:ea typeface="Calibri" panose="020F0502020204030204" pitchFamily="34" charset="0"/>
                <a:cs typeface="Times New Roman" panose="02020603050405020304" pitchFamily="18" charset="0"/>
              </a:rPr>
              <a:t> </a:t>
            </a:r>
            <a:r>
              <a:rPr lang="en-US" dirty="0">
                <a:solidFill>
                  <a:srgbClr val="03244B"/>
                </a:solidFill>
                <a:ea typeface="Calibri" panose="020F0502020204030204" pitchFamily="34" charset="0"/>
                <a:cs typeface="Times New Roman" panose="02020603050405020304" pitchFamily="18" charset="0"/>
              </a:rPr>
              <a:t>(Form 7-63) for each voter they assist.</a:t>
            </a:r>
          </a:p>
          <a:p>
            <a:pPr lvl="0">
              <a:lnSpc>
                <a:spcPct val="107000"/>
              </a:lnSpc>
              <a:spcBef>
                <a:spcPts val="0"/>
              </a:spcBef>
              <a:spcAft>
                <a:spcPts val="1200"/>
              </a:spcAft>
              <a:defRPr/>
            </a:pPr>
            <a:r>
              <a:rPr lang="en-US" b="1" dirty="0">
                <a:solidFill>
                  <a:srgbClr val="03244B"/>
                </a:solidFill>
                <a:ea typeface="Calibri" panose="020F0502020204030204" pitchFamily="34" charset="0"/>
                <a:cs typeface="Times New Roman" panose="02020603050405020304" pitchFamily="18" charset="0"/>
              </a:rPr>
              <a:t>In a primary election,</a:t>
            </a:r>
            <a:r>
              <a:rPr lang="en-US" dirty="0">
                <a:solidFill>
                  <a:srgbClr val="03244B"/>
                </a:solidFill>
                <a:ea typeface="Calibri" panose="020F0502020204030204" pitchFamily="34" charset="0"/>
                <a:cs typeface="Times New Roman" panose="02020603050405020304" pitchFamily="18" charset="0"/>
              </a:rPr>
              <a:t> the county chairs of each party holding the primary must each appoint their own interpreter to serve at a central location.</a:t>
            </a:r>
          </a:p>
        </p:txBody>
      </p:sp>
      <p:sp>
        <p:nvSpPr>
          <p:cNvPr id="141" name="Slide Number Placeholder 3">
            <a:extLst>
              <a:ext uri="{FF2B5EF4-FFF2-40B4-BE49-F238E27FC236}">
                <a16:creationId xmlns:a16="http://schemas.microsoft.com/office/drawing/2014/main" id="{6E09135A-2918-47EE-A2E3-F0FBB7A1F244}"/>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3.2C</a:t>
            </a:r>
          </a:p>
        </p:txBody>
      </p:sp>
    </p:spTree>
    <p:extLst>
      <p:ext uri="{BB962C8B-B14F-4D97-AF65-F5344CB8AC3E}">
        <p14:creationId xmlns:p14="http://schemas.microsoft.com/office/powerpoint/2010/main" val="2863957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42576A-A60E-B836-6391-9E443EAA74C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95E204A-EEBF-2C83-BFF4-8291D96D05C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32EBAAC-BC13-0E7D-18F3-B52E782E05B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78290E4-0168-B398-CFAA-7EF0FDDCC6C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2992BDA-502D-A4CC-89C7-9A492AAAC1A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2FFE043-0007-FED8-50D7-AAD764D32E1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5B12702-9E92-67C4-B304-9E45D49BCDCE}"/>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2A797AC-C0D0-22DF-75A0-814C1CC7F9A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2854762-1878-3140-4F53-B07740F63E1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F2919DC-1499-B773-064E-0CD10075DFB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B1656EC5-1C32-C931-53CA-9FA4A677551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D46E46C-2D64-D69C-E299-F447F4A9E11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D070688-D177-B1B6-74B6-35781586084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942A56D-5A67-B4CA-D622-A1309F54F93E}"/>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ACFDFCF-B8CF-75C0-B386-4266CFA938D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EE2D295-F904-75D3-21B3-D69CD8ED31A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DAD8E11-0504-02FB-7465-4103C80999C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ADCC4FD-65BB-4931-FA00-6C9ACACF6FC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4DC5A66-695A-6295-5F26-E8B9888357F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C810D8A-5AE4-6750-EA1D-AF45DCD7ED3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0B9B0ED-88BC-5C78-7842-3E9CD2DD13C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95411D0-A62F-9ADC-DE6B-C6E0EED3AF5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BB5FE772-853A-7B1D-1D55-B72A5A418CD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8C7210D-22F9-7B88-3548-4E545FE472B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278C723-4C29-5E86-BA7E-46E84E2D1E9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FADBF33-13B0-E8B7-3BA3-3BB190C46C8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421619A-79E4-5857-B98B-0A201302F12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2E3F442-5566-836A-67FE-A53A537B782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1B4C0B8-97C1-9999-F436-9DD47AC2EA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102C13A-B908-E1E0-04F3-EE8E3B6A8EB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6AB1BEB-B609-2604-5C17-764A085A41F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9C723EF-C073-0E8A-7FF8-29C5B7C69D2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0360AA7-E939-4DB2-17D8-9FA8E5297EF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EDE9243-9EEB-7022-0645-950C29BA927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FC5968E-0683-EA5B-5C07-E31EF08E20C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B83BFB9-D124-053A-9A17-4D98747892C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6B2FECE-2F02-F3D9-1B52-41B3B4398CB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69FBC2C-7D48-6EB9-4CCA-C974A435488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0272312-E184-D5EA-23FE-B028B41317A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106E74C-F510-9764-1A35-D20AB857A34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69304901-6955-B7B8-1260-6171EFF5A18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7D4E714-DB99-4373-4663-FB2C2E4553D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7CFAB8A-602D-CE85-39B2-61745B2E78F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35D2A25-A9BF-0A7E-98DE-CED672B213A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0965337-7904-A3A3-2C45-C42EDF57F94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783D2F5-DEF4-D226-5BAC-E4599B5CCE6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59AA4A3-6E6B-E515-9231-06806122426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C70E15F-1E59-7A9E-F628-6374EB38F57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33E1BFA-9F2F-1E34-A9AC-C8AF77F4ADB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C70CB9E-1568-F36B-5327-9FF444809845}"/>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7E98664-81E6-BCC1-7215-AAA82E8D373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BC44A3E-A676-BFA9-BDE4-C062923C296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ECF27C3-7EE5-12E3-5FF6-9935060A32A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5FAE0B9-2256-48D2-FE7C-EB8978E9DDA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413DD057-9966-7C6E-30D8-119BC236D86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F211423-5B54-6AAB-9556-44DEC094599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A6B054A-059C-40D3-8F03-FCF57EE5B5D6}"/>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DED9A8E-70A6-978D-B0B1-E65F974E5E2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AABA536-7D64-F9A0-6811-0F8821BDD4D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0A7275C-455E-E1DE-47DF-47E49E6AB6F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6F3D414-2C10-BD59-029A-48F1E8515CA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1774785-B7A7-CDA0-BD89-732F5F4AD7D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7D006F1-49E0-4738-B833-C514F43001D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1AA16A5-072F-FB6B-2FFC-0CA406D57B6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68657B3-F232-3B4A-CD98-EFE9F2C8BCC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72313A2-277B-BC5E-2143-FFCF144DA92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FD3D54C-1C49-0AC5-4367-E863E95CB2E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BBEFAB8-A4C6-9025-FBFD-C9FE557470C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B10432C-EA19-0767-9A96-2DE21157496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44B4729-71F4-60CA-2B11-61205DE2B1F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56A538A-69B4-7218-A01F-B4EDEDE72FA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DF5FB6E-1A6A-FB22-B951-DA41F0523EB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BEE6F1C-BA86-EFD2-6868-D977D0F158D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10EF0BA-2415-4871-AD24-158C79AD9C5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0F7959D-7818-1388-3A34-FE06BD7CADE3}"/>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1EB4861-4EBC-250E-FBFA-027D1CB081E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5ADFD5B-A57D-BAC3-717B-6AC5AFF10E7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333B11D-6A69-6E4B-2E09-E7367638C1D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DBB0DDE-9382-3458-318F-3CCB2B7B187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4904F2-01E7-83CE-48AA-AF380D79426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0D8EAA6-83E3-C221-70DF-72C04C16C2D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72C4574-4A05-D41E-5C1F-A2D4E9B2A30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C2B9EA8-72C1-FABA-F2E5-0E0A747EBEF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F14DC7EE-C74F-5204-AB0F-9AAD24F0654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7CBD79-83F2-8CCD-7525-F9AF9A14768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106E197-7768-8679-E32C-561E934806D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EF6F03B-334A-947D-E6FB-BCA48BD74B0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999C12E-A8B4-655D-671F-DBFC3F23392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87EC5BE-B189-4E05-A248-7B4C40D9C78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92873E8-4291-1738-15E2-889A93E9DF7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8F3BC81-0C12-7EA8-8C92-B60CC97579B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7845ACA-4C36-C29B-72B5-E5E2383828A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87D7DCA-9AE7-0E0E-D820-89C8A89E85A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B219A82-4693-13A5-FD34-96ACC0AC496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A7F38B0-BE1D-8ABC-BD65-6E4E2B4CF37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8553CB7-1DFD-7B38-9A38-822EEBD0312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988BB06-109B-9A71-5610-FE0A84E82DE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7ECF13E-DFCA-ED30-D113-64AE06642CD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EA88E24-8614-9736-8777-2569CBFF769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61313BA-31D1-1FED-DA4D-9791890EA3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EB626DC-C81F-1920-0FDB-DCCC2CCEF39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9B71B95-5005-A2D0-E6E0-86716645B04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5956E3A-7511-FF5C-7F16-EEDFEF9A400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CF7E02E-31EF-B013-EE36-A6B5F79E4C6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DC31180-37AE-8EDE-A525-B9070AEB167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94315B4-42B3-6150-FA08-1E64018DF5C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94448CC-D19E-C8AD-C342-E935C914873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A362351-015B-F9D7-90DD-54773EDF79C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D7598F6-D233-BE46-596B-5F03BB54338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3303FB8-34F7-FF2F-EDD5-4081DB49307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03E1C77-62E0-9D25-5099-3985304EBA0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09533A2-54AB-522B-83CA-ED081798FCB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6A6D9B8A-64FD-96A1-F0DF-13C868D4E42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6D2AA6B-830E-5A09-16DF-87B40E50C81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FEB3F06-C2DD-1A00-E292-8443B84D4628}"/>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2601376-0F08-3F6A-D283-8F7E87B7EC0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5749D33-8B9F-DEB0-AA61-0F4FC5610D9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B7DB808-041D-9A98-C225-1016FCB4C97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3C90A93-AD4F-39F1-5F99-47E55537F13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C4A470C-E8C7-55DB-BD7B-550A7FA2DFB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076F04D-5C01-9BB4-528A-18705AE67E6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BCF8196-EE59-878D-A42B-A7D1D026518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03CFFEC-11CF-023E-D929-357CBD89FB4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44E2DB7-9A05-D161-0BFA-D541E74252A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514A782-5008-0D98-CF17-361281718B9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22E5023-DCD8-A892-677A-8367CD4C765D}"/>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01A5351-7EA0-7387-7A98-3E084E56032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A3576DB-E261-12B6-6B90-103D0120461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4371D2D-0011-3AC6-650A-1C202FBA00D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849D4C9-AD7C-ED3E-818D-B4C5A4F43C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D6EDA59-63BB-97C1-D143-574D14BC87F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933CEF8-3409-C21C-2F49-ADBE3147469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F8BBC7A-D32E-6866-B630-064AE7FE347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981427D-CCE6-55E1-BDDE-277ECDC8FF1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3A297454-6B60-433F-908B-2437A57930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63</a:t>
            </a:fld>
            <a:endParaRPr lang="en-US" dirty="0">
              <a:solidFill>
                <a:schemeClr val="tx1"/>
              </a:solidFill>
              <a:latin typeface="Calibri" panose="020F0502020204030204"/>
            </a:endParaRPr>
          </a:p>
        </p:txBody>
      </p:sp>
      <p:graphicFrame>
        <p:nvGraphicFramePr>
          <p:cNvPr id="146" name="Table 145">
            <a:extLst>
              <a:ext uri="{FF2B5EF4-FFF2-40B4-BE49-F238E27FC236}">
                <a16:creationId xmlns:a16="http://schemas.microsoft.com/office/drawing/2014/main" id="{A11174EE-52F8-4327-AAD6-B2903FA389E2}"/>
              </a:ext>
            </a:extLst>
          </p:cNvPr>
          <p:cNvGraphicFramePr>
            <a:graphicFrameLocks noGrp="1"/>
          </p:cNvGraphicFramePr>
          <p:nvPr>
            <p:extLst>
              <p:ext uri="{D42A27DB-BD31-4B8C-83A1-F6EECF244321}">
                <p14:modId xmlns:p14="http://schemas.microsoft.com/office/powerpoint/2010/main" val="931316289"/>
              </p:ext>
            </p:extLst>
          </p:nvPr>
        </p:nvGraphicFramePr>
        <p:xfrm>
          <a:off x="7941785" y="4674079"/>
          <a:ext cx="3373113" cy="1669035"/>
        </p:xfrm>
        <a:graphic>
          <a:graphicData uri="http://schemas.openxmlformats.org/drawingml/2006/table">
            <a:tbl>
              <a:tblPr firstRow="1" firstCol="1" bandRow="1"/>
              <a:tblGrid>
                <a:gridCol w="986155">
                  <a:extLst>
                    <a:ext uri="{9D8B030D-6E8A-4147-A177-3AD203B41FA5}">
                      <a16:colId xmlns:a16="http://schemas.microsoft.com/office/drawing/2014/main" val="2045889905"/>
                    </a:ext>
                  </a:extLst>
                </a:gridCol>
                <a:gridCol w="2386958">
                  <a:extLst>
                    <a:ext uri="{9D8B030D-6E8A-4147-A177-3AD203B41FA5}">
                      <a16:colId xmlns:a16="http://schemas.microsoft.com/office/drawing/2014/main" val="3903059632"/>
                    </a:ext>
                  </a:extLst>
                </a:gridCol>
              </a:tblGrid>
              <a:tr h="498239">
                <a:tc>
                  <a:txBody>
                    <a:bodyPr/>
                    <a:lstStyle/>
                    <a:p>
                      <a:pPr marL="0" marR="0" algn="ctr">
                        <a:lnSpc>
                          <a:spcPct val="107000"/>
                        </a:lnSpc>
                        <a:spcBef>
                          <a:spcPts val="0"/>
                        </a:spcBef>
                        <a:spcAft>
                          <a:spcPts val="0"/>
                        </a:spcAft>
                      </a:pPr>
                      <a:r>
                        <a:rPr lang="en-US" sz="15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Color Key</a:t>
                      </a:r>
                      <a:endParaRPr lang="en-US" sz="15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5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a:t>
                      </a:r>
                      <a:endParaRPr lang="en-US" sz="15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5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Sections of Form</a:t>
                      </a:r>
                      <a:endParaRPr lang="en-US" sz="15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2283938928"/>
                  </a:ext>
                </a:extLst>
              </a:tr>
              <a:tr h="357066">
                <a:tc>
                  <a:txBody>
                    <a:bodyPr/>
                    <a:lstStyle/>
                    <a:p>
                      <a:pPr marL="0" marR="0" algn="ctr">
                        <a:lnSpc>
                          <a:spcPct val="107000"/>
                        </a:lnSpc>
                        <a:spcBef>
                          <a:spcPts val="0"/>
                        </a:spcBef>
                        <a:spcAft>
                          <a:spcPts val="0"/>
                        </a:spcAft>
                      </a:pPr>
                      <a:r>
                        <a:rPr lang="en-US" sz="14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tc>
                  <a:txBody>
                    <a:bodyPr/>
                    <a:lstStyle/>
                    <a:p>
                      <a:pPr marL="0" marR="0" algn="ctr">
                        <a:lnSpc>
                          <a:spcPct val="107000"/>
                        </a:lnSpc>
                        <a:spcBef>
                          <a:spcPts val="0"/>
                        </a:spcBef>
                        <a:spcAft>
                          <a:spcPts val="0"/>
                        </a:spcAft>
                      </a:pPr>
                      <a:r>
                        <a:rPr lang="en-US" sz="14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4072969154"/>
                  </a:ext>
                </a:extLst>
              </a:tr>
              <a:tr h="456664">
                <a:tc>
                  <a:txBody>
                    <a:bodyPr/>
                    <a:lstStyle/>
                    <a:p>
                      <a:pPr marL="0" marR="0" algn="ctr">
                        <a:lnSpc>
                          <a:spcPct val="107000"/>
                        </a:lnSpc>
                        <a:spcBef>
                          <a:spcPts val="0"/>
                        </a:spcBef>
                        <a:spcAft>
                          <a:spcPts val="0"/>
                        </a:spcAft>
                      </a:pPr>
                      <a:r>
                        <a:rPr lang="en-US" sz="14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Blue</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tc>
                  <a:txBody>
                    <a:bodyPr/>
                    <a:lstStyle/>
                    <a:p>
                      <a:pPr marL="0" marR="0" algn="ctr">
                        <a:lnSpc>
                          <a:spcPct val="107000"/>
                        </a:lnSpc>
                        <a:spcBef>
                          <a:spcPts val="0"/>
                        </a:spcBef>
                        <a:spcAft>
                          <a:spcPts val="0"/>
                        </a:spcAft>
                      </a:pPr>
                      <a:r>
                        <a:rPr lang="en-US" sz="14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1325679143"/>
                  </a:ext>
                </a:extLst>
              </a:tr>
              <a:tr h="357066">
                <a:tc>
                  <a:txBody>
                    <a:bodyPr/>
                    <a:lstStyle/>
                    <a:p>
                      <a:pPr marL="0" marR="0" algn="ctr">
                        <a:lnSpc>
                          <a:spcPct val="107000"/>
                        </a:lnSpc>
                        <a:spcBef>
                          <a:spcPts val="0"/>
                        </a:spcBef>
                        <a:spcAft>
                          <a:spcPts val="0"/>
                        </a:spcAft>
                      </a:pPr>
                      <a:r>
                        <a:rPr lang="en-US" sz="14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Purple</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tc>
                  <a:txBody>
                    <a:bodyPr/>
                    <a:lstStyle/>
                    <a:p>
                      <a:pPr marL="0" marR="0" algn="ctr">
                        <a:lnSpc>
                          <a:spcPct val="107000"/>
                        </a:lnSpc>
                        <a:spcBef>
                          <a:spcPts val="0"/>
                        </a:spcBef>
                        <a:spcAft>
                          <a:spcPts val="0"/>
                        </a:spcAft>
                      </a:pPr>
                      <a:r>
                        <a:rPr lang="en-US"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Voter’s Assistant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1475259298"/>
                  </a:ext>
                </a:extLst>
              </a:tr>
            </a:tbl>
          </a:graphicData>
        </a:graphic>
      </p:graphicFrame>
      <p:sp>
        <p:nvSpPr>
          <p:cNvPr id="148" name="Content Placeholder 256">
            <a:extLst>
              <a:ext uri="{FF2B5EF4-FFF2-40B4-BE49-F238E27FC236}">
                <a16:creationId xmlns:a16="http://schemas.microsoft.com/office/drawing/2014/main" id="{21111D5E-21BF-42C8-AFA6-986A73C3D6A5}"/>
              </a:ext>
            </a:extLst>
          </p:cNvPr>
          <p:cNvSpPr txBox="1">
            <a:spLocks/>
          </p:cNvSpPr>
          <p:nvPr/>
        </p:nvSpPr>
        <p:spPr>
          <a:xfrm>
            <a:off x="838199" y="2223699"/>
            <a:ext cx="6046487" cy="220457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nSpc>
                <a:spcPct val="107000"/>
              </a:lnSpc>
              <a:spcBef>
                <a:spcPts val="0"/>
              </a:spcBef>
              <a:spcAft>
                <a:spcPts val="1200"/>
              </a:spcAft>
              <a:buNone/>
            </a:pPr>
            <a:r>
              <a:rPr lang="en-US" kern="1400" dirty="0">
                <a:solidFill>
                  <a:srgbClr val="002878"/>
                </a:solidFill>
                <a:latin typeface="Calibri" panose="020F0502020204030204" pitchFamily="34" charset="0"/>
                <a:ea typeface="Times New Roman" panose="02020603050405020304" pitchFamily="18" charset="0"/>
                <a:cs typeface="Calibri" panose="020F0502020204030204" pitchFamily="34" charset="0"/>
                <a:hlinkClick r:id="rId5"/>
              </a:rPr>
              <a:t>Oath of Interpreter</a:t>
            </a:r>
            <a:r>
              <a:rPr lang="en-US" kern="1400" dirty="0">
                <a:solidFill>
                  <a:srgbClr val="002878"/>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(Form 7-63)</a:t>
            </a:r>
          </a:p>
          <a:p>
            <a:pPr>
              <a:lnSpc>
                <a:spcPct val="107000"/>
              </a:lnSpc>
              <a:spcBef>
                <a:spcPts val="0"/>
              </a:spcBef>
              <a:spcAft>
                <a:spcPts val="600"/>
              </a:spcAft>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An election officer must administer the oath to a voter’s interpreter. The interpreter must repeat the oath aloud and complete the form prior to interpreting.</a:t>
            </a:r>
          </a:p>
        </p:txBody>
      </p:sp>
      <p:pic>
        <p:nvPicPr>
          <p:cNvPr id="150" name="Picture 149">
            <a:extLst>
              <a:ext uri="{FF2B5EF4-FFF2-40B4-BE49-F238E27FC236}">
                <a16:creationId xmlns:a16="http://schemas.microsoft.com/office/drawing/2014/main" id="{65EFA0E2-0977-4C65-A4FD-B9A8B41D305B}"/>
              </a:ext>
            </a:extLst>
          </p:cNvPr>
          <p:cNvPicPr/>
          <p:nvPr/>
        </p:nvPicPr>
        <p:blipFill>
          <a:blip r:embed="rId6" cstate="print">
            <a:extLst>
              <a:ext uri="{28A0092B-C50C-407E-A947-70E740481C1C}">
                <a14:useLocalDpi xmlns:a14="http://schemas.microsoft.com/office/drawing/2010/main" val="0"/>
              </a:ext>
            </a:extLst>
          </a:blip>
          <a:stretch>
            <a:fillRect/>
          </a:stretch>
        </p:blipFill>
        <p:spPr>
          <a:xfrm>
            <a:off x="7409704" y="1686913"/>
            <a:ext cx="4500699" cy="2775761"/>
          </a:xfrm>
          <a:prstGeom prst="rect">
            <a:avLst/>
          </a:prstGeom>
          <a:ln>
            <a:solidFill>
              <a:schemeClr val="tx1"/>
            </a:solidFill>
          </a:ln>
          <a:effectLst>
            <a:outerShdw blurRad="50800" dist="38100" dir="2700000" algn="tl" rotWithShape="0">
              <a:prstClr val="black">
                <a:alpha val="40000"/>
              </a:prstClr>
            </a:outerShdw>
          </a:effectLst>
        </p:spPr>
      </p:pic>
      <p:sp>
        <p:nvSpPr>
          <p:cNvPr id="151" name="Title 2">
            <a:extLst>
              <a:ext uri="{FF2B5EF4-FFF2-40B4-BE49-F238E27FC236}">
                <a16:creationId xmlns:a16="http://schemas.microsoft.com/office/drawing/2014/main" id="{C987D194-218F-4612-BC3D-9E17B95203D7}"/>
              </a:ext>
            </a:extLst>
          </p:cNvPr>
          <p:cNvSpPr>
            <a:spLocks noGrp="1"/>
          </p:cNvSpPr>
          <p:nvPr>
            <p:ph type="title"/>
          </p:nvPr>
        </p:nvSpPr>
        <p:spPr>
          <a:xfrm>
            <a:off x="838200" y="1360488"/>
            <a:ext cx="10515600" cy="644525"/>
          </a:xfrm>
        </p:spPr>
        <p:txBody>
          <a:bodyPr>
            <a:noAutofit/>
          </a:bodyPr>
          <a:lstStyle/>
          <a:p>
            <a:r>
              <a:rPr lang="en-US" b="1" dirty="0"/>
              <a:t>Assistants and Interpreters</a:t>
            </a:r>
          </a:p>
        </p:txBody>
      </p:sp>
      <p:sp>
        <p:nvSpPr>
          <p:cNvPr id="142" name="Slide Number Placeholder 3">
            <a:extLst>
              <a:ext uri="{FF2B5EF4-FFF2-40B4-BE49-F238E27FC236}">
                <a16:creationId xmlns:a16="http://schemas.microsoft.com/office/drawing/2014/main" id="{3ED65BAC-9F23-46C9-8FF4-9C488FF70571}"/>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3.2C</a:t>
            </a:r>
          </a:p>
        </p:txBody>
      </p:sp>
    </p:spTree>
    <p:extLst>
      <p:ext uri="{BB962C8B-B14F-4D97-AF65-F5344CB8AC3E}">
        <p14:creationId xmlns:p14="http://schemas.microsoft.com/office/powerpoint/2010/main" val="1648573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37A087-EE12-7266-CBC7-6941600E791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6B10A88-CEE8-B514-4F8F-AECB7669E4C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3D78C09-CAC9-77A7-0FC3-6F11F640F63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DD032A7-FC48-248B-F6F6-96BA88B8182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F28B13A-5720-2A32-B5ED-A581A9AAF77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31D4AFD-2232-6A92-5E89-D10A97093ED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EF5E35D-6261-732D-1024-AFDFBF5037A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DD12E83-6890-F545-FA65-53EE81D45DA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8455044-FFAA-4DC4-DF1E-F36F390614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0902727-8E93-6D39-9159-E821E3E5729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EBC51E7-6F4B-FAAB-01AA-5BAAA15A0F1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B04FECA-B472-BA55-D144-1D2CA7B6768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0F0DB19E-B1C1-D57E-1F97-707B11C54AF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746E543-9F73-520B-EDEA-FBFAB373C06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156ADEA-2878-8E2A-A91C-A06ECCCBE0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DF48E8A-3A82-AC1B-46E9-D5E6255D908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1B5A82E-55D1-878F-28C5-AC793C1D6C7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08651CC-0E40-36AD-EA63-34EFD622E38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F8FAD0C-065A-06AA-75D3-F19EB000A9B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C962E53-042D-3084-C341-B929280EF25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C0A2B9D-C394-6A0B-16D1-9B2E329C8F5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74A3630-A446-FCA2-0F65-6C01FBB0A41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32DB522-2790-9147-EDC5-BC66B7CC8F7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A1CBECA-C6EB-173E-5A95-31D8DFEC824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5EE663C-41AA-A1C5-6751-9593C1BD062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CBFAFBB-4365-2C7A-655C-14424206561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07F7B2-A704-792B-7DF8-888DA6FDA3C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C6BB14E-E500-03A9-B7CF-51EBB5D4720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B619F13D-89CC-248B-7FCE-06CDEF683F8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620D549-1120-3792-676B-BF88D62019D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E32CF4C-D7DA-8816-14C3-E4A4F854F94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C93CCCB-7FD2-F7D1-B814-C1ED86E5FAB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F727C43-6ED8-341B-1ACA-AFBB45F5F9E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5E3BC27-30AF-8A12-00B9-1DB01CCCCF1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E10371A-46C5-5641-9F60-6A201BB1115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75E6607-C296-CBB9-B38A-831ABB127F9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8D42135-2A4D-DB7C-2DEB-26B8DF9E27AB}"/>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77A816F-76EE-68FF-F563-0D05458A20C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CBB5B81-7E5D-9C32-FEED-FE519CD1B5D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1E1C303-154F-F453-3CD8-C2839B56914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105BC17-2DDD-984B-8621-8B39132E02B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259628E-6A1D-1403-E277-36319D6CE47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886D0C0-B551-ED2F-79F3-75EDD102F21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AD51D21-AE53-ED46-BAA9-EBEF5DA5945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9566B82-F403-1D6A-9D51-E9ED1593F11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FC6DA8DB-0642-D973-1383-1C2CB7A3C6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25C62D9-C5B2-50A6-1D2C-B8D642B0C656}"/>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6B4BCEE-9B11-F674-BE10-CB954B2CCB1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8180C7-C8E0-27AB-E858-7143E0F3756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72D5DB3-0775-84B8-8C98-66B8DAD44FA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EB2C3F1-B2F8-34CD-3FBF-4D444C07CCD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0594D4E-5BA5-CF01-F8AE-649E4629648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201E0D8-077D-167D-1A82-F163B0D62FB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0FA5B8-5736-DDE7-2612-504C626B765C}"/>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99E49A6-1E83-7515-71E0-93F8407E90B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209A13-B48B-D8EA-545F-873C7CDAA61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86EC3E5-5F38-6E65-7DC3-1D5B3E0D451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0CAC4A3-753B-6586-A6EE-920A13A688B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040CC37-4C3E-3C6E-8028-8A05244E401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948BFE6-D084-7EA3-FF36-BFBA7DDD501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CF2A6F5-1990-D1A0-ACDE-F9D417AAEF7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1AC81A0-6DF9-CDC2-9037-F5FE16D6499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5A36F05-6321-AD8F-1892-3BB3C4A4D6E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E766AC7-AF73-050C-FD03-C1C74E7C2666}"/>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2204767-C343-908E-FB5C-BF2BC1B3716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765CD46-8466-4BFE-2336-D246953DBDD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8DB260F-A801-BA84-A4F4-826BA81E40B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A05CFCE-1173-0685-433B-7FCF6E32370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958AF0B-46EA-0663-5D61-48B182FD8E2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89D6F0B-2F1C-B89B-B086-8144B7B84ED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8201ADD-8D5C-E05D-1686-8B3A9A325D5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70E57A0-49FA-313A-D43A-8BFFD2A9AB9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54A08E1-1D48-09AB-9CC4-423D80CC59F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2F3A911-B972-1B79-E3A4-F0EA921F412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5924839-32E4-BEC9-D0FA-B318E629312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735932A-13E8-38D4-D0AF-A479DFA9FB2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F2B8111-6012-6D09-FC14-A657B9351F9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7C4D0F4-C1FC-A8F7-6CC7-7472ED2F220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A28E78C-0E13-5FAB-5894-9E583687EB6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BFDFD95-3E7E-57C9-D714-DC0765D115D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8AF3FB1-0BB1-D506-4588-ABAEFAA633E6}"/>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6AF5286-7447-A9E6-DAA5-E0A175D998F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FC389C3-FF27-F8DD-9043-B5EAB2B51BC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FC57B7FC-B510-366A-E197-C9CCBA20E1B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BB3FED3-9D10-82C8-FD75-AE3C06035E0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35C0F4A-6725-6440-C014-C34F9E2C8AC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04F979A-D933-1A49-7185-C748C8400B6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115FBCA-3869-7D4B-879D-4FB8B060BFE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FDD89DF-85B4-FA3C-904E-234D4AEDF0C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849E928-5252-1F9D-F110-783F55CF25D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E46E264-1EC9-B8CE-D216-D9A5554171CE}"/>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A835D81-7E11-E133-F704-9CCA1DB6FA3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E80805E-7F06-272C-062B-921DB2E7C21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9C43F35-4297-75F8-0B23-6B82D0F3D8A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5875DD2-52B2-0E25-5873-24F3080776C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6B30CF88-6ADA-0634-D9FF-C3DA95C1DEC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B978E2B-8ECF-B1FD-E8FD-A13F78F3424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BF16539-FAE9-3CA6-D2C4-FFE11C96E4F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6F7594C-9A5E-AE47-1D9C-19BDB563C37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A7CFE8D-53C4-6A2F-DE57-7CD5298C4E7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AF08A27-C16D-C6F0-69A0-BDD9522C8A8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33C9788-5467-C946-F32A-A2A8BEE93DC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32AC7F9-882D-B56A-D62E-CA3B955B73E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B31E812-F46F-5B84-BE82-EAF5B7701CC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0581B2C-84B1-A59F-A133-6F94F48472B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D7455D9-4D9B-81F0-176C-CF7B6E47559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8C7CB1F-24A5-4AB8-DFD4-C26608C0D27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42816B5-833F-8AD7-D233-61C933B786E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90CCC9A-8DB9-5847-3581-14ECBBDFDA9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9F0F98D-034B-81D0-DBF8-BD64344F7AE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C77337F-9F06-0C4E-1652-5941C72D97A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2997FA7-EB76-E902-99E5-32F9C128B4F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5E48442-9F0F-AA61-15E3-4D97B21E7C9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763480A-FBEF-CFC1-A744-21E2C8E8BE9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D0E7374-7A8F-1428-2337-5C2F87F41EC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E5D18CD-FE36-4B43-D76D-4F4C4E4B18A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6841693-5E4F-0EC5-2D60-E030AB3A14C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09EDDAB-69B7-08C4-DEDB-BB588148B48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2E3CD32-ABFC-4D0A-8E63-66050EE4A30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C90887B-F1BE-F614-27A2-57AB03AFA6F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16A74A0-1A9E-D301-9B58-43BA14AC83E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0D9BD10-3CDB-B236-ACC1-3BE66717D49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5ABD88-DB16-8883-2879-6A2265858B2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E185F47-EE1B-8258-A849-87D3DB79DFF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D79B441-8D5D-A3B6-466C-4E93BC08F5D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2810A11-E73E-BBC3-E949-041C4313B84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A332CE0-95D0-5F9F-A42D-411148CB1EE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7F890CA-466A-46D7-5730-CBBE83BE0CA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85AEE15-DC6C-1659-C3C3-78D1EE69EF5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20DA0B1-DA5C-B1D0-24A6-2B7FC59C5D6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DC8D418-B605-9DCB-C43F-D903446BAF9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8CCE7BF-F407-8E64-44E4-C5150A4D320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B6BC24F-6EF2-77D5-0272-1320A854AE3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6C4DD680-7CBA-3071-9956-3C894653B4F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31" name="Group 30">
            <a:extLst>
              <a:ext uri="{FF2B5EF4-FFF2-40B4-BE49-F238E27FC236}">
                <a16:creationId xmlns:a16="http://schemas.microsoft.com/office/drawing/2014/main" id="{AFD65324-87EA-34C3-DABB-23C3207F2B43}"/>
              </a:ext>
            </a:extLst>
          </p:cNvPr>
          <p:cNvGrpSpPr/>
          <p:nvPr/>
        </p:nvGrpSpPr>
        <p:grpSpPr>
          <a:xfrm>
            <a:off x="5533286" y="3509425"/>
            <a:ext cx="6430251" cy="2763527"/>
            <a:chOff x="231407" y="62609"/>
            <a:chExt cx="5694678" cy="2447546"/>
          </a:xfrm>
        </p:grpSpPr>
        <p:grpSp>
          <p:nvGrpSpPr>
            <p:cNvPr id="108" name="Group 107">
              <a:extLst>
                <a:ext uri="{FF2B5EF4-FFF2-40B4-BE49-F238E27FC236}">
                  <a16:creationId xmlns:a16="http://schemas.microsoft.com/office/drawing/2014/main" id="{1D6512EE-282A-8972-5D32-8FA791ED661B}"/>
                </a:ext>
              </a:extLst>
            </p:cNvPr>
            <p:cNvGrpSpPr/>
            <p:nvPr/>
          </p:nvGrpSpPr>
          <p:grpSpPr>
            <a:xfrm>
              <a:off x="231407" y="62609"/>
              <a:ext cx="5694678" cy="2418295"/>
              <a:chOff x="0" y="618381"/>
              <a:chExt cx="5694989" cy="2418731"/>
            </a:xfrm>
          </p:grpSpPr>
          <p:grpSp>
            <p:nvGrpSpPr>
              <p:cNvPr id="136" name="Group 135">
                <a:extLst>
                  <a:ext uri="{FF2B5EF4-FFF2-40B4-BE49-F238E27FC236}">
                    <a16:creationId xmlns:a16="http://schemas.microsoft.com/office/drawing/2014/main" id="{648E0648-26BA-11C4-BFEC-4073783CC1B6}"/>
                  </a:ext>
                </a:extLst>
              </p:cNvPr>
              <p:cNvGrpSpPr/>
              <p:nvPr/>
            </p:nvGrpSpPr>
            <p:grpSpPr>
              <a:xfrm>
                <a:off x="0" y="618381"/>
                <a:ext cx="5451526" cy="2418731"/>
                <a:chOff x="0" y="618381"/>
                <a:chExt cx="5451526" cy="2418731"/>
              </a:xfrm>
            </p:grpSpPr>
            <p:grpSp>
              <p:nvGrpSpPr>
                <p:cNvPr id="141" name="Google Shape;1303;p39">
                  <a:extLst>
                    <a:ext uri="{FF2B5EF4-FFF2-40B4-BE49-F238E27FC236}">
                      <a16:creationId xmlns:a16="http://schemas.microsoft.com/office/drawing/2014/main" id="{5C6455D2-7C0B-DC43-5357-55105B0F6B28}"/>
                    </a:ext>
                  </a:extLst>
                </p:cNvPr>
                <p:cNvGrpSpPr/>
                <p:nvPr/>
              </p:nvGrpSpPr>
              <p:grpSpPr>
                <a:xfrm>
                  <a:off x="0" y="618381"/>
                  <a:ext cx="5451526" cy="2418731"/>
                  <a:chOff x="0" y="618381"/>
                  <a:chExt cx="5451526" cy="2418731"/>
                </a:xfrm>
              </p:grpSpPr>
              <p:sp>
                <p:nvSpPr>
                  <p:cNvPr id="149" name="Google Shape;1304;p39">
                    <a:extLst>
                      <a:ext uri="{FF2B5EF4-FFF2-40B4-BE49-F238E27FC236}">
                        <a16:creationId xmlns:a16="http://schemas.microsoft.com/office/drawing/2014/main" id="{711AB981-8092-F7B9-2A4B-CFF256D5A837}"/>
                      </a:ext>
                    </a:extLst>
                  </p:cNvPr>
                  <p:cNvSpPr/>
                  <p:nvPr/>
                </p:nvSpPr>
                <p:spPr>
                  <a:xfrm>
                    <a:off x="469692" y="618381"/>
                    <a:ext cx="908726" cy="789713"/>
                  </a:xfrm>
                  <a:custGeom>
                    <a:avLst/>
                    <a:gdLst/>
                    <a:ahLst/>
                    <a:cxnLst/>
                    <a:rect l="l" t="t" r="r" b="b"/>
                    <a:pathLst>
                      <a:path w="7689" h="6682" extrusionOk="0">
                        <a:moveTo>
                          <a:pt x="1910" y="1"/>
                        </a:moveTo>
                        <a:lnTo>
                          <a:pt x="1" y="3341"/>
                        </a:lnTo>
                        <a:lnTo>
                          <a:pt x="1910" y="6681"/>
                        </a:lnTo>
                        <a:lnTo>
                          <a:pt x="5780" y="6681"/>
                        </a:lnTo>
                        <a:lnTo>
                          <a:pt x="7688" y="3341"/>
                        </a:lnTo>
                        <a:lnTo>
                          <a:pt x="5780" y="1"/>
                        </a:lnTo>
                        <a:close/>
                      </a:path>
                    </a:pathLst>
                  </a:custGeom>
                  <a:solidFill>
                    <a:srgbClr val="E2E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Google Shape;1308;p39">
                    <a:extLst>
                      <a:ext uri="{FF2B5EF4-FFF2-40B4-BE49-F238E27FC236}">
                        <a16:creationId xmlns:a16="http://schemas.microsoft.com/office/drawing/2014/main" id="{A2CB40FC-5BA5-EF44-B68F-15F4E9D618AF}"/>
                      </a:ext>
                    </a:extLst>
                  </p:cNvPr>
                  <p:cNvSpPr/>
                  <p:nvPr/>
                </p:nvSpPr>
                <p:spPr>
                  <a:xfrm>
                    <a:off x="0" y="1555784"/>
                    <a:ext cx="1604243" cy="1481328"/>
                  </a:xfrm>
                  <a:custGeom>
                    <a:avLst/>
                    <a:gdLst/>
                    <a:ahLst/>
                    <a:cxnLst/>
                    <a:rect l="l" t="t" r="r" b="b"/>
                    <a:pathLst>
                      <a:path w="13574" h="11746" extrusionOk="0">
                        <a:moveTo>
                          <a:pt x="3394" y="1"/>
                        </a:moveTo>
                        <a:lnTo>
                          <a:pt x="1" y="5886"/>
                        </a:lnTo>
                        <a:lnTo>
                          <a:pt x="3394" y="11745"/>
                        </a:lnTo>
                        <a:lnTo>
                          <a:pt x="10180" y="11745"/>
                        </a:lnTo>
                        <a:lnTo>
                          <a:pt x="13573" y="5886"/>
                        </a:lnTo>
                        <a:lnTo>
                          <a:pt x="10180" y="1"/>
                        </a:lnTo>
                        <a:close/>
                      </a:path>
                    </a:pathLst>
                  </a:custGeom>
                  <a:solidFill>
                    <a:srgbClr val="002878"/>
                  </a:solidFill>
                  <a:ln w="38100" cap="flat" cmpd="sng">
                    <a:noFill/>
                    <a:prstDash val="solid"/>
                    <a:round/>
                    <a:headEnd type="none" w="sm" len="sm"/>
                    <a:tailEnd type="none" w="sm" len="sm"/>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Google Shape;1309;p39">
                    <a:extLst>
                      <a:ext uri="{FF2B5EF4-FFF2-40B4-BE49-F238E27FC236}">
                        <a16:creationId xmlns:a16="http://schemas.microsoft.com/office/drawing/2014/main" id="{0CC89C27-92AC-8D5F-E461-12FD753D3CBC}"/>
                      </a:ext>
                    </a:extLst>
                  </p:cNvPr>
                  <p:cNvSpPr/>
                  <p:nvPr/>
                </p:nvSpPr>
                <p:spPr>
                  <a:xfrm>
                    <a:off x="1275337" y="700811"/>
                    <a:ext cx="1604125" cy="1481708"/>
                  </a:xfrm>
                  <a:custGeom>
                    <a:avLst/>
                    <a:gdLst/>
                    <a:ahLst/>
                    <a:cxnLst/>
                    <a:rect l="l" t="t" r="r" b="b"/>
                    <a:pathLst>
                      <a:path w="13573" h="11771" extrusionOk="0">
                        <a:moveTo>
                          <a:pt x="3393" y="1"/>
                        </a:moveTo>
                        <a:lnTo>
                          <a:pt x="0" y="5886"/>
                        </a:lnTo>
                        <a:lnTo>
                          <a:pt x="3393" y="11771"/>
                        </a:lnTo>
                        <a:lnTo>
                          <a:pt x="10179" y="11771"/>
                        </a:lnTo>
                        <a:lnTo>
                          <a:pt x="13573" y="5886"/>
                        </a:lnTo>
                        <a:lnTo>
                          <a:pt x="10179" y="1"/>
                        </a:lnTo>
                        <a:close/>
                      </a:path>
                    </a:pathLst>
                  </a:custGeom>
                  <a:solidFill>
                    <a:srgbClr val="002878"/>
                  </a:solidFill>
                  <a:ln w="38100" cap="flat" cmpd="sng">
                    <a:noFill/>
                    <a:prstDash val="solid"/>
                    <a:round/>
                    <a:headEnd type="none" w="sm" len="sm"/>
                    <a:tailEnd type="none" w="sm" len="sm"/>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Google Shape;1310;p39">
                    <a:extLst>
                      <a:ext uri="{FF2B5EF4-FFF2-40B4-BE49-F238E27FC236}">
                        <a16:creationId xmlns:a16="http://schemas.microsoft.com/office/drawing/2014/main" id="{23B93739-D416-4BED-5E9A-F55137DBE1DD}"/>
                      </a:ext>
                    </a:extLst>
                  </p:cNvPr>
                  <p:cNvSpPr/>
                  <p:nvPr/>
                </p:nvSpPr>
                <p:spPr>
                  <a:xfrm>
                    <a:off x="2572301" y="1524466"/>
                    <a:ext cx="1604243" cy="1481328"/>
                  </a:xfrm>
                  <a:custGeom>
                    <a:avLst/>
                    <a:gdLst/>
                    <a:ahLst/>
                    <a:cxnLst/>
                    <a:rect l="l" t="t" r="r" b="b"/>
                    <a:pathLst>
                      <a:path w="13574" h="11771" extrusionOk="0">
                        <a:moveTo>
                          <a:pt x="3394" y="1"/>
                        </a:moveTo>
                        <a:lnTo>
                          <a:pt x="1" y="5886"/>
                        </a:lnTo>
                        <a:lnTo>
                          <a:pt x="3394" y="11771"/>
                        </a:lnTo>
                        <a:lnTo>
                          <a:pt x="10180" y="11771"/>
                        </a:lnTo>
                        <a:lnTo>
                          <a:pt x="13573" y="5886"/>
                        </a:lnTo>
                        <a:lnTo>
                          <a:pt x="10180" y="1"/>
                        </a:lnTo>
                        <a:close/>
                      </a:path>
                    </a:pathLst>
                  </a:custGeom>
                  <a:solidFill>
                    <a:srgbClr val="002878"/>
                  </a:solidFill>
                  <a:ln w="38100" cap="flat" cmpd="sng">
                    <a:noFill/>
                    <a:prstDash val="solid"/>
                    <a:round/>
                    <a:headEnd type="none" w="sm" len="sm"/>
                    <a:tailEnd type="none" w="sm" len="sm"/>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Google Shape;1311;p39">
                    <a:extLst>
                      <a:ext uri="{FF2B5EF4-FFF2-40B4-BE49-F238E27FC236}">
                        <a16:creationId xmlns:a16="http://schemas.microsoft.com/office/drawing/2014/main" id="{D3CAFB03-C656-07BA-4DE0-28211187EDCF}"/>
                      </a:ext>
                    </a:extLst>
                  </p:cNvPr>
                  <p:cNvSpPr/>
                  <p:nvPr/>
                </p:nvSpPr>
                <p:spPr>
                  <a:xfrm>
                    <a:off x="3847283" y="669011"/>
                    <a:ext cx="1604243" cy="1481328"/>
                  </a:xfrm>
                  <a:custGeom>
                    <a:avLst/>
                    <a:gdLst/>
                    <a:ahLst/>
                    <a:cxnLst/>
                    <a:rect l="l" t="t" r="r" b="b"/>
                    <a:pathLst>
                      <a:path w="13574" h="11743" extrusionOk="0">
                        <a:moveTo>
                          <a:pt x="3394" y="0"/>
                        </a:moveTo>
                        <a:lnTo>
                          <a:pt x="1" y="5885"/>
                        </a:lnTo>
                        <a:lnTo>
                          <a:pt x="3394" y="11742"/>
                        </a:lnTo>
                        <a:lnTo>
                          <a:pt x="10180" y="11742"/>
                        </a:lnTo>
                        <a:lnTo>
                          <a:pt x="13573" y="5885"/>
                        </a:lnTo>
                        <a:lnTo>
                          <a:pt x="10180" y="0"/>
                        </a:lnTo>
                        <a:close/>
                      </a:path>
                    </a:pathLst>
                  </a:custGeom>
                  <a:solidFill>
                    <a:srgbClr val="002878"/>
                  </a:solidFill>
                  <a:ln w="38100" cap="flat" cmpd="sng">
                    <a:noFill/>
                    <a:prstDash val="solid"/>
                    <a:round/>
                    <a:headEnd type="none" w="sm" len="sm"/>
                    <a:tailEnd type="none" w="sm" len="sm"/>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5" name="Google Shape;1332;p39">
                  <a:extLst>
                    <a:ext uri="{FF2B5EF4-FFF2-40B4-BE49-F238E27FC236}">
                      <a16:creationId xmlns:a16="http://schemas.microsoft.com/office/drawing/2014/main" id="{3E92CACD-3A66-67A1-0B2A-D9607F4A6928}"/>
                    </a:ext>
                  </a:extLst>
                </p:cNvPr>
                <p:cNvSpPr txBox="1"/>
                <p:nvPr/>
              </p:nvSpPr>
              <p:spPr>
                <a:xfrm>
                  <a:off x="176215" y="1547625"/>
                  <a:ext cx="1289400" cy="1471373"/>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Candidate </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whose name</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 appears on the ballot or on the declared list of </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write-ins</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46" name="Google Shape;1332;p39">
                  <a:extLst>
                    <a:ext uri="{FF2B5EF4-FFF2-40B4-BE49-F238E27FC236}">
                      <a16:creationId xmlns:a16="http://schemas.microsoft.com/office/drawing/2014/main" id="{ECFC9AEF-7557-F545-E55F-FDD6BA7DDCEA}"/>
                    </a:ext>
                  </a:extLst>
                </p:cNvPr>
                <p:cNvSpPr txBox="1"/>
                <p:nvPr/>
              </p:nvSpPr>
              <p:spPr>
                <a:xfrm>
                  <a:off x="1432689" y="670140"/>
                  <a:ext cx="1289400" cy="1495336"/>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County chair </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of a political party</a:t>
                  </a: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 or any 3 members of the county executive committee</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47" name="Google Shape;1332;p39">
                  <a:extLst>
                    <a:ext uri="{FF2B5EF4-FFF2-40B4-BE49-F238E27FC236}">
                      <a16:creationId xmlns:a16="http://schemas.microsoft.com/office/drawing/2014/main" id="{4594D5B2-6DB9-E53C-381D-D876BCBCD138}"/>
                    </a:ext>
                  </a:extLst>
                </p:cNvPr>
                <p:cNvSpPr txBox="1"/>
                <p:nvPr/>
              </p:nvSpPr>
              <p:spPr>
                <a:xfrm>
                  <a:off x="2726711" y="1488422"/>
                  <a:ext cx="1289400" cy="15305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Campaign </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treasurer </a:t>
                  </a: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of a specific-purpose political committee that supports or opposes a </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measure</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48" name="Google Shape;1332;p39">
                  <a:extLst>
                    <a:ext uri="{FF2B5EF4-FFF2-40B4-BE49-F238E27FC236}">
                      <a16:creationId xmlns:a16="http://schemas.microsoft.com/office/drawing/2014/main" id="{2C40E510-5F0B-788B-077C-EC11E125F9D7}"/>
                    </a:ext>
                  </a:extLst>
                </p:cNvPr>
                <p:cNvSpPr txBox="1"/>
                <p:nvPr/>
              </p:nvSpPr>
              <p:spPr>
                <a:xfrm>
                  <a:off x="4004704" y="642011"/>
                  <a:ext cx="1289400" cy="1502266"/>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Group of </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registered voters</a:t>
                  </a: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 </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for an undeclared write-in candidate for elections where </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a declaration is </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Arial" panose="020B0604020202020204" pitchFamily="34" charset="0"/>
                      <a:cs typeface="+mn-cs"/>
                    </a:rPr>
                    <a:t>not required </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pSp>
          <p:sp>
            <p:nvSpPr>
              <p:cNvPr id="137" name="Google Shape;1307;p39">
                <a:extLst>
                  <a:ext uri="{FF2B5EF4-FFF2-40B4-BE49-F238E27FC236}">
                    <a16:creationId xmlns:a16="http://schemas.microsoft.com/office/drawing/2014/main" id="{CF73C5E0-18F1-6E4E-A508-EB2E437ACDEC}"/>
                  </a:ext>
                </a:extLst>
              </p:cNvPr>
              <p:cNvSpPr/>
              <p:nvPr/>
            </p:nvSpPr>
            <p:spPr>
              <a:xfrm>
                <a:off x="5168592" y="1980288"/>
                <a:ext cx="526397" cy="454540"/>
              </a:xfrm>
              <a:custGeom>
                <a:avLst/>
                <a:gdLst/>
                <a:ahLst/>
                <a:cxnLst/>
                <a:rect l="l" t="t" r="r" b="b"/>
                <a:pathLst>
                  <a:path w="4454" h="3846" extrusionOk="0">
                    <a:moveTo>
                      <a:pt x="1114" y="1"/>
                    </a:moveTo>
                    <a:lnTo>
                      <a:pt x="0" y="1937"/>
                    </a:lnTo>
                    <a:lnTo>
                      <a:pt x="1114" y="3846"/>
                    </a:lnTo>
                    <a:lnTo>
                      <a:pt x="3340" y="3846"/>
                    </a:lnTo>
                    <a:lnTo>
                      <a:pt x="4454" y="1937"/>
                    </a:lnTo>
                    <a:lnTo>
                      <a:pt x="3340" y="1"/>
                    </a:lnTo>
                    <a:close/>
                  </a:path>
                </a:pathLst>
              </a:custGeom>
              <a:solidFill>
                <a:srgbClr val="E2E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18" name="Google Shape;1305;p39">
              <a:extLst>
                <a:ext uri="{FF2B5EF4-FFF2-40B4-BE49-F238E27FC236}">
                  <a16:creationId xmlns:a16="http://schemas.microsoft.com/office/drawing/2014/main" id="{BE93B7A1-40CA-D965-CB3A-6388C1E71960}"/>
                </a:ext>
              </a:extLst>
            </p:cNvPr>
            <p:cNvSpPr/>
            <p:nvPr/>
          </p:nvSpPr>
          <p:spPr>
            <a:xfrm>
              <a:off x="3143250" y="95250"/>
              <a:ext cx="908050" cy="786130"/>
            </a:xfrm>
            <a:custGeom>
              <a:avLst/>
              <a:gdLst/>
              <a:ahLst/>
              <a:cxnLst/>
              <a:rect l="l" t="t" r="r" b="b"/>
              <a:pathLst>
                <a:path w="7689" h="6655" extrusionOk="0">
                  <a:moveTo>
                    <a:pt x="1909" y="0"/>
                  </a:moveTo>
                  <a:lnTo>
                    <a:pt x="1" y="3340"/>
                  </a:lnTo>
                  <a:lnTo>
                    <a:pt x="1909" y="6655"/>
                  </a:lnTo>
                  <a:lnTo>
                    <a:pt x="5780" y="6655"/>
                  </a:lnTo>
                  <a:lnTo>
                    <a:pt x="7688" y="3340"/>
                  </a:lnTo>
                  <a:lnTo>
                    <a:pt x="5780" y="0"/>
                  </a:lnTo>
                  <a:close/>
                </a:path>
              </a:pathLst>
            </a:custGeom>
            <a:solidFill>
              <a:srgbClr val="E2E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Google Shape;1305;p39">
              <a:extLst>
                <a:ext uri="{FF2B5EF4-FFF2-40B4-BE49-F238E27FC236}">
                  <a16:creationId xmlns:a16="http://schemas.microsoft.com/office/drawing/2014/main" id="{FC077CC2-ABEE-574B-ABC0-7654959C9BFF}"/>
                </a:ext>
              </a:extLst>
            </p:cNvPr>
            <p:cNvSpPr/>
            <p:nvPr/>
          </p:nvSpPr>
          <p:spPr>
            <a:xfrm>
              <a:off x="4343400" y="1714500"/>
              <a:ext cx="908050" cy="786130"/>
            </a:xfrm>
            <a:custGeom>
              <a:avLst/>
              <a:gdLst/>
              <a:ahLst/>
              <a:cxnLst/>
              <a:rect l="l" t="t" r="r" b="b"/>
              <a:pathLst>
                <a:path w="7689" h="6655" extrusionOk="0">
                  <a:moveTo>
                    <a:pt x="1909" y="0"/>
                  </a:moveTo>
                  <a:lnTo>
                    <a:pt x="1" y="3340"/>
                  </a:lnTo>
                  <a:lnTo>
                    <a:pt x="1909" y="6655"/>
                  </a:lnTo>
                  <a:lnTo>
                    <a:pt x="5780" y="6655"/>
                  </a:lnTo>
                  <a:lnTo>
                    <a:pt x="7688" y="3340"/>
                  </a:lnTo>
                  <a:lnTo>
                    <a:pt x="5780" y="0"/>
                  </a:lnTo>
                  <a:close/>
                </a:path>
              </a:pathLst>
            </a:custGeom>
            <a:solidFill>
              <a:srgbClr val="E2E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Google Shape;1305;p39">
              <a:extLst>
                <a:ext uri="{FF2B5EF4-FFF2-40B4-BE49-F238E27FC236}">
                  <a16:creationId xmlns:a16="http://schemas.microsoft.com/office/drawing/2014/main" id="{D321395F-4244-AE31-EB37-B1D848C7CB39}"/>
                </a:ext>
              </a:extLst>
            </p:cNvPr>
            <p:cNvSpPr/>
            <p:nvPr/>
          </p:nvSpPr>
          <p:spPr>
            <a:xfrm>
              <a:off x="1857375" y="1724025"/>
              <a:ext cx="908050" cy="786130"/>
            </a:xfrm>
            <a:custGeom>
              <a:avLst/>
              <a:gdLst/>
              <a:ahLst/>
              <a:cxnLst/>
              <a:rect l="l" t="t" r="r" b="b"/>
              <a:pathLst>
                <a:path w="7689" h="6655" extrusionOk="0">
                  <a:moveTo>
                    <a:pt x="1909" y="0"/>
                  </a:moveTo>
                  <a:lnTo>
                    <a:pt x="1" y="3340"/>
                  </a:lnTo>
                  <a:lnTo>
                    <a:pt x="1909" y="6655"/>
                  </a:lnTo>
                  <a:lnTo>
                    <a:pt x="5780" y="6655"/>
                  </a:lnTo>
                  <a:lnTo>
                    <a:pt x="7688" y="3340"/>
                  </a:lnTo>
                  <a:lnTo>
                    <a:pt x="5780" y="0"/>
                  </a:lnTo>
                  <a:close/>
                </a:path>
              </a:pathLst>
            </a:custGeom>
            <a:solidFill>
              <a:srgbClr val="E2E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5" name="Slide Number Placeholder 3">
            <a:extLst>
              <a:ext uri="{FF2B5EF4-FFF2-40B4-BE49-F238E27FC236}">
                <a16:creationId xmlns:a16="http://schemas.microsoft.com/office/drawing/2014/main" id="{ED99B5BF-A235-4CF7-A590-0FC20DDE7A5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64</a:t>
            </a:fld>
            <a:endParaRPr lang="en-US" dirty="0">
              <a:solidFill>
                <a:schemeClr val="tx1"/>
              </a:solidFill>
              <a:latin typeface="Calibri" panose="020F0502020204030204"/>
            </a:endParaRPr>
          </a:p>
        </p:txBody>
      </p:sp>
      <p:sp>
        <p:nvSpPr>
          <p:cNvPr id="156" name="Title 2">
            <a:extLst>
              <a:ext uri="{FF2B5EF4-FFF2-40B4-BE49-F238E27FC236}">
                <a16:creationId xmlns:a16="http://schemas.microsoft.com/office/drawing/2014/main" id="{847B74E0-9DA7-4120-9C79-7FB7CC85F06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57" name="Content Placeholder 256">
            <a:extLst>
              <a:ext uri="{FF2B5EF4-FFF2-40B4-BE49-F238E27FC236}">
                <a16:creationId xmlns:a16="http://schemas.microsoft.com/office/drawing/2014/main" id="{A7787211-9494-4A4C-A0A8-A7F309447642}"/>
              </a:ext>
            </a:extLst>
          </p:cNvPr>
          <p:cNvSpPr txBox="1">
            <a:spLocks/>
          </p:cNvSpPr>
          <p:nvPr/>
        </p:nvSpPr>
        <p:spPr>
          <a:xfrm>
            <a:off x="838199" y="2223699"/>
            <a:ext cx="10726023" cy="310572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spcAft>
                <a:spcPts val="600"/>
              </a:spcAft>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Poll watchers are allowed to observe and report on irregularities in the conduct of any election, but may not interfere in the orderly conduct of an election.</a:t>
            </a:r>
          </a:p>
          <a:p>
            <a:pPr>
              <a:lnSpc>
                <a:spcPct val="107000"/>
              </a:lnSpc>
              <a:spcBef>
                <a:spcPts val="0"/>
              </a:spcBef>
              <a:spcAft>
                <a:spcPts val="600"/>
              </a:spcAft>
            </a:pPr>
            <a:r>
              <a:rPr lang="en-US" b="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Appointment</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Only an appointing authority                                                                                                            may appoint a poll watcher.                                                                                                            The appointing authority can                                                                                                           be a: </a:t>
            </a:r>
          </a:p>
        </p:txBody>
      </p:sp>
      <p:sp>
        <p:nvSpPr>
          <p:cNvPr id="158" name="Slide Number Placeholder 3">
            <a:extLst>
              <a:ext uri="{FF2B5EF4-FFF2-40B4-BE49-F238E27FC236}">
                <a16:creationId xmlns:a16="http://schemas.microsoft.com/office/drawing/2014/main" id="{BE739C50-FC00-46B6-A50A-558920FC2367}"/>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spTree>
    <p:extLst>
      <p:ext uri="{BB962C8B-B14F-4D97-AF65-F5344CB8AC3E}">
        <p14:creationId xmlns:p14="http://schemas.microsoft.com/office/powerpoint/2010/main" val="3818319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BA0F69-609B-389E-3226-C740CCCCD19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D9CAB2E-ABE0-950D-BC66-207BCD098A7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619CB58-0EC9-EAAF-F78F-9044E0F1374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CF1656E-72D3-B48E-C5F4-F6F2B576A38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C237439-4277-DCA2-4AA6-FAADC5D6946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9D1F917-9204-8BB0-E630-2305620FFF9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993CE43-DC9C-C836-ABBE-7134CFBDF03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38D5F28-9608-7EF9-DF71-11C96E77BFD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B548894-86C1-36FE-0FFA-E2E170A4312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ED28FE9-E4B7-DDD0-BA05-057DA045A7B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ABCF67F-26CE-44DC-4E95-3DDE6B5F529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FC52AAE-113B-447A-C4AA-BD323802BDF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09B0C8B4-F39C-8242-7615-FFD370DA8DB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37F23A2-C075-3BEC-1A17-2AC6F70A23A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A5F2C88-783F-7B9E-2984-DC669691FD0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911014A-935A-F061-9F33-2B1CCF8C9076}"/>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CD9EB89-209F-EF63-886D-182E22853BF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6449FEC2-0CF6-8662-F59F-2311C992793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77D364F-B38E-59D3-08E3-CC0568D2315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5F4A7F9-DD1E-6ED4-C308-5D0844FF18E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81C9CD5E-AEE1-5A94-7B6E-435970D4092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9A2B447-1C60-0870-58F0-F83D3D75E73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3B47769-5F5C-6EBF-7DE2-FCCD86D8BD1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D39A0B6-6CB7-83CE-483D-CF556FCCEF6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577B2E8-55C0-FF26-2E35-6373B4595C7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D382578-031F-5453-4B8D-537F2C4B222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4BF379D-07AC-1BF3-5669-58EF1C7CD2D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86E9F0FB-A947-4D5A-6887-FC1F8F562F8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965EFDE-7ED9-0E24-98EB-E2AC6DF094B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B3428D9-BEBD-0BC8-C5CE-1064BBEA3B9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D7106CA-D7A4-5D27-05C0-DBB3B3699CF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1F41F69-A749-7420-814D-19FE9787CC8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C3BE887-1281-3C3A-E7E9-B4CD89D917F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828C9D9-F6AA-7F61-9AA0-B7161112B3D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E776872-4AA4-4ABA-1576-A9D3EF9454C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CB4D3EC-01ED-73B6-5164-83D9FA583B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A5C66B4-E53D-9F0F-3BEA-B9FD002BF01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4C302C6-9111-D259-4CA6-4FC0C92228D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C96B5FA-D1E3-8EB8-FACB-C894F1CF6F3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4534D4B-88C5-799F-3C1D-6A8011B7601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74C63E5-03DC-5216-94A2-E10E2D476E7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698060AF-EF03-A22D-0B4E-E2F479FB9C0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C9B7C45-9764-1865-3B4B-DBC223EFE5E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BFEE5BA-EC38-051F-E904-31BBF85E81D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7EBEF28-E4E0-B7A2-5EC5-A703A3B3288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DC93A50-B15E-5D7C-70B0-67C7EF3F5AC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E3694E3-FE97-2A4C-DC56-89AC8EDA05C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AB67256-6B92-D20D-8087-3634CD8F0F2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4185AD1-DD15-DFB6-6474-16C5F15712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BA77382-455A-BE94-4957-7CD5BD1B8DE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F703A4A-FD39-FE4D-F8DA-2732488B122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571A13F-0CB2-644B-DB98-46CF4D2D889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4316870-5336-AF81-8DC7-6367C957FFF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B9A5813-C84D-E85F-CCC0-2AE41F9178E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49E2DF6-1089-47AE-0BC1-5DA5EB710E0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C3B664F-EE05-D292-8A6D-C98912D513B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05E573F-37DB-D36D-2905-9149BBF2C10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BC64D31-31FE-A3F5-2BEE-1C207CF843D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8F9CAE2-F966-BCA2-DD0F-E21296EEE07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CEF7D36-9D2A-01A7-F92C-74A1B1E687E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2DFFDAB-B299-FF49-97BD-A42F102ACD6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559FD40-FCAF-8800-938A-8FDB9568529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785C837-A775-B05E-96F2-DE86731D7D3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E8A2DA7-E5C0-B72E-F375-4B442997A95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B79186B-6C2E-1B5A-598B-7BC57347493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0C485BB-AB2F-F388-FCEE-4869F874B3E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296FED5-A0EB-10B2-590A-7627168B28D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1207C5F-0EAA-E558-5BBD-3A3BC4CCE4A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AD9576B-F529-D2CF-5B83-7F3C939071C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8754A60-A850-AD12-9D9A-8A3F781A84E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FDD46FB-FB07-C93C-8F3B-8B945BD821F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DD7BADD-02DC-B3B1-F7A3-8046DE32AF8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B34DFFF-0131-303F-FF35-409B4D7696F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BE3FFF1B-1336-3399-1E19-ADDF704C3B2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1A0AE19-C748-0F8C-027D-D0B15DE191C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05585F-C183-6DB7-9BB3-5FD99B8B5E4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FFFD98E-0E53-8E7F-6182-9A3C625BBF5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2845C0A-C36C-704F-AFD2-D6B429174E8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1023F4D-51DB-BA13-FAAF-0DEF4013E57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A60EA3B-B362-9713-89D0-60F1B86606F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E569BD1-FDFC-17EB-9EDD-D9EC9FA8782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6E544BE-11C2-3915-D8EC-288E1EF4650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83B7412-B07F-1532-B703-9ACBA72CE4D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5327623-B766-CD26-EDD8-6CD311350F9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F45BBC27-E7D6-13E9-F283-057D5423697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1367699-1C06-7BFE-5DD2-50A386C6952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8C5FDDE-F0CB-9DB9-8677-7644365B6E4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3210336-F27E-10A7-AE2D-F76F24FAB98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18A4A9A-DE01-58A7-1EF1-72890255166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5F66E7D3-FE16-C5FD-2897-151A4FEA169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B32C82D-3EF3-F256-C7BA-8DC4867AB44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1478533-FEB0-A0D5-3EB2-376F57B0412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30C949D-37AE-4D5F-AA72-2D6E693DB04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B32D336-CDEF-C543-0B11-182072844E9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77D4701-0CC0-8A30-D628-25085F3ABFA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28F8790-7D0D-8DFE-E578-5555C022E0C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B910F51-AD08-F91A-4B1F-5B6BB185A2A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548448B-1190-D5B2-9075-2FA053E4011C}"/>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53F0EA4-3000-FBC6-3AE3-0727EF988B5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ADC6206-AD3E-EDCF-5D43-884588B769F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90537116-5BAE-A1D4-D1DA-6290135ABB6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E3E1FC9-5F50-DC15-5EC5-FC2D0DEFE3D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3F09DD46-CB95-4477-6D6D-20B91743371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380C968-13FB-271E-082C-8FCE51B4285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7867842-98FA-D31B-AD2D-1A095740170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EAD8251-630F-74C2-9AC8-9CF0D9ECD6D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3CC43-3DB7-1773-B7CF-D5D0D292273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0F6A79C-4865-CEFE-966F-6650B741F90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ADDF1BB-AE05-BB09-6EE7-2A736D205A3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D5D02E4-D182-A521-C7F9-9A44D026837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D5D75F4-884E-7AC1-0344-3EE6204B54D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2DCCE01-F085-7452-D4FB-26DE53E6583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F832ED7-3960-3C00-4F42-E9CDD5FDFB8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9520E32D-1F1C-EA60-4FF2-000EFFC0FC4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6B37E3E-05C4-057B-3889-3BC623C8697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AED5B7D-680D-28EE-F662-C7316EC4C0C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D85B82B-866A-CA8B-6096-A36AB1E94AE2}"/>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AFF52FB-E741-9DA2-83AF-5FE8AD0A094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C308890B-E97E-A815-3B54-F81B3417BE9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4C51842-F520-8E51-43F7-12842D16FD4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591E3BD-33FB-0C32-F96B-F8FA86F8650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98F9BE2-8681-46E4-A9DB-A5401C5532A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49D47B7-3CEE-9E9F-CA71-11956C57F92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947F40E-3D4A-7D99-6298-18B9AF84B7C0}"/>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1C82B93-76C5-4D9F-8274-8AE2F533755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6C3A745-92E8-F2C8-C687-DFABD8850FE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3FCCBD2-397A-1B16-624D-9147E1C4303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81E1A83-95CA-1A45-3E9F-A4F44916AE9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0BBCA18-1EE1-F37A-4E6C-D9729E72EE9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C9F2C96-FC1A-A08D-FEE9-E550FD4A09A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89EEE2E-1681-85DC-2927-34A9D90077B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EA5EBF16-71A3-B9FB-0A74-409F347C593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57D1430-7BB4-CE91-BEB6-809FEEE16F2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968AE70-357D-CB3D-F31F-C471F652EF0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146" name="Table 145">
            <a:extLst>
              <a:ext uri="{FF2B5EF4-FFF2-40B4-BE49-F238E27FC236}">
                <a16:creationId xmlns:a16="http://schemas.microsoft.com/office/drawing/2014/main" id="{63ABCF99-BA7F-4F75-93EC-CB62BE8AAABD}"/>
              </a:ext>
            </a:extLst>
          </p:cNvPr>
          <p:cNvGraphicFramePr>
            <a:graphicFrameLocks noGrp="1"/>
          </p:cNvGraphicFramePr>
          <p:nvPr>
            <p:extLst>
              <p:ext uri="{D42A27DB-BD31-4B8C-83A1-F6EECF244321}">
                <p14:modId xmlns:p14="http://schemas.microsoft.com/office/powerpoint/2010/main" val="1161191940"/>
              </p:ext>
            </p:extLst>
          </p:nvPr>
        </p:nvGraphicFramePr>
        <p:xfrm>
          <a:off x="2304117" y="4805202"/>
          <a:ext cx="7642507" cy="1829183"/>
        </p:xfrm>
        <a:graphic>
          <a:graphicData uri="http://schemas.openxmlformats.org/drawingml/2006/table">
            <a:tbl>
              <a:tblPr firstRow="1" firstCol="1" bandRow="1"/>
              <a:tblGrid>
                <a:gridCol w="2023519">
                  <a:extLst>
                    <a:ext uri="{9D8B030D-6E8A-4147-A177-3AD203B41FA5}">
                      <a16:colId xmlns:a16="http://schemas.microsoft.com/office/drawing/2014/main" val="3474192515"/>
                    </a:ext>
                  </a:extLst>
                </a:gridCol>
                <a:gridCol w="5618988">
                  <a:extLst>
                    <a:ext uri="{9D8B030D-6E8A-4147-A177-3AD203B41FA5}">
                      <a16:colId xmlns:a16="http://schemas.microsoft.com/office/drawing/2014/main" val="3093130397"/>
                    </a:ext>
                  </a:extLst>
                </a:gridCol>
              </a:tblGrid>
              <a:tr h="326770">
                <a:tc gridSpan="2">
                  <a:txBody>
                    <a:bodyPr/>
                    <a:lstStyle/>
                    <a:p>
                      <a:pPr marL="0" marR="0" algn="ctr">
                        <a:lnSpc>
                          <a:spcPct val="107000"/>
                        </a:lnSpc>
                        <a:spcBef>
                          <a:spcPts val="0"/>
                        </a:spcBef>
                        <a:spcAft>
                          <a:spcPts val="0"/>
                        </a:spcAft>
                      </a:pPr>
                      <a:r>
                        <a:rPr lang="en-US" sz="19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Maximum Number of Poll Watchers</a:t>
                      </a:r>
                      <a:endParaRPr lang="en-US" sz="19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3145564826"/>
                  </a:ext>
                </a:extLst>
              </a:tr>
              <a:tr h="904152">
                <a:tc>
                  <a:txBody>
                    <a:bodyPr/>
                    <a:lstStyle/>
                    <a:p>
                      <a:pPr marL="0" marR="0" algn="ctr">
                        <a:lnSpc>
                          <a:spcPct val="107000"/>
                        </a:lnSpc>
                        <a:spcBef>
                          <a:spcPts val="0"/>
                        </a:spcBef>
                        <a:spcAft>
                          <a:spcPts val="0"/>
                        </a:spcAft>
                      </a:pPr>
                      <a:r>
                        <a:rPr lang="en-US" sz="17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Early Voting</a:t>
                      </a:r>
                      <a:endPar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 maximum of </a:t>
                      </a:r>
                      <a:r>
                        <a:rPr lang="en-US" sz="17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seven</a:t>
                      </a: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watchers may be appointed for each </a:t>
                      </a:r>
                    </a:p>
                    <a:p>
                      <a:pPr marL="0" marR="0" algn="ctr">
                        <a:lnSpc>
                          <a:spcPct val="107000"/>
                        </a:lnSpc>
                        <a:spcBef>
                          <a:spcPts val="0"/>
                        </a:spcBef>
                        <a:spcAft>
                          <a:spcPts val="0"/>
                        </a:spcAft>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polling place by each appointing authority (no more than </a:t>
                      </a:r>
                      <a:r>
                        <a:rPr lang="en-US" sz="17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two</a:t>
                      </a: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p>
                    <a:p>
                      <a:pPr marL="0" marR="0" algn="ctr">
                        <a:lnSpc>
                          <a:spcPct val="107000"/>
                        </a:lnSpc>
                        <a:spcBef>
                          <a:spcPts val="0"/>
                        </a:spcBef>
                        <a:spcAft>
                          <a:spcPts val="0"/>
                        </a:spcAft>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may be on duty at the same location at the same time)</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080950006"/>
                  </a:ext>
                </a:extLst>
              </a:tr>
              <a:tr h="598261">
                <a:tc>
                  <a:txBody>
                    <a:bodyPr/>
                    <a:lstStyle/>
                    <a:p>
                      <a:pPr marL="0" marR="0" algn="ctr">
                        <a:lnSpc>
                          <a:spcPct val="107000"/>
                        </a:lnSpc>
                        <a:spcBef>
                          <a:spcPts val="0"/>
                        </a:spcBef>
                        <a:spcAft>
                          <a:spcPts val="0"/>
                        </a:spcAft>
                      </a:pPr>
                      <a:r>
                        <a:rPr lang="en-US" sz="17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Day</a:t>
                      </a:r>
                      <a:endPar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 maximum of </a:t>
                      </a:r>
                      <a:r>
                        <a:rPr lang="en-US" sz="17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two</a:t>
                      </a: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watchers may be appointed for each </a:t>
                      </a:r>
                    </a:p>
                    <a:p>
                      <a:pPr marL="0" marR="0" algn="ctr">
                        <a:lnSpc>
                          <a:spcPct val="107000"/>
                        </a:lnSpc>
                        <a:spcBef>
                          <a:spcPts val="0"/>
                        </a:spcBef>
                        <a:spcAft>
                          <a:spcPts val="0"/>
                        </a:spcAft>
                      </a:pPr>
                      <a:r>
                        <a:rPr lang="en-US" sz="17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polling place by each appointing authority</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473085345"/>
                  </a:ext>
                </a:extLst>
              </a:tr>
            </a:tbl>
          </a:graphicData>
        </a:graphic>
      </p:graphicFrame>
      <p:sp>
        <p:nvSpPr>
          <p:cNvPr id="141" name="Slide Number Placeholder 3">
            <a:extLst>
              <a:ext uri="{FF2B5EF4-FFF2-40B4-BE49-F238E27FC236}">
                <a16:creationId xmlns:a16="http://schemas.microsoft.com/office/drawing/2014/main" id="{FC43767A-7DBF-490E-8DEE-D857C72D0E3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65</a:t>
            </a:fld>
            <a:endParaRPr lang="en-US" dirty="0">
              <a:solidFill>
                <a:schemeClr val="tx1"/>
              </a:solidFill>
              <a:latin typeface="Calibri" panose="020F0502020204030204"/>
            </a:endParaRPr>
          </a:p>
        </p:txBody>
      </p:sp>
      <p:sp>
        <p:nvSpPr>
          <p:cNvPr id="144" name="Title 2">
            <a:extLst>
              <a:ext uri="{FF2B5EF4-FFF2-40B4-BE49-F238E27FC236}">
                <a16:creationId xmlns:a16="http://schemas.microsoft.com/office/drawing/2014/main" id="{C92FFEF1-16CE-4F1E-BE4A-E560BFDEB20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47" name="Content Placeholder 256">
            <a:extLst>
              <a:ext uri="{FF2B5EF4-FFF2-40B4-BE49-F238E27FC236}">
                <a16:creationId xmlns:a16="http://schemas.microsoft.com/office/drawing/2014/main" id="{74DEFB6F-1A12-4985-907B-E25DD06090DB}"/>
              </a:ext>
            </a:extLst>
          </p:cNvPr>
          <p:cNvSpPr txBox="1">
            <a:spLocks/>
          </p:cNvSpPr>
          <p:nvPr/>
        </p:nvSpPr>
        <p:spPr>
          <a:xfrm>
            <a:off x="838199" y="2223699"/>
            <a:ext cx="10726023" cy="25228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nSpc>
                <a:spcPct val="107000"/>
              </a:lnSpc>
              <a:spcBef>
                <a:spcPts val="0"/>
              </a:spcBef>
              <a:spcAft>
                <a:spcPts val="600"/>
              </a:spcAft>
              <a:buNone/>
              <a:defRPr/>
            </a:pPr>
            <a:r>
              <a:rPr lang="en-US" b="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Acceptance and Qualification </a:t>
            </a:r>
          </a:p>
          <a:p>
            <a:pPr lvl="0">
              <a:lnSpc>
                <a:spcPct val="107000"/>
              </a:lnSpc>
              <a:spcBef>
                <a:spcPts val="0"/>
              </a:spcBef>
              <a:defRPr/>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poll watcher who presents himself or herself with a certificate of appointment and a physical copy of the certificate of completion of poll watcher training administered by the Secretary of State </a:t>
            </a: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must be accepted for service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unless the person is ineligible to serve or the number of appointees to which the appointing authority is entitled has already been accepted. </a:t>
            </a:r>
          </a:p>
        </p:txBody>
      </p:sp>
      <p:sp>
        <p:nvSpPr>
          <p:cNvPr id="142" name="Slide Number Placeholder 3">
            <a:extLst>
              <a:ext uri="{FF2B5EF4-FFF2-40B4-BE49-F238E27FC236}">
                <a16:creationId xmlns:a16="http://schemas.microsoft.com/office/drawing/2014/main" id="{7C79B849-A410-4765-B7A0-4805D27DADC2}"/>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spTree>
    <p:extLst>
      <p:ext uri="{BB962C8B-B14F-4D97-AF65-F5344CB8AC3E}">
        <p14:creationId xmlns:p14="http://schemas.microsoft.com/office/powerpoint/2010/main" val="2443881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6AB892-D450-2890-EF7C-F6C24FCA71D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69BB712-09E8-09B1-8DF5-246E1A50C62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89C4C5-CE6C-6B93-CE5C-24604C14836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7E16B16-9E45-B4E6-A218-567BB20CC42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4D82F95-B190-1F73-C5CD-7F1B79C21E9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3B58EC0-8856-DB84-8C25-3A73FB66C98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9FCFD17-9F0A-8D4A-E40F-4F52E8F7F13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36EB0A2-28FC-4657-714D-DFA3E57CD10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CD34DC0-C0A9-AA6B-368E-D4C34C37659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48156D6-E427-6398-8C76-307F1E2D63C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44767F9-6902-AAAD-D98C-43ADFA93591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3325612-AFA2-B080-6DE7-B5FE30F1556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3BEE13C-4F1A-1AC7-D81C-3976F8DC829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D30A0A7-0B12-D8F6-4BE1-FF774544BB6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A3AF7AA-005C-72AA-C9BD-A1E90E96BEF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60A5E9B-6C54-6E3A-CB1F-B70B7DA93B7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BB05904-1C08-D012-6FC9-05F73CE8BE8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44E0335-E9BC-5908-33CF-E8DDCB351AF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194806D-9672-3F34-8F07-149A2F781EF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1DDE2F2-B9DD-5656-E5F2-59CE3EE855D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A9D818B-1920-8868-8C3C-9E19C8DDF52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555B58-6D67-895C-C4C2-A15FE61C70D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1CDB72F-4240-8171-A5E8-66D4E46BBE6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053FCFF-01A2-D906-661D-9AF6BD6AB79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14CF4A6-CA0B-060D-B325-DF7ED4C89CC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E9D7238-2158-9EA8-7110-83AA5DBA05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3235135-BC4F-7786-3F9D-7868BE53207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25189E7-5A22-5EAC-7B63-0A78B833DED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AE107C2-370E-7C36-C57E-A28A9E00A46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9E165AC-CB7E-A8CF-1128-AD5BA03E4F7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630FB1A-0350-C694-2236-D47A9D1CABA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E210799-6B93-331B-2116-6AF059ABC19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8EFE222-EFEB-D9B9-5489-BD8C15BC65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5F93A75-935C-63EC-4A57-7772E73B852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351F774-715E-B977-948A-BE93E867490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6057274-FE60-F584-CA0C-4DFD23B585F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1F0AED8-80A1-FDC4-E2A9-314D43C9265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1CAFBE3-2875-1B5A-723B-DD905469738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1896C6A-16BE-04CD-63A1-24281611FF4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1749F1C-D583-7982-BA0E-3DE0CCD4BBF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9791A72-6E2A-F529-9154-F81209BEFE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37683FB-B8DE-B5DA-D325-BF32C2B8D75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FFEE7DC-544C-3D46-8783-364C0AAFC53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64F520-25EF-5362-D865-E5BD51204B1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44BE0AF-9B82-2D8B-B0AD-B24B3CA21BA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0427FD3-80D3-48B0-1CB7-E40A857404B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0B16E8F-E6F3-842A-D1B9-44293C9488F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85D1F4F-5931-252B-6F27-41260E05545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ACBE37A-20E8-D78F-7A1E-1D8AC6DBC8F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E59CD6D-BEE1-E76F-405A-48CC000C41D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1827CA9-F55E-DCBE-F3C5-2809B7BF52C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E9A8CBC-ED9B-EE5C-872E-AD0E2350DE1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8B72759-1044-B8C7-BD0A-D4002E18F77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0BA5173-09E4-BED5-76EA-0F45000FA5D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835829D-6B07-2011-A8A3-BD92E6D08EB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F61BCA-6EA0-7A42-4518-15A000427A3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AA9DE25-D23D-FFC1-0478-8CE4DCDAA0A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855EA24-59F2-2506-1A1F-66BA3C51ADB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E2E1818-0038-E99C-7526-EE2F88D98BC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A1B67AC-B308-18FF-7213-72B8C5F108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65E3611-D53B-1058-511C-B3D13869D08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9A0ABAA-9024-1A90-A0D8-360C2C7886E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D61A636-7D11-CAFC-C246-30FAE64CC64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71003A9D-C181-5AD6-1E2B-0EB2BA69D63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D9B5B35-9C49-1FBB-B2E5-C66999DF189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326F167-EE9E-663F-CE74-C2D3EB42EE3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CA61DA2-38E5-B803-8997-2CCC6A12380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02BDFAA-9F11-B317-BDAD-A27820DA433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F3377BB-4F46-C6B2-BBF8-1193D0FF21A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E57240B-DDEC-8D23-962A-D2FD4E2980E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0362CF7-B84C-16A1-6403-D41D2A860B7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96914EE-CF52-4714-3B2C-25960D0EAB7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4E114B7-ABD9-EAB3-2EB5-3EC8C1355CE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185B308-2A0C-9DD8-B258-12BAE3E69E3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843F6D2-CEA9-E999-DF1D-D99DEDA6BFB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5705644D-825B-891A-95FF-5B91F8609AF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66BF159-EB7E-8D52-CAAA-D8B8A99A332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149C778-3D04-E258-B060-7EA7E6FE45D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7215F73-28AC-9338-3051-43D9DE14A2C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F2DC0F0-7F07-B378-AFC9-EE1B8753FBD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84F074B-A21B-ADFC-EE8D-4DF62247A36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D5C3353-B21A-8DD2-BBE6-19CA95DC616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BBCB890-7754-E792-2B4F-E3CF0EDE50B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2A5ED33-7F49-3E4F-DFD3-8C85A4D3D0F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3A8C9F-806A-4D0A-8F33-9884EDCC6FA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587C667-0A86-73AD-1EFC-92B6F4E9BB8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C4B6D1A-F6AD-D708-567F-EC6ACD963DE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F703A5F-CCCB-BC22-9C8B-89BAB40CAC8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B88C9D1-BD33-3927-F8C7-EE750B818F9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65B0ED9-D1DC-235D-1C75-0945CEFE988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2B23ED84-E538-3059-26C1-98C78CDC7B0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7CA57BB-4297-8CD8-6EB9-1603179B364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F868DC3-10A1-D826-E277-CAC8794F1E1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7BC89D6-141A-6A89-B9D6-ED02396DF4E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741EB00-8A18-09C7-A4E8-1B892E9EDA9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CCCB43F-543C-0D8C-27E4-3DC67259752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2FB54CE-E9AC-CCC1-EB7E-B67B02CF36A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647C583-FA98-D598-2737-5A551B3527F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9011AACF-BD51-D8A9-E77D-A3A01FAED762}"/>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2AB9A16-F741-FF81-17A5-D4D30ADC149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49A93FC-2C47-BB3B-DFFB-9B2D86DED49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A621BC-4D53-51E7-1C11-99E528896F6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91FB644-E36F-600A-89BF-A45C43BF520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A89BEA7-B32F-65E5-7DAD-430A0FE5A02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10ED61E-AB06-172F-DE7E-CDA61DEB1F2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A923E32-9B38-DB5C-FF31-287370A3B9F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756B4F3-4422-190F-8E4F-097F26BD6F4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861FDB4-F3A4-F576-F24F-671A96178AD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E5DBC09-BFB3-82A4-47F5-5E76ACFFBFB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7BD7937-1DFF-1EE2-6B00-31D37A2DAD1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6F25520-7AEF-5EE9-F660-E87AA4685F7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3816844-FFA0-1F58-35F6-F5C99AE5E08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D1725DC-D1CA-8726-32D2-A435288B8C3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05CDC06-AD2E-8895-2B65-E99B503AD5B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043F939-8C8C-5027-E238-4F7BCB40615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6A6F5A7-4238-E6EB-D007-FBD92D33F90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6758865-1E5D-0BEF-75E5-70C5588B286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DA5E208-8505-8EB5-649A-B8A76590A45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D412A62C-FF24-4976-2019-062B63D581D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2642C92-1144-1142-7BAB-8B551A81748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499CF55-D9E0-F54F-4F76-07863761540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F3BD45B-050F-3C99-DA3C-CED80149FD4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6DDD34C-8439-D5DC-36D8-426492C64F2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4E668F8-D48A-841E-9C6C-3FD07D4B8B9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8EEF936-5E9C-6193-0B61-48FD4CEBE2B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B5134B6-B3D1-E63E-08F6-DE3DA26C9B1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625A880-9039-ABC5-2568-8547DC415C8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EF1902A-28E5-A3C6-0408-E220D1EDEA1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B1326ED-B8DF-064B-579A-7699FA16FCC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53A1E95-6457-66AC-DAAB-8ED2B948140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D1EFEB8-E28C-C01A-EAA3-D76B852C71D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FBCEC8E-CAFD-B57B-3D45-D160FC39EF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71DA264-2644-436C-7A64-B2E29A96B51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04E61D2-1C33-699F-7254-7A33B00F626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256" name="Group 255">
            <a:extLst>
              <a:ext uri="{FF2B5EF4-FFF2-40B4-BE49-F238E27FC236}">
                <a16:creationId xmlns:a16="http://schemas.microsoft.com/office/drawing/2014/main" id="{C66F2B53-16F5-4E00-BB2F-7849A7C140F4}"/>
              </a:ext>
            </a:extLst>
          </p:cNvPr>
          <p:cNvGrpSpPr/>
          <p:nvPr/>
        </p:nvGrpSpPr>
        <p:grpSpPr>
          <a:xfrm>
            <a:off x="8956518" y="1787427"/>
            <a:ext cx="2540359" cy="4477930"/>
            <a:chOff x="9293053" y="1920838"/>
            <a:chExt cx="2386965" cy="4207538"/>
          </a:xfrm>
        </p:grpSpPr>
        <p:pic>
          <p:nvPicPr>
            <p:cNvPr id="31" name="Picture 30">
              <a:extLst>
                <a:ext uri="{FF2B5EF4-FFF2-40B4-BE49-F238E27FC236}">
                  <a16:creationId xmlns:a16="http://schemas.microsoft.com/office/drawing/2014/main" id="{E5C9829A-ACDE-60ED-F12C-66B4D75AB77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93053" y="4300211"/>
              <a:ext cx="2386965" cy="1828165"/>
            </a:xfrm>
            <a:prstGeom prst="rect">
              <a:avLst/>
            </a:prstGeom>
            <a:ln>
              <a:solidFill>
                <a:schemeClr val="tx1"/>
              </a:solidFill>
            </a:ln>
            <a:effectLst>
              <a:outerShdw blurRad="50800" dist="38100" dir="2700000" algn="tl" rotWithShape="0">
                <a:prstClr val="black">
                  <a:alpha val="40000"/>
                </a:prstClr>
              </a:outerShdw>
            </a:effectLst>
          </p:spPr>
        </p:pic>
        <p:sp>
          <p:nvSpPr>
            <p:cNvPr id="98" name="Text Box 2">
              <a:extLst>
                <a:ext uri="{FF2B5EF4-FFF2-40B4-BE49-F238E27FC236}">
                  <a16:creationId xmlns:a16="http://schemas.microsoft.com/office/drawing/2014/main" id="{70AD05B3-BF4B-18D1-4628-B10A5E4C744C}"/>
                </a:ext>
              </a:extLst>
            </p:cNvPr>
            <p:cNvSpPr txBox="1">
              <a:spLocks noChangeArrowheads="1"/>
            </p:cNvSpPr>
            <p:nvPr/>
          </p:nvSpPr>
          <p:spPr bwMode="auto">
            <a:xfrm rot="20908187">
              <a:off x="9865627" y="4687851"/>
              <a:ext cx="1362075" cy="448945"/>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Times New Roman" panose="02020603050405020304" pitchFamily="18" charset="0"/>
                </a:rPr>
                <a:t>SAMPLE</a:t>
              </a:r>
              <a:endParaRPr kumimoji="0" lang="en-US" sz="1100" b="0" i="0" u="none" strike="noStrike" kern="12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108" name="Picture 107">
              <a:extLst>
                <a:ext uri="{FF2B5EF4-FFF2-40B4-BE49-F238E27FC236}">
                  <a16:creationId xmlns:a16="http://schemas.microsoft.com/office/drawing/2014/main" id="{DF519058-4616-D4BD-3E6E-F134AE0AF7E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029790" y="2127210"/>
              <a:ext cx="1465580" cy="1905000"/>
            </a:xfrm>
            <a:prstGeom prst="rect">
              <a:avLst/>
            </a:prstGeom>
            <a:ln>
              <a:solidFill>
                <a:schemeClr val="tx1"/>
              </a:solidFill>
            </a:ln>
            <a:effectLst>
              <a:outerShdw blurRad="50800" dist="38100" dir="2700000" algn="tl" rotWithShape="0">
                <a:prstClr val="black">
                  <a:alpha val="40000"/>
                </a:prstClr>
              </a:outerShdw>
            </a:effectLst>
          </p:spPr>
        </p:pic>
        <p:pic>
          <p:nvPicPr>
            <p:cNvPr id="118" name="Picture 117">
              <a:extLst>
                <a:ext uri="{FF2B5EF4-FFF2-40B4-BE49-F238E27FC236}">
                  <a16:creationId xmlns:a16="http://schemas.microsoft.com/office/drawing/2014/main" id="{2E148605-C275-8F09-A89C-821C6621475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0926078">
              <a:off x="9346530" y="1920838"/>
              <a:ext cx="1414780" cy="1828165"/>
            </a:xfrm>
            <a:prstGeom prst="rect">
              <a:avLst/>
            </a:prstGeom>
            <a:ln w="9525">
              <a:solidFill>
                <a:schemeClr val="tx1"/>
              </a:solidFill>
            </a:ln>
            <a:effectLst>
              <a:outerShdw blurRad="50800" dist="38100" dir="2700000" algn="tl" rotWithShape="0">
                <a:prstClr val="black">
                  <a:alpha val="40000"/>
                </a:prstClr>
              </a:outerShdw>
            </a:effectLst>
          </p:spPr>
        </p:pic>
      </p:grpSp>
      <p:sp>
        <p:nvSpPr>
          <p:cNvPr id="145" name="Slide Number Placeholder 3">
            <a:extLst>
              <a:ext uri="{FF2B5EF4-FFF2-40B4-BE49-F238E27FC236}">
                <a16:creationId xmlns:a16="http://schemas.microsoft.com/office/drawing/2014/main" id="{95409CB5-826D-4ADA-A5F3-3C095E8A97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66</a:t>
            </a:fld>
            <a:endParaRPr lang="en-US" dirty="0">
              <a:solidFill>
                <a:schemeClr val="tx1"/>
              </a:solidFill>
              <a:latin typeface="Calibri" panose="020F0502020204030204"/>
            </a:endParaRPr>
          </a:p>
        </p:txBody>
      </p:sp>
      <p:sp>
        <p:nvSpPr>
          <p:cNvPr id="148" name="Title 2">
            <a:extLst>
              <a:ext uri="{FF2B5EF4-FFF2-40B4-BE49-F238E27FC236}">
                <a16:creationId xmlns:a16="http://schemas.microsoft.com/office/drawing/2014/main" id="{F4661740-7969-4998-9BD4-666F8AA46EA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49" name="Content Placeholder 256">
            <a:extLst>
              <a:ext uri="{FF2B5EF4-FFF2-40B4-BE49-F238E27FC236}">
                <a16:creationId xmlns:a16="http://schemas.microsoft.com/office/drawing/2014/main" id="{66E5AE9B-D184-4858-9454-C154FDEE421D}"/>
              </a:ext>
            </a:extLst>
          </p:cNvPr>
          <p:cNvSpPr txBox="1">
            <a:spLocks/>
          </p:cNvSpPr>
          <p:nvPr/>
        </p:nvSpPr>
        <p:spPr>
          <a:xfrm>
            <a:off x="838199" y="2223699"/>
            <a:ext cx="7705273" cy="299492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nSpc>
                <a:spcPct val="107000"/>
              </a:lnSpc>
              <a:spcBef>
                <a:spcPts val="0"/>
              </a:spcBef>
              <a:spcAft>
                <a:spcPts val="1200"/>
              </a:spcAft>
              <a:buNone/>
            </a:pPr>
            <a:r>
              <a:rPr lang="en-US" b="1" kern="1400" dirty="0">
                <a:latin typeface="Calibri" panose="020F0502020204030204" pitchFamily="34" charset="0"/>
                <a:ea typeface="Times New Roman" panose="02020603050405020304" pitchFamily="18" charset="0"/>
                <a:cs typeface="Calibri" panose="020F0502020204030204" pitchFamily="34" charset="0"/>
              </a:rPr>
              <a:t>Acceptance and Qualification: </a:t>
            </a:r>
            <a:r>
              <a:rPr lang="en-US" b="1" i="1" kern="1400" dirty="0">
                <a:latin typeface="Calibri" panose="020F0502020204030204" pitchFamily="34" charset="0"/>
                <a:ea typeface="Times New Roman" panose="02020603050405020304" pitchFamily="18" charset="0"/>
                <a:cs typeface="Calibri" panose="020F0502020204030204" pitchFamily="34" charset="0"/>
              </a:rPr>
              <a:t>Certificates of Appointment </a:t>
            </a:r>
            <a:r>
              <a:rPr lang="en-US" b="1" kern="1400" dirty="0">
                <a:latin typeface="Calibri" panose="020F0502020204030204" pitchFamily="34" charset="0"/>
                <a:ea typeface="Times New Roman" panose="02020603050405020304" pitchFamily="18" charset="0"/>
                <a:cs typeface="Calibri" panose="020F0502020204030204" pitchFamily="34" charset="0"/>
              </a:rPr>
              <a:t>and</a:t>
            </a:r>
            <a:r>
              <a:rPr lang="en-US" b="1" i="1" kern="1400" dirty="0">
                <a:latin typeface="Calibri" panose="020F0502020204030204" pitchFamily="34" charset="0"/>
                <a:ea typeface="Times New Roman" panose="02020603050405020304" pitchFamily="18" charset="0"/>
                <a:cs typeface="Calibri" panose="020F0502020204030204" pitchFamily="34" charset="0"/>
              </a:rPr>
              <a:t> Training Completion  </a:t>
            </a:r>
          </a:p>
          <a:p>
            <a:pPr>
              <a:lnSpc>
                <a:spcPct val="107000"/>
              </a:lnSpc>
              <a:spcBef>
                <a:spcPts val="0"/>
              </a:spcBef>
            </a:pPr>
            <a:r>
              <a:rPr lang="en-US" dirty="0">
                <a:latin typeface="Calibri" panose="020F0502020204030204" pitchFamily="34" charset="0"/>
                <a:ea typeface="Calibri" panose="020F0502020204030204" pitchFamily="34" charset="0"/>
                <a:cs typeface="Times New Roman" panose="02020603050405020304" pitchFamily="18" charset="0"/>
              </a:rPr>
              <a:t>The poll watcher must present to the election judge, the first time the watcher reports for service, a:</a:t>
            </a:r>
          </a:p>
          <a:p>
            <a:pPr marL="800100" indent="-342900">
              <a:lnSpc>
                <a:spcPct val="107000"/>
              </a:lnSpc>
              <a:spcBef>
                <a:spcPts val="0"/>
              </a:spcBef>
              <a:buFont typeface="+mj-lt"/>
              <a:buAutoNum type="arabicPeriod"/>
            </a:pPr>
            <a:r>
              <a:rPr lang="en-US" dirty="0">
                <a:latin typeface="Calibri" panose="020F0502020204030204" pitchFamily="34" charset="0"/>
                <a:ea typeface="Calibri" panose="020F0502020204030204" pitchFamily="34" charset="0"/>
                <a:cs typeface="Times New Roman" panose="02020603050405020304" pitchFamily="18" charset="0"/>
              </a:rPr>
              <a:t>Certificate of appointment; and</a:t>
            </a:r>
          </a:p>
          <a:p>
            <a:pPr marL="800100" indent="-342900">
              <a:lnSpc>
                <a:spcPct val="107000"/>
              </a:lnSpc>
              <a:spcBef>
                <a:spcPts val="0"/>
              </a:spcBef>
              <a:buFont typeface="+mj-lt"/>
              <a:buAutoNum type="arabicPeriod"/>
            </a:pPr>
            <a:r>
              <a:rPr lang="en-US" dirty="0">
                <a:latin typeface="Calibri" panose="020F0502020204030204" pitchFamily="34" charset="0"/>
                <a:ea typeface="Calibri" panose="020F0502020204030204" pitchFamily="34" charset="0"/>
                <a:cs typeface="Times New Roman" panose="02020603050405020304" pitchFamily="18" charset="0"/>
              </a:rPr>
              <a:t>Certificate of completion of poll watcher training administered by the Secretary of State.</a:t>
            </a:r>
          </a:p>
        </p:txBody>
      </p:sp>
      <p:sp>
        <p:nvSpPr>
          <p:cNvPr id="144" name="Slide Number Placeholder 3">
            <a:extLst>
              <a:ext uri="{FF2B5EF4-FFF2-40B4-BE49-F238E27FC236}">
                <a16:creationId xmlns:a16="http://schemas.microsoft.com/office/drawing/2014/main" id="{49122A2E-75E1-4199-B297-99094FD7CB02}"/>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spTree>
    <p:extLst>
      <p:ext uri="{BB962C8B-B14F-4D97-AF65-F5344CB8AC3E}">
        <p14:creationId xmlns:p14="http://schemas.microsoft.com/office/powerpoint/2010/main" val="3183703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6CD92F-39D2-1CDF-B856-E27C197AC12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B8BC8B5-A92F-704B-1695-E59E0B40EB8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5474FFA-1E5E-FD0F-8A71-58475A7D185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1B15BF9-40CF-811F-7C19-DA84636CD3E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9701EE1-036D-7AF8-814C-C85FEB8C362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95AE0D2-0F2C-B306-98B5-62C0F4FD322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D0DC8E-F7FB-6AC1-78CE-EE5F13574A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D0F0A8-DFB2-DA00-803B-F9CA19D544F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4F23E66-2B40-7140-0411-83D78C56980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9D1D142-8A02-09B7-93A4-4D4A6C7EF3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0B5B7B2-63B7-D08D-A848-4D390B4D57F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72BABF4-8882-AFE3-570C-D841BCF124E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8044AD6-0A8D-2DAF-C6C0-31A9ECA094F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4EB924B-A3F1-C0ED-CC48-6B42617EC0B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BA6B76B-3E44-8923-1AF8-63ACC136327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8D9765A-BC0E-95CD-744F-B5DFD2EC24F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ED9CE20-1136-EFDC-E41B-6FAEC8055E4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6885562-EEA0-4887-8BD9-7A3E75A6B4C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51EFB8C-B465-776C-F69F-3E19A357060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BC2E33A-6097-2578-D751-1C2C77B9362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3D3C1E7-CACD-F85D-A753-301F5999F2E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12DA2AC-DB6B-E7EE-7800-2A9206CCD52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D156F7A-5048-87A5-AC98-0B6AE8F2118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140A9BB-3618-5D8E-98DF-9D33EDCF9A3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6AAA5D7-950B-D39C-5841-291286093FA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76459F9-7394-050C-0F32-4A1A607771A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7FD791B-6259-8B8D-51BC-02EC7625B6D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6703091-7C35-088C-7A2C-E27D00F974C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B456649-2BBC-EF98-8983-15E7C408A3D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BC3F57-3116-7F4F-320A-58C921B9FBE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E42A5C7-1D1A-FD69-172A-FF633138192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C663E34-1966-1EEB-B27D-B5B052ED228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D836D15-B355-7636-D828-912362A2BC7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73A9F0F-0AF6-32BA-B78E-ED3B53A0FB9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109D844-9CB7-6FE3-8E6F-A8701B8997C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4E31FB0-BAF5-3436-8954-1217F7C4380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7B2405-652B-0ED4-1942-5F8644BC86B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7A1EE8C-DB76-2E32-7CBA-082C71DB9B3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3255385-E3D2-0D5D-A121-A1A57E2AB7F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906EAD5-BCBF-98C1-2F2C-5758AECD472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904ABDB-8FBE-65D7-DFD0-A391DE9FE24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3496CCF-69BB-16DF-B216-0E136438C6B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ADD78AC-3F87-4E2F-2AC5-E8CC212080F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469E206-7A90-7800-6848-D5554AE03E4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03A0243-75D2-418D-577F-2D1BD7AD1AF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BB8D692-E3AE-2E1A-79DC-C65410BFC9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1DC929D-B0C6-2145-A5C3-69ABB3B1E6C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4979F3B-5B51-AD77-E717-8092578610F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C573484-FC53-6AF4-D858-DE6106F8A77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E05B911-BE44-1D6C-C5AE-3663535115F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3AF288C-A104-A012-9980-B93F27B55D3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CCECA3D-5013-8B18-8D20-0768BF6B9B8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AA3D9BE-D620-8E40-CFFF-AC75303466B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83CD41F-9C5D-6C2C-1D60-F4BF903F3C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52BF9F6-D65C-FF78-D3E5-E3E929DDDF5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56F7D5E-7036-F541-00C4-5AAD9CEA03B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FF1FCA5-6DCD-7F97-FACD-EBE763A9A8C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00B7BFF-802E-C4CA-A94A-3CB5C8A61ED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BFB2384-C1D1-3FCE-CA8C-BF7F656516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0E89782-02B4-0330-2C46-4D08376AF38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C4C5DFB-9FFB-DB2C-E5A2-1B1415A1DF3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F7004FC-BA64-0F70-6F72-1A91B89137E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BB2F7E7-F005-9391-56DC-D3E1BA034E3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608BD4C-783F-66E8-6C7A-3604A9132D8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917AC97-1C5D-AC3A-727D-3A381A8D4DA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4DB4589-C842-6D2F-6FD8-A16D1409DD6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5FB116F-55CC-0BFE-31CC-A4D616D292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2E8F56D-2E69-A27C-7E06-69A27F9AF18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2186707-CAD7-9719-9875-A67B22C3BFF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840AE80-2A54-65B9-8E4A-554A99CE059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9AFDF1D-8652-55DC-FE86-E0EC0726EAC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F8F561E-F4AB-5E5A-7A03-BE8B679F5BB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784AD92-B599-BB26-CE16-1A1C85F01D8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C248E7D-DEAE-E02A-248A-EA55B3AA330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2D94B7B-122A-BA03-D50E-3A88E55B9D6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0D1D189-9A4E-9C6A-9FC9-9463202B3AC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679CBF7-5D80-64C5-6EBB-A9AC4C0935D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EB28EDE-4887-A3CD-288F-5FE2603DDE9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AE7AEA3-73DC-CD19-B286-1DAEEE7986D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65FA041-FB2B-A9FB-D199-19EB024BF46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F1B3DEC-A1D5-8F73-EBF7-B9F90C991C3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685C30B-49A5-B3DD-172D-463F293FD94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163B414-6D21-214B-0BAE-9301C584044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6671586-662E-7183-88DE-C1CC002F987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7C66698-2EEA-EB1A-0D28-AB8C5A9A98C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ACBD8C2-8B8B-A04D-D148-D1D8E6F07FA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F240644-8406-581D-431A-118422C10F0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38133DE-AA3C-06B6-AFC7-AC9034DC196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2CA7BB7-E86D-AA50-84BC-44A06429DB0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EE7AA27-8898-BBA5-D11F-1FD2B169C7B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594358B-0404-56FE-FBEC-874AA302977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FE8D92B-8DA6-330D-284C-E9E19FAE91E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C764998-2243-B0DA-E2EA-D0651929A65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1D92D18-B00A-E24D-C2A4-8BA8E0F859B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B70D943-06C4-B44F-92A1-CE7C27D53AF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C07E5C0-8A2A-C685-DEE6-944BAEB78B7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7600B2A-0381-813A-3EED-F5944D17F9C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1858DFB-BDCF-FCA4-101C-976831851F0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DAD2D03-0D28-2142-F191-95B09509044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46A9EE9-68F6-6825-EB3A-4F026740549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E9BD376-C85E-3C53-6EE8-2A027B2B0C3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DA1A4F6-A45D-92F1-518E-A9396193CE0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08EEFDC-80B0-BB4A-527F-47088C12D98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9FF75DC-ED41-55C4-9A26-ACEB500283D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F17993F-3F63-16C6-CCAC-59723D85CC9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063F1A5-0913-6F2F-FB54-625292B2C60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202EA71-39D6-38DA-6153-C536ED674A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EE17392-E96E-E849-4D0E-C630727164F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BB07A67-1EFD-11E8-5B41-4D3BE0AE111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26680D8-52CF-FDA1-3EC2-4199050CFCB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68F15C5-B17C-4F38-3190-8B59AB64A3D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BABD22E-C4B4-D102-756B-560D478A993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85F869B-C349-9001-44E0-28AE393A262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328580D-2FE4-6DFE-316A-5685301AD5E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E7B0544-EEB1-21E8-7613-7C4729171CD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0B0DB8F-6D88-490F-71F7-C9238618556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3BCA5E8-C222-F229-7946-5B3C247B58C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99810DA-2B62-8FB5-2E51-050347DFE0B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FE30F5A-3B5B-F409-EB9D-B474AB8847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8FFAD75-63B9-8234-6947-0ED558B0B24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9F22A8C-BCC9-55D2-80C2-81FE7F0312A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FE717B8-FB46-FF6C-21E7-1465FC73C56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DB5F2D7-7561-7FED-999E-51CBF783E08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E3ADFC3-3D88-190D-D97B-D1B4F33363A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C66DE8E-A3C3-E5EF-FAA4-EA6A7AC8F49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F4B1C03-3627-3FE9-F121-EF39B06905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7AF5FC5-50B3-D7FD-789C-8ACA66F8F132}"/>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5BF9DC0-2BF4-A0BE-6E65-1652BD318D0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493892E-A0E9-40E6-FA4E-D966C891714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D5CC83-B4C8-397A-7907-E2A3CF2B5D5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7081B37-C1AA-2430-8B8B-CD940808411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2B8D5F9-D6E1-15CB-7DE3-FA8CDFD05A7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9359CB9-8680-D158-F12D-96503F80747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33BEE59-3065-9E1B-CDF1-F9B1441D38A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238E78D8-D3B1-47EE-99FA-78A698502C1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67</a:t>
            </a:fld>
            <a:endParaRPr lang="en-US" dirty="0">
              <a:solidFill>
                <a:schemeClr val="tx1"/>
              </a:solidFill>
              <a:latin typeface="Calibri" panose="020F0502020204030204"/>
            </a:endParaRPr>
          </a:p>
        </p:txBody>
      </p:sp>
      <p:sp>
        <p:nvSpPr>
          <p:cNvPr id="144" name="Title 2">
            <a:extLst>
              <a:ext uri="{FF2B5EF4-FFF2-40B4-BE49-F238E27FC236}">
                <a16:creationId xmlns:a16="http://schemas.microsoft.com/office/drawing/2014/main" id="{3A6C015E-0469-44E2-8BF3-8CD69FF28C46}"/>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46" name="Content Placeholder 256">
            <a:extLst>
              <a:ext uri="{FF2B5EF4-FFF2-40B4-BE49-F238E27FC236}">
                <a16:creationId xmlns:a16="http://schemas.microsoft.com/office/drawing/2014/main" id="{39339986-5D60-4C8D-BD1E-DE76F088BE62}"/>
              </a:ext>
            </a:extLst>
          </p:cNvPr>
          <p:cNvSpPr txBox="1">
            <a:spLocks/>
          </p:cNvSpPr>
          <p:nvPr/>
        </p:nvSpPr>
        <p:spPr>
          <a:xfrm>
            <a:off x="838198" y="2223699"/>
            <a:ext cx="10726025" cy="378526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nSpc>
                <a:spcPct val="107000"/>
              </a:lnSpc>
              <a:spcBef>
                <a:spcPts val="0"/>
              </a:spcBef>
              <a:spcAft>
                <a:spcPts val="1200"/>
              </a:spcAft>
              <a:buNone/>
            </a:pPr>
            <a:r>
              <a:rPr lang="en-US" b="1" kern="1400" dirty="0">
                <a:latin typeface="Calibri" panose="020F0502020204030204" pitchFamily="34" charset="0"/>
                <a:ea typeface="Times New Roman" panose="02020603050405020304" pitchFamily="18" charset="0"/>
                <a:cs typeface="Calibri" panose="020F0502020204030204" pitchFamily="34" charset="0"/>
              </a:rPr>
              <a:t>Acceptance and Qualification: </a:t>
            </a:r>
            <a:r>
              <a:rPr lang="en-US" b="1" i="1" kern="1400" dirty="0">
                <a:latin typeface="Calibri" panose="020F0502020204030204" pitchFamily="34" charset="0"/>
                <a:ea typeface="Times New Roman" panose="02020603050405020304" pitchFamily="18" charset="0"/>
                <a:cs typeface="Calibri" panose="020F0502020204030204" pitchFamily="34" charset="0"/>
              </a:rPr>
              <a:t>Certificates of Appointment </a:t>
            </a:r>
            <a:r>
              <a:rPr lang="en-US" b="1" kern="1400" dirty="0">
                <a:latin typeface="Calibri" panose="020F0502020204030204" pitchFamily="34" charset="0"/>
                <a:ea typeface="Times New Roman" panose="02020603050405020304" pitchFamily="18" charset="0"/>
                <a:cs typeface="Calibri" panose="020F0502020204030204" pitchFamily="34" charset="0"/>
              </a:rPr>
              <a:t>and</a:t>
            </a:r>
            <a:r>
              <a:rPr lang="en-US" b="1" i="1" kern="1400" dirty="0">
                <a:latin typeface="Calibri" panose="020F0502020204030204" pitchFamily="34" charset="0"/>
                <a:ea typeface="Times New Roman" panose="02020603050405020304" pitchFamily="18" charset="0"/>
                <a:cs typeface="Calibri" panose="020F0502020204030204" pitchFamily="34" charset="0"/>
              </a:rPr>
              <a:t> Training Completion  </a:t>
            </a:r>
          </a:p>
          <a:p>
            <a:pPr lvl="0">
              <a:lnSpc>
                <a:spcPct val="107000"/>
              </a:lnSpc>
              <a:spcBef>
                <a:spcPts val="0"/>
              </a:spcBef>
              <a:defRPr/>
            </a:pPr>
            <a:r>
              <a:rPr lang="en-US" dirty="0">
                <a:latin typeface="Calibri" panose="020F0502020204030204" pitchFamily="34" charset="0"/>
                <a:ea typeface="Calibri" panose="020F0502020204030204" pitchFamily="34" charset="0"/>
                <a:cs typeface="Times New Roman" panose="02020603050405020304" pitchFamily="18" charset="0"/>
              </a:rPr>
              <a:t>The certificate of appointment must be in writing and include all of the following: </a:t>
            </a:r>
          </a:p>
          <a:p>
            <a:pPr lvl="1">
              <a:lnSpc>
                <a:spcPct val="107000"/>
              </a:lnSpc>
              <a:spcBef>
                <a:spcPts val="0"/>
              </a:spcBef>
              <a:defRPr/>
            </a:pPr>
            <a:r>
              <a:rPr lang="en-US" dirty="0">
                <a:latin typeface="Calibri" panose="020F0502020204030204" pitchFamily="34" charset="0"/>
                <a:ea typeface="Calibri" panose="020F0502020204030204" pitchFamily="34" charset="0"/>
                <a:cs typeface="Times New Roman" panose="02020603050405020304" pitchFamily="18" charset="0"/>
              </a:rPr>
              <a:t>Name, residence address, and voter registration number of the poll watcher;</a:t>
            </a:r>
          </a:p>
          <a:p>
            <a:pPr lvl="1">
              <a:lnSpc>
                <a:spcPct val="107000"/>
              </a:lnSpc>
              <a:spcBef>
                <a:spcPts val="0"/>
              </a:spcBef>
              <a:defRPr/>
            </a:pPr>
            <a:r>
              <a:rPr lang="en-US" dirty="0">
                <a:latin typeface="Calibri" panose="020F0502020204030204" pitchFamily="34" charset="0"/>
                <a:ea typeface="Calibri" panose="020F0502020204030204" pitchFamily="34" charset="0"/>
                <a:cs typeface="Times New Roman" panose="02020603050405020304" pitchFamily="18" charset="0"/>
              </a:rPr>
              <a:t>The election and the location where the poll watcher is to serve;</a:t>
            </a:r>
          </a:p>
          <a:p>
            <a:pPr lvl="1">
              <a:lnSpc>
                <a:spcPct val="107000"/>
              </a:lnSpc>
              <a:spcBef>
                <a:spcPts val="0"/>
              </a:spcBef>
              <a:defRPr/>
            </a:pPr>
            <a:r>
              <a:rPr lang="en-US" dirty="0">
                <a:latin typeface="Calibri" panose="020F0502020204030204" pitchFamily="34" charset="0"/>
                <a:ea typeface="Calibri" panose="020F0502020204030204" pitchFamily="34" charset="0"/>
                <a:cs typeface="Times New Roman" panose="02020603050405020304" pitchFamily="18" charset="0"/>
              </a:rPr>
              <a:t>The signature of the person(s) making the appointment;</a:t>
            </a:r>
          </a:p>
          <a:p>
            <a:pPr lvl="1">
              <a:lnSpc>
                <a:spcPct val="107000"/>
              </a:lnSpc>
              <a:spcBef>
                <a:spcPts val="0"/>
              </a:spcBef>
              <a:defRPr/>
            </a:pPr>
            <a:r>
              <a:rPr lang="en-US" dirty="0">
                <a:latin typeface="Calibri" panose="020F0502020204030204" pitchFamily="34" charset="0"/>
                <a:ea typeface="Calibri" panose="020F0502020204030204" pitchFamily="34" charset="0"/>
                <a:cs typeface="Times New Roman" panose="02020603050405020304" pitchFamily="18" charset="0"/>
              </a:rPr>
              <a:t>The signature of the poll watcher;</a:t>
            </a:r>
          </a:p>
          <a:p>
            <a:pPr lvl="1">
              <a:lnSpc>
                <a:spcPct val="107000"/>
              </a:lnSpc>
              <a:spcBef>
                <a:spcPts val="0"/>
              </a:spcBef>
              <a:defRPr/>
            </a:pPr>
            <a:r>
              <a:rPr lang="en-US" dirty="0">
                <a:latin typeface="Calibri" panose="020F0502020204030204" pitchFamily="34" charset="0"/>
                <a:ea typeface="Calibri" panose="020F0502020204030204" pitchFamily="34" charset="0"/>
                <a:cs typeface="Times New Roman" panose="02020603050405020304" pitchFamily="18" charset="0"/>
              </a:rPr>
              <a:t>An indication of the capacity in which the appointing authority is acting;</a:t>
            </a:r>
          </a:p>
          <a:p>
            <a:pPr lvl="1">
              <a:lnSpc>
                <a:spcPct val="107000"/>
              </a:lnSpc>
              <a:spcBef>
                <a:spcPts val="0"/>
              </a:spcBef>
              <a:defRPr/>
            </a:pPr>
            <a:r>
              <a:rPr lang="en-US" dirty="0">
                <a:latin typeface="Calibri" panose="020F0502020204030204" pitchFamily="34" charset="0"/>
                <a:ea typeface="Calibri" panose="020F0502020204030204" pitchFamily="34" charset="0"/>
                <a:cs typeface="Calibri" panose="020F0502020204030204" pitchFamily="34" charset="0"/>
              </a:rPr>
              <a:t>In an election on a measure, an identification of the measure (if more than one is to be voted on) and a statement of which side the appointee represents; and</a:t>
            </a:r>
            <a:endParaRPr lang="en-US" dirty="0">
              <a:latin typeface="Calibri" panose="020F0502020204030204" pitchFamily="34" charset="0"/>
              <a:ea typeface="Calibri" panose="020F0502020204030204" pitchFamily="34" charset="0"/>
              <a:cs typeface="Times New Roman" panose="02020603050405020304" pitchFamily="18" charset="0"/>
            </a:endParaRPr>
          </a:p>
        </p:txBody>
      </p:sp>
      <p:sp>
        <p:nvSpPr>
          <p:cNvPr id="142" name="Slide Number Placeholder 3">
            <a:extLst>
              <a:ext uri="{FF2B5EF4-FFF2-40B4-BE49-F238E27FC236}">
                <a16:creationId xmlns:a16="http://schemas.microsoft.com/office/drawing/2014/main" id="{EB5DD532-3946-429C-9256-63E40E1FE918}"/>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spTree>
    <p:extLst>
      <p:ext uri="{BB962C8B-B14F-4D97-AF65-F5344CB8AC3E}">
        <p14:creationId xmlns:p14="http://schemas.microsoft.com/office/powerpoint/2010/main" val="3809471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6CD92F-39D2-1CDF-B856-E27C197AC12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B8BC8B5-A92F-704B-1695-E59E0B40EB8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5474FFA-1E5E-FD0F-8A71-58475A7D185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1B15BF9-40CF-811F-7C19-DA84636CD3E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9701EE1-036D-7AF8-814C-C85FEB8C362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95AE0D2-0F2C-B306-98B5-62C0F4FD322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D0DC8E-F7FB-6AC1-78CE-EE5F13574A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D0F0A8-DFB2-DA00-803B-F9CA19D544F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4F23E66-2B40-7140-0411-83D78C56980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9D1D142-8A02-09B7-93A4-4D4A6C7EF3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0B5B7B2-63B7-D08D-A848-4D390B4D57F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72BABF4-8882-AFE3-570C-D841BCF124E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8044AD6-0A8D-2DAF-C6C0-31A9ECA094F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4EB924B-A3F1-C0ED-CC48-6B42617EC0B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BA6B76B-3E44-8923-1AF8-63ACC136327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8D9765A-BC0E-95CD-744F-B5DFD2EC24F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ED9CE20-1136-EFDC-E41B-6FAEC8055E4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6885562-EEA0-4887-8BD9-7A3E75A6B4C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51EFB8C-B465-776C-F69F-3E19A357060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BC2E33A-6097-2578-D751-1C2C77B9362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3D3C1E7-CACD-F85D-A753-301F5999F2E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12DA2AC-DB6B-E7EE-7800-2A9206CCD52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D156F7A-5048-87A5-AC98-0B6AE8F2118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140A9BB-3618-5D8E-98DF-9D33EDCF9A3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6AAA5D7-950B-D39C-5841-291286093FA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76459F9-7394-050C-0F32-4A1A607771A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7FD791B-6259-8B8D-51BC-02EC7625B6D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6703091-7C35-088C-7A2C-E27D00F974C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B456649-2BBC-EF98-8983-15E7C408A3D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BC3F57-3116-7F4F-320A-58C921B9FBE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E42A5C7-1D1A-FD69-172A-FF633138192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C663E34-1966-1EEB-B27D-B5B052ED228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D836D15-B355-7636-D828-912362A2BC7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73A9F0F-0AF6-32BA-B78E-ED3B53A0FB9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109D844-9CB7-6FE3-8E6F-A8701B8997C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4E31FB0-BAF5-3436-8954-1217F7C4380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7B2405-652B-0ED4-1942-5F8644BC86B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7A1EE8C-DB76-2E32-7CBA-082C71DB9B3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3255385-E3D2-0D5D-A121-A1A57E2AB7F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906EAD5-BCBF-98C1-2F2C-5758AECD472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904ABDB-8FBE-65D7-DFD0-A391DE9FE24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3496CCF-69BB-16DF-B216-0E136438C6B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ADD78AC-3F87-4E2F-2AC5-E8CC212080F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469E206-7A90-7800-6848-D5554AE03E4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03A0243-75D2-418D-577F-2D1BD7AD1AF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BB8D692-E3AE-2E1A-79DC-C65410BFC9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1DC929D-B0C6-2145-A5C3-69ABB3B1E6C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4979F3B-5B51-AD77-E717-8092578610F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C573484-FC53-6AF4-D858-DE6106F8A77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E05B911-BE44-1D6C-C5AE-3663535115F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3AF288C-A104-A012-9980-B93F27B55D3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CCECA3D-5013-8B18-8D20-0768BF6B9B8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AA3D9BE-D620-8E40-CFFF-AC75303466B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83CD41F-9C5D-6C2C-1D60-F4BF903F3C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52BF9F6-D65C-FF78-D3E5-E3E929DDDF5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56F7D5E-7036-F541-00C4-5AAD9CEA03B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FF1FCA5-6DCD-7F97-FACD-EBE763A9A8C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00B7BFF-802E-C4CA-A94A-3CB5C8A61ED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BFB2384-C1D1-3FCE-CA8C-BF7F656516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0E89782-02B4-0330-2C46-4D08376AF38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C4C5DFB-9FFB-DB2C-E5A2-1B1415A1DF3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F7004FC-BA64-0F70-6F72-1A91B89137E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BB2F7E7-F005-9391-56DC-D3E1BA034E3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608BD4C-783F-66E8-6C7A-3604A9132D8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917AC97-1C5D-AC3A-727D-3A381A8D4DA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4DB4589-C842-6D2F-6FD8-A16D1409DD6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5FB116F-55CC-0BFE-31CC-A4D616D292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2E8F56D-2E69-A27C-7E06-69A27F9AF18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2186707-CAD7-9719-9875-A67B22C3BFF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840AE80-2A54-65B9-8E4A-554A99CE059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9AFDF1D-8652-55DC-FE86-E0EC0726EAC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F8F561E-F4AB-5E5A-7A03-BE8B679F5BB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784AD92-B599-BB26-CE16-1A1C85F01D8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C248E7D-DEAE-E02A-248A-EA55B3AA330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2D94B7B-122A-BA03-D50E-3A88E55B9D6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0D1D189-9A4E-9C6A-9FC9-9463202B3AC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679CBF7-5D80-64C5-6EBB-A9AC4C0935D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EB28EDE-4887-A3CD-288F-5FE2603DDE9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AE7AEA3-73DC-CD19-B286-1DAEEE7986D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65FA041-FB2B-A9FB-D199-19EB024BF46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F1B3DEC-A1D5-8F73-EBF7-B9F90C991C3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685C30B-49A5-B3DD-172D-463F293FD94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163B414-6D21-214B-0BAE-9301C584044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6671586-662E-7183-88DE-C1CC002F987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7C66698-2EEA-EB1A-0D28-AB8C5A9A98C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ACBD8C2-8B8B-A04D-D148-D1D8E6F07FA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F240644-8406-581D-431A-118422C10F0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38133DE-AA3C-06B6-AFC7-AC9034DC196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2CA7BB7-E86D-AA50-84BC-44A06429DB0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EE7AA27-8898-BBA5-D11F-1FD2B169C7B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594358B-0404-56FE-FBEC-874AA302977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FE8D92B-8DA6-330D-284C-E9E19FAE91E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C764998-2243-B0DA-E2EA-D0651929A65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1D92D18-B00A-E24D-C2A4-8BA8E0F859B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B70D943-06C4-B44F-92A1-CE7C27D53AF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C07E5C0-8A2A-C685-DEE6-944BAEB78B7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7600B2A-0381-813A-3EED-F5944D17F9C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1858DFB-BDCF-FCA4-101C-976831851F0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DAD2D03-0D28-2142-F191-95B09509044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46A9EE9-68F6-6825-EB3A-4F026740549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E9BD376-C85E-3C53-6EE8-2A027B2B0C3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DA1A4F6-A45D-92F1-518E-A9396193CE0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08EEFDC-80B0-BB4A-527F-47088C12D98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9FF75DC-ED41-55C4-9A26-ACEB500283D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F17993F-3F63-16C6-CCAC-59723D85CC9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063F1A5-0913-6F2F-FB54-625292B2C60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202EA71-39D6-38DA-6153-C536ED674A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EE17392-E96E-E849-4D0E-C630727164F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BB07A67-1EFD-11E8-5B41-4D3BE0AE111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26680D8-52CF-FDA1-3EC2-4199050CFCB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68F15C5-B17C-4F38-3190-8B59AB64A3D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BABD22E-C4B4-D102-756B-560D478A993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85F869B-C349-9001-44E0-28AE393A262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328580D-2FE4-6DFE-316A-5685301AD5E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E7B0544-EEB1-21E8-7613-7C4729171CD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0B0DB8F-6D88-490F-71F7-C9238618556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3BCA5E8-C222-F229-7946-5B3C247B58C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99810DA-2B62-8FB5-2E51-050347DFE0B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FE30F5A-3B5B-F409-EB9D-B474AB8847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8FFAD75-63B9-8234-6947-0ED558B0B24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9F22A8C-BCC9-55D2-80C2-81FE7F0312A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FE717B8-FB46-FF6C-21E7-1465FC73C56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DB5F2D7-7561-7FED-999E-51CBF783E08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E3ADFC3-3D88-190D-D97B-D1B4F33363A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C66DE8E-A3C3-E5EF-FAA4-EA6A7AC8F49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F4B1C03-3627-3FE9-F121-EF39B06905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7AF5FC5-50B3-D7FD-789C-8ACA66F8F132}"/>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5BF9DC0-2BF4-A0BE-6E65-1652BD318D0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493892E-A0E9-40E6-FA4E-D966C891714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D5CC83-B4C8-397A-7907-E2A3CF2B5D5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7081B37-C1AA-2430-8B8B-CD940808411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2B8D5F9-D6E1-15CB-7DE3-FA8CDFD05A7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9359CB9-8680-D158-F12D-96503F80747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33BEE59-3065-9E1B-CDF1-F9B1441D38A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FA413906-5A40-4EC1-951A-A0548F0539E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68</a:t>
            </a:fld>
            <a:endParaRPr lang="en-US" dirty="0">
              <a:solidFill>
                <a:schemeClr val="tx1"/>
              </a:solidFill>
              <a:latin typeface="Calibri" panose="020F0502020204030204"/>
            </a:endParaRPr>
          </a:p>
        </p:txBody>
      </p:sp>
      <p:sp>
        <p:nvSpPr>
          <p:cNvPr id="144" name="Title 2">
            <a:extLst>
              <a:ext uri="{FF2B5EF4-FFF2-40B4-BE49-F238E27FC236}">
                <a16:creationId xmlns:a16="http://schemas.microsoft.com/office/drawing/2014/main" id="{ABFA2164-3DD4-4316-B8D3-8A6B59C9306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46" name="Content Placeholder 256">
            <a:extLst>
              <a:ext uri="{FF2B5EF4-FFF2-40B4-BE49-F238E27FC236}">
                <a16:creationId xmlns:a16="http://schemas.microsoft.com/office/drawing/2014/main" id="{CA7D470E-CA7C-434F-9E9E-0AF2AABAD41C}"/>
              </a:ext>
            </a:extLst>
          </p:cNvPr>
          <p:cNvSpPr txBox="1">
            <a:spLocks/>
          </p:cNvSpPr>
          <p:nvPr/>
        </p:nvSpPr>
        <p:spPr>
          <a:xfrm>
            <a:off x="838199" y="2223699"/>
            <a:ext cx="10726024" cy="366106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nSpc>
                <a:spcPct val="107000"/>
              </a:lnSpc>
              <a:spcBef>
                <a:spcPts val="0"/>
              </a:spcBef>
              <a:spcAft>
                <a:spcPts val="1200"/>
              </a:spcAft>
              <a:buNone/>
            </a:pPr>
            <a:r>
              <a:rPr lang="en-US" b="1" kern="1400" dirty="0">
                <a:solidFill>
                  <a:srgbClr val="03244B"/>
                </a:solidFill>
                <a:latin typeface="Calibri" panose="020F0502020204030204" pitchFamily="34" charset="0"/>
                <a:ea typeface="Calibri" panose="020F0502020204030204" pitchFamily="34" charset="0"/>
                <a:cs typeface="Calibri" panose="020F0502020204030204" pitchFamily="34" charset="0"/>
              </a:rPr>
              <a:t>Acceptance and Qualification: </a:t>
            </a:r>
            <a:r>
              <a:rPr lang="en-US" b="1" i="1" kern="1400" dirty="0">
                <a:solidFill>
                  <a:srgbClr val="03244B"/>
                </a:solidFill>
                <a:latin typeface="Calibri" panose="020F0502020204030204" pitchFamily="34" charset="0"/>
                <a:ea typeface="Calibri" panose="020F0502020204030204" pitchFamily="34" charset="0"/>
                <a:cs typeface="Calibri" panose="020F0502020204030204" pitchFamily="34" charset="0"/>
              </a:rPr>
              <a:t>Certificates of Appointment </a:t>
            </a:r>
            <a:r>
              <a:rPr lang="en-US" b="1" kern="1400" dirty="0">
                <a:solidFill>
                  <a:srgbClr val="03244B"/>
                </a:solidFill>
                <a:latin typeface="Calibri" panose="020F0502020204030204" pitchFamily="34" charset="0"/>
                <a:ea typeface="Calibri" panose="020F0502020204030204" pitchFamily="34" charset="0"/>
                <a:cs typeface="Calibri" panose="020F0502020204030204" pitchFamily="34" charset="0"/>
              </a:rPr>
              <a:t>and</a:t>
            </a:r>
            <a:r>
              <a:rPr lang="en-US" b="1" i="1" kern="1400" dirty="0">
                <a:solidFill>
                  <a:srgbClr val="03244B"/>
                </a:solidFill>
                <a:latin typeface="Calibri" panose="020F0502020204030204" pitchFamily="34" charset="0"/>
                <a:ea typeface="Calibri" panose="020F0502020204030204" pitchFamily="34" charset="0"/>
                <a:cs typeface="Calibri" panose="020F0502020204030204" pitchFamily="34" charset="0"/>
              </a:rPr>
              <a:t> Training Completion  </a:t>
            </a:r>
          </a:p>
          <a:p>
            <a:pPr lvl="0">
              <a:lnSpc>
                <a:spcPct val="107000"/>
              </a:lnSpc>
              <a:spcBef>
                <a:spcPts val="0"/>
              </a:spcBef>
              <a:defRPr/>
            </a:pPr>
            <a:r>
              <a:rPr lang="en-US" dirty="0">
                <a:latin typeface="Calibri" panose="020F0502020204030204" pitchFamily="34" charset="0"/>
                <a:ea typeface="Calibri" panose="020F0502020204030204" pitchFamily="34" charset="0"/>
                <a:cs typeface="Calibri" panose="020F0502020204030204" pitchFamily="34" charset="0"/>
              </a:rPr>
              <a:t>The certificate of appointment must be in writing and include all of the following: </a:t>
            </a:r>
          </a:p>
          <a:p>
            <a:pPr lvl="1">
              <a:lnSpc>
                <a:spcPct val="107000"/>
              </a:lnSpc>
              <a:spcBef>
                <a:spcPts val="0"/>
              </a:spcBef>
              <a:defRPr/>
            </a:pPr>
            <a:r>
              <a:rPr lang="en-US" altLang="en-US" dirty="0">
                <a:latin typeface="Calibri" panose="020F0502020204030204" pitchFamily="34" charset="0"/>
                <a:ea typeface="Calibri" panose="020F0502020204030204" pitchFamily="34" charset="0"/>
                <a:cs typeface="Calibri" panose="020F0502020204030204" pitchFamily="34" charset="0"/>
              </a:rPr>
              <a:t>An affidavit completed by the poll watcher stating that the watcher:</a:t>
            </a:r>
          </a:p>
          <a:p>
            <a:pPr lvl="2"/>
            <a:r>
              <a:rPr lang="en-US" dirty="0"/>
              <a:t>Will not have possession of any mechanical or electronic means of recording images or sound while serving as a watcher unless the poll watcher disables or deactivates the device; and</a:t>
            </a:r>
          </a:p>
          <a:p>
            <a:pPr lvl="2">
              <a:lnSpc>
                <a:spcPct val="107000"/>
              </a:lnSpc>
              <a:spcBef>
                <a:spcPts val="0"/>
              </a:spcBef>
              <a:defRPr/>
            </a:pPr>
            <a:r>
              <a:rPr lang="en-US" altLang="en-US" dirty="0">
                <a:latin typeface="Calibri" panose="020F0502020204030204" pitchFamily="34" charset="0"/>
                <a:ea typeface="Calibri" panose="020F0502020204030204" pitchFamily="34" charset="0"/>
                <a:cs typeface="Calibri" panose="020F0502020204030204" pitchFamily="34" charset="0"/>
              </a:rPr>
              <a:t>Has not been finally convicted of a felony of the first or second degree or a felony offense in connection with conduct directly attributable to an election. </a:t>
            </a:r>
          </a:p>
        </p:txBody>
      </p:sp>
      <p:sp>
        <p:nvSpPr>
          <p:cNvPr id="142" name="Slide Number Placeholder 3">
            <a:extLst>
              <a:ext uri="{FF2B5EF4-FFF2-40B4-BE49-F238E27FC236}">
                <a16:creationId xmlns:a16="http://schemas.microsoft.com/office/drawing/2014/main" id="{61DD4517-A0E5-4A14-BBBC-4324C881FAB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spTree>
    <p:extLst>
      <p:ext uri="{BB962C8B-B14F-4D97-AF65-F5344CB8AC3E}">
        <p14:creationId xmlns:p14="http://schemas.microsoft.com/office/powerpoint/2010/main" val="2322208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6CD92F-39D2-1CDF-B856-E27C197AC12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B8BC8B5-A92F-704B-1695-E59E0B40EB8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5474FFA-1E5E-FD0F-8A71-58475A7D185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1B15BF9-40CF-811F-7C19-DA84636CD3E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9701EE1-036D-7AF8-814C-C85FEB8C362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95AE0D2-0F2C-B306-98B5-62C0F4FD322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D0DC8E-F7FB-6AC1-78CE-EE5F13574A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D0F0A8-DFB2-DA00-803B-F9CA19D544F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4F23E66-2B40-7140-0411-83D78C56980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9D1D142-8A02-09B7-93A4-4D4A6C7EF3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0B5B7B2-63B7-D08D-A848-4D390B4D57F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72BABF4-8882-AFE3-570C-D841BCF124E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8044AD6-0A8D-2DAF-C6C0-31A9ECA094F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4EB924B-A3F1-C0ED-CC48-6B42617EC0B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BA6B76B-3E44-8923-1AF8-63ACC136327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8D9765A-BC0E-95CD-744F-B5DFD2EC24F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ED9CE20-1136-EFDC-E41B-6FAEC8055E4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6885562-EEA0-4887-8BD9-7A3E75A6B4C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51EFB8C-B465-776C-F69F-3E19A357060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BC2E33A-6097-2578-D751-1C2C77B9362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3D3C1E7-CACD-F85D-A753-301F5999F2E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12DA2AC-DB6B-E7EE-7800-2A9206CCD52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D156F7A-5048-87A5-AC98-0B6AE8F2118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140A9BB-3618-5D8E-98DF-9D33EDCF9A3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6AAA5D7-950B-D39C-5841-291286093FA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76459F9-7394-050C-0F32-4A1A607771A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7FD791B-6259-8B8D-51BC-02EC7625B6D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6703091-7C35-088C-7A2C-E27D00F974C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B456649-2BBC-EF98-8983-15E7C408A3D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BC3F57-3116-7F4F-320A-58C921B9FBE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E42A5C7-1D1A-FD69-172A-FF633138192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C663E34-1966-1EEB-B27D-B5B052ED228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D836D15-B355-7636-D828-912362A2BC7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73A9F0F-0AF6-32BA-B78E-ED3B53A0FB9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109D844-9CB7-6FE3-8E6F-A8701B8997C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4E31FB0-BAF5-3436-8954-1217F7C4380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7B2405-652B-0ED4-1942-5F8644BC86B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7A1EE8C-DB76-2E32-7CBA-082C71DB9B3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3255385-E3D2-0D5D-A121-A1A57E2AB7F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906EAD5-BCBF-98C1-2F2C-5758AECD472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904ABDB-8FBE-65D7-DFD0-A391DE9FE24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3496CCF-69BB-16DF-B216-0E136438C6B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ADD78AC-3F87-4E2F-2AC5-E8CC212080F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469E206-7A90-7800-6848-D5554AE03E4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03A0243-75D2-418D-577F-2D1BD7AD1AF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BB8D692-E3AE-2E1A-79DC-C65410BFC9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1DC929D-B0C6-2145-A5C3-69ABB3B1E6C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4979F3B-5B51-AD77-E717-8092578610F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C573484-FC53-6AF4-D858-DE6106F8A77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E05B911-BE44-1D6C-C5AE-3663535115F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3AF288C-A104-A012-9980-B93F27B55D3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CCECA3D-5013-8B18-8D20-0768BF6B9B8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AA3D9BE-D620-8E40-CFFF-AC75303466B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83CD41F-9C5D-6C2C-1D60-F4BF903F3C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52BF9F6-D65C-FF78-D3E5-E3E929DDDF5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56F7D5E-7036-F541-00C4-5AAD9CEA03B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FF1FCA5-6DCD-7F97-FACD-EBE763A9A8C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00B7BFF-802E-C4CA-A94A-3CB5C8A61ED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BFB2384-C1D1-3FCE-CA8C-BF7F656516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0E89782-02B4-0330-2C46-4D08376AF38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C4C5DFB-9FFB-DB2C-E5A2-1B1415A1DF3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F7004FC-BA64-0F70-6F72-1A91B89137E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BB2F7E7-F005-9391-56DC-D3E1BA034E3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608BD4C-783F-66E8-6C7A-3604A9132D8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917AC97-1C5D-AC3A-727D-3A381A8D4DA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4DB4589-C842-6D2F-6FD8-A16D1409DD6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5FB116F-55CC-0BFE-31CC-A4D616D292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2E8F56D-2E69-A27C-7E06-69A27F9AF18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2186707-CAD7-9719-9875-A67B22C3BFF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840AE80-2A54-65B9-8E4A-554A99CE059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9AFDF1D-8652-55DC-FE86-E0EC0726EAC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F8F561E-F4AB-5E5A-7A03-BE8B679F5BB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784AD92-B599-BB26-CE16-1A1C85F01D8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C248E7D-DEAE-E02A-248A-EA55B3AA330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2D94B7B-122A-BA03-D50E-3A88E55B9D6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0D1D189-9A4E-9C6A-9FC9-9463202B3AC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679CBF7-5D80-64C5-6EBB-A9AC4C0935D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EB28EDE-4887-A3CD-288F-5FE2603DDE9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AE7AEA3-73DC-CD19-B286-1DAEEE7986D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65FA041-FB2B-A9FB-D199-19EB024BF46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F1B3DEC-A1D5-8F73-EBF7-B9F90C991C3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685C30B-49A5-B3DD-172D-463F293FD94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163B414-6D21-214B-0BAE-9301C584044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6671586-662E-7183-88DE-C1CC002F987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7C66698-2EEA-EB1A-0D28-AB8C5A9A98C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ACBD8C2-8B8B-A04D-D148-D1D8E6F07FA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F240644-8406-581D-431A-118422C10F0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38133DE-AA3C-06B6-AFC7-AC9034DC196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2CA7BB7-E86D-AA50-84BC-44A06429DB0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EE7AA27-8898-BBA5-D11F-1FD2B169C7B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594358B-0404-56FE-FBEC-874AA302977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FE8D92B-8DA6-330D-284C-E9E19FAE91E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C764998-2243-B0DA-E2EA-D0651929A65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1D92D18-B00A-E24D-C2A4-8BA8E0F859B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B70D943-06C4-B44F-92A1-CE7C27D53AF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C07E5C0-8A2A-C685-DEE6-944BAEB78B7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7600B2A-0381-813A-3EED-F5944D17F9C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1858DFB-BDCF-FCA4-101C-976831851F0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DAD2D03-0D28-2142-F191-95B09509044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46A9EE9-68F6-6825-EB3A-4F026740549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E9BD376-C85E-3C53-6EE8-2A027B2B0C3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DA1A4F6-A45D-92F1-518E-A9396193CE0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08EEFDC-80B0-BB4A-527F-47088C12D98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9FF75DC-ED41-55C4-9A26-ACEB500283D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F17993F-3F63-16C6-CCAC-59723D85CC9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063F1A5-0913-6F2F-FB54-625292B2C60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202EA71-39D6-38DA-6153-C536ED674A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EE17392-E96E-E849-4D0E-C630727164F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BB07A67-1EFD-11E8-5B41-4D3BE0AE111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26680D8-52CF-FDA1-3EC2-4199050CFCB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68F15C5-B17C-4F38-3190-8B59AB64A3D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BABD22E-C4B4-D102-756B-560D478A993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85F869B-C349-9001-44E0-28AE393A262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328580D-2FE4-6DFE-316A-5685301AD5E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E7B0544-EEB1-21E8-7613-7C4729171CD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0B0DB8F-6D88-490F-71F7-C9238618556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3BCA5E8-C222-F229-7946-5B3C247B58C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99810DA-2B62-8FB5-2E51-050347DFE0B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FE30F5A-3B5B-F409-EB9D-B474AB8847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8FFAD75-63B9-8234-6947-0ED558B0B24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9F22A8C-BCC9-55D2-80C2-81FE7F0312A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FE717B8-FB46-FF6C-21E7-1465FC73C56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DB5F2D7-7561-7FED-999E-51CBF783E08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E3ADFC3-3D88-190D-D97B-D1B4F33363A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C66DE8E-A3C3-E5EF-FAA4-EA6A7AC8F49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F4B1C03-3627-3FE9-F121-EF39B06905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7AF5FC5-50B3-D7FD-789C-8ACA66F8F132}"/>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5BF9DC0-2BF4-A0BE-6E65-1652BD318D0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493892E-A0E9-40E6-FA4E-D966C891714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D5CC83-B4C8-397A-7907-E2A3CF2B5D5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7081B37-C1AA-2430-8B8B-CD940808411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2B8D5F9-D6E1-15CB-7DE3-FA8CDFD05A7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9359CB9-8680-D158-F12D-96503F80747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33BEE59-3065-9E1B-CDF1-F9B1441D38A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3664FDEB-39EA-4882-8967-896C9628241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69</a:t>
            </a:fld>
            <a:endParaRPr lang="en-US" dirty="0">
              <a:solidFill>
                <a:schemeClr val="tx1"/>
              </a:solidFill>
              <a:latin typeface="Calibri" panose="020F0502020204030204"/>
            </a:endParaRPr>
          </a:p>
        </p:txBody>
      </p:sp>
      <p:sp>
        <p:nvSpPr>
          <p:cNvPr id="144" name="Title 2">
            <a:extLst>
              <a:ext uri="{FF2B5EF4-FFF2-40B4-BE49-F238E27FC236}">
                <a16:creationId xmlns:a16="http://schemas.microsoft.com/office/drawing/2014/main" id="{0C9A78FD-DCE7-42F6-BDD2-5D79AAB9A85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46" name="Content Placeholder 256">
            <a:extLst>
              <a:ext uri="{FF2B5EF4-FFF2-40B4-BE49-F238E27FC236}">
                <a16:creationId xmlns:a16="http://schemas.microsoft.com/office/drawing/2014/main" id="{C288BFBF-F41D-45D6-8BC7-F077B7A04B6A}"/>
              </a:ext>
            </a:extLst>
          </p:cNvPr>
          <p:cNvSpPr txBox="1">
            <a:spLocks/>
          </p:cNvSpPr>
          <p:nvPr/>
        </p:nvSpPr>
        <p:spPr>
          <a:xfrm>
            <a:off x="838199" y="2223699"/>
            <a:ext cx="10726024" cy="39508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nSpc>
                <a:spcPct val="107000"/>
              </a:lnSpc>
              <a:spcBef>
                <a:spcPts val="0"/>
              </a:spcBef>
              <a:spcAft>
                <a:spcPts val="1200"/>
              </a:spcAft>
              <a:buNone/>
            </a:pPr>
            <a:r>
              <a:rPr lang="en-US" b="1" kern="1400" dirty="0">
                <a:latin typeface="Calibri" panose="020F0502020204030204" pitchFamily="34" charset="0"/>
                <a:ea typeface="Times New Roman" panose="02020603050405020304" pitchFamily="18" charset="0"/>
                <a:cs typeface="Calibri" panose="020F0502020204030204" pitchFamily="34" charset="0"/>
              </a:rPr>
              <a:t>Acceptance and Qualification: </a:t>
            </a:r>
            <a:r>
              <a:rPr lang="en-US" b="1" i="1" kern="1400" dirty="0">
                <a:latin typeface="Calibri" panose="020F0502020204030204" pitchFamily="34" charset="0"/>
                <a:ea typeface="Times New Roman" panose="02020603050405020304" pitchFamily="18" charset="0"/>
                <a:cs typeface="Calibri" panose="020F0502020204030204" pitchFamily="34" charset="0"/>
              </a:rPr>
              <a:t>Certificates of Appointment </a:t>
            </a:r>
            <a:r>
              <a:rPr lang="en-US" b="1" kern="1400" dirty="0">
                <a:latin typeface="Calibri" panose="020F0502020204030204" pitchFamily="34" charset="0"/>
                <a:ea typeface="Times New Roman" panose="02020603050405020304" pitchFamily="18" charset="0"/>
                <a:cs typeface="Calibri" panose="020F0502020204030204" pitchFamily="34" charset="0"/>
              </a:rPr>
              <a:t>and</a:t>
            </a:r>
            <a:r>
              <a:rPr lang="en-US" b="1" i="1" kern="1400" dirty="0">
                <a:latin typeface="Calibri" panose="020F0502020204030204" pitchFamily="34" charset="0"/>
                <a:ea typeface="Times New Roman" panose="02020603050405020304" pitchFamily="18" charset="0"/>
                <a:cs typeface="Calibri" panose="020F0502020204030204" pitchFamily="34" charset="0"/>
              </a:rPr>
              <a:t> Training Completion  </a:t>
            </a:r>
          </a:p>
          <a:p>
            <a:pPr lvl="0">
              <a:lnSpc>
                <a:spcPct val="107000"/>
              </a:lnSpc>
              <a:spcBef>
                <a:spcPts val="0"/>
              </a:spcBef>
              <a:defRPr/>
            </a:pPr>
            <a:r>
              <a:rPr lang="en-US" dirty="0">
                <a:latin typeface="Calibri" panose="020F0502020204030204" pitchFamily="34" charset="0"/>
                <a:ea typeface="Calibri" panose="020F0502020204030204" pitchFamily="34" charset="0"/>
                <a:cs typeface="Times New Roman" panose="02020603050405020304" pitchFamily="18" charset="0"/>
              </a:rPr>
              <a:t>A poll watcher’s certificate of appointment for a </a:t>
            </a:r>
            <a:r>
              <a:rPr lang="en-US" b="1" dirty="0">
                <a:latin typeface="Calibri" panose="020F0502020204030204" pitchFamily="34" charset="0"/>
                <a:ea typeface="Calibri" panose="020F0502020204030204" pitchFamily="34" charset="0"/>
                <a:cs typeface="Times New Roman" panose="02020603050405020304" pitchFamily="18" charset="0"/>
              </a:rPr>
              <a:t>write-in candidate</a:t>
            </a:r>
            <a:r>
              <a:rPr lang="en-US" dirty="0">
                <a:latin typeface="Calibri" panose="020F0502020204030204" pitchFamily="34" charset="0"/>
                <a:ea typeface="Calibri" panose="020F0502020204030204" pitchFamily="34" charset="0"/>
                <a:cs typeface="Times New Roman" panose="02020603050405020304" pitchFamily="18" charset="0"/>
              </a:rPr>
              <a:t> must also include the following: </a:t>
            </a:r>
          </a:p>
          <a:p>
            <a:pPr lvl="1"/>
            <a:r>
              <a:rPr lang="en-US" dirty="0"/>
              <a:t>The residence address and voter registration number of eligible signers in the required number; </a:t>
            </a:r>
          </a:p>
          <a:p>
            <a:pPr lvl="1"/>
            <a:r>
              <a:rPr lang="en-US" dirty="0"/>
              <a:t>The signed statement of the candidate, or a person who would be authorized to make appointments on the candidate’s behalf if the candidate’s name appeared on the ballot, that the appointment is made with the signer’s consent; and </a:t>
            </a:r>
          </a:p>
          <a:p>
            <a:pPr lvl="1"/>
            <a:r>
              <a:rPr lang="en-US" dirty="0"/>
              <a:t>The residence or office address of the signer identified above and the capacity in which the signer signs, if the statement is not signed by the candidate. </a:t>
            </a:r>
          </a:p>
        </p:txBody>
      </p:sp>
      <p:sp>
        <p:nvSpPr>
          <p:cNvPr id="142" name="Slide Number Placeholder 3">
            <a:extLst>
              <a:ext uri="{FF2B5EF4-FFF2-40B4-BE49-F238E27FC236}">
                <a16:creationId xmlns:a16="http://schemas.microsoft.com/office/drawing/2014/main" id="{F9C4889E-082F-40DA-B291-74F44988454D}"/>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spTree>
    <p:extLst>
      <p:ext uri="{BB962C8B-B14F-4D97-AF65-F5344CB8AC3E}">
        <p14:creationId xmlns:p14="http://schemas.microsoft.com/office/powerpoint/2010/main" val="3157575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5B7078-42AD-7395-415D-861BDC3529B1}"/>
            </a:ext>
          </a:extLst>
        </p:cNvPr>
        <p:cNvGrpSpPr/>
        <p:nvPr/>
      </p:nvGrpSpPr>
      <p:grpSpPr>
        <a:xfrm>
          <a:off x="0" y="0"/>
          <a:ext cx="0" cy="0"/>
          <a:chOff x="0" y="0"/>
          <a:chExt cx="0" cy="0"/>
        </a:xfrm>
      </p:grpSpPr>
      <p:sp>
        <p:nvSpPr>
          <p:cNvPr id="142" name="Title 2">
            <a:extLst>
              <a:ext uri="{FF2B5EF4-FFF2-40B4-BE49-F238E27FC236}">
                <a16:creationId xmlns:a16="http://schemas.microsoft.com/office/drawing/2014/main" id="{D6EDA744-4569-595C-B85D-31A950193131}"/>
              </a:ext>
            </a:extLst>
          </p:cNvPr>
          <p:cNvSpPr>
            <a:spLocks noGrp="1"/>
          </p:cNvSpPr>
          <p:nvPr>
            <p:ph type="title"/>
          </p:nvPr>
        </p:nvSpPr>
        <p:spPr>
          <a:xfrm>
            <a:off x="838200" y="1360488"/>
            <a:ext cx="10515600" cy="644525"/>
          </a:xfrm>
        </p:spPr>
        <p:txBody>
          <a:bodyPr>
            <a:noAutofit/>
          </a:bodyPr>
          <a:lstStyle/>
          <a:p>
            <a:r>
              <a:rPr lang="en-US" b="1" dirty="0"/>
              <a:t>Texas Secretary of State Resources</a:t>
            </a:r>
          </a:p>
        </p:txBody>
      </p:sp>
      <p:grpSp>
        <p:nvGrpSpPr>
          <p:cNvPr id="22" name="Group 21">
            <a:extLst>
              <a:ext uri="{FF2B5EF4-FFF2-40B4-BE49-F238E27FC236}">
                <a16:creationId xmlns:a16="http://schemas.microsoft.com/office/drawing/2014/main" id="{772B9667-581C-196F-8EB1-1EFE5F51624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434BD10-C2AD-244D-8D08-A6C6D640937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3C6E793-D28B-EC8B-689D-15FF603B1F4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387DC46-5327-1238-4070-84FB45D7511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0E7D32F-7E73-BC02-B6FA-BF211DAE5B9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0B348D2-7D1B-2896-2B81-40FF14CD20F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6D43301-8A46-08A2-DBBD-C7E9501CEB2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821214E-950A-2876-7521-B29D57FDC21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E7EF246-45F7-506C-E359-14B4C1AA7ED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3FF67CC-B366-38B9-53BC-8AEC2D0859D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482FD74-FDFF-BA1E-E9EF-EE76EBDE092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B46BB84-1736-4E34-416D-69A94A33519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3383A7F-1723-306B-8F00-C51F23B3517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12892EA-FA4F-0DBF-DA47-2E4F5822517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F992F7C-3833-C299-14DB-E89CBDA8E79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424EB63-01B5-B572-4182-D74FE4AE9E1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E4B11E5-C002-72B1-C300-917D8B9C472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9C95DF7-ACC4-4E2C-F7A8-47650120EB2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18A8606-40D5-2EF3-3CFF-5DE7E08B34D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8E03FA9B-3FC1-9FE3-9E9B-329BDC489DB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192730A-DF1C-17A3-2CF6-5F6A3B69BFD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1DEDA5D-F7F9-0D64-4DA8-D0BC0A05C40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5739AB0-6561-0DA4-7B01-029FF8C10E6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B27E292-7E15-1926-AF24-A4D0E36BB88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8B678DA-BEB2-9C5D-CB62-4D8EB24C5AC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0959A2A-823A-AEAF-8CFF-30257C1077E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FDCE329C-E84F-7B02-5545-9C5C83B74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F5D4B3-D325-6CE8-FDF4-E6E88A62138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E075CE9-6736-2149-28A5-8D708F45E68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A7FE95C-85DE-07D4-4461-E94E0FDF5E3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960AFBE-C160-1F71-622A-BB5069D9D92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E1A6FAF-4A2A-27CF-EB34-880D8B04BF7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EFB3F20-5AB4-9615-42AE-032BA1C44A4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9D9A1AA-7B10-E6AE-8B9D-F8C96083ED6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FFE43AE-8254-0464-B284-44A621A11EB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EF7BD9C-9A14-3515-AADD-9B1AF8F34CD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F19F6A5-FBD6-4908-4869-380C08F8C3B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6FC52B-B546-DD16-F6FD-4924E37CF32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D9FC359-E5D2-6DC6-F4AC-B50F552FBDC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A301279-02C0-4163-A675-AC32F92ACD7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6D03ACC-8933-5EDC-BDE7-C66572FDFC5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2DA28B3-21E0-FEB3-2E7D-135AD14469A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9973E14-4B2F-FA9C-0F57-1BCDEC91001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C238014-FD83-EC91-E735-5FE8E1B48E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C20A904-05AA-EC24-5AEA-4390CD00854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F20A888-FE2C-35C8-05A6-FFDF9CF603F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7DC1FF8-2D8A-B4F1-5C98-39BB680111C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079B006-FC01-FDF6-90FE-A5C0FD601D7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7063FCA-EE0B-7653-50CC-A1D161ABFFD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A081552-E913-F58D-E6E8-3BE7861C149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344F96B-A8A7-3B82-08CD-A9E90F88CBCC}"/>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928CB91-4B80-8452-5B9D-D9A1F78DEA7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D412158-D5EE-352C-556E-136971C7FFB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AC0B1B2-53C0-DA24-97D3-576A365AB24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F5450AA-66F7-C172-A588-EBE18EA1524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AAE24D6-896D-B07A-4C8B-5E1FC8350AC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8FF44D2-3AFD-68A9-FB71-E77A0058E6C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4B087A0-978A-3E14-3FE7-8DEB4046051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1291BE2-8FFE-D72C-8FBB-9FF94FEDEE5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D7E67A0-C9E5-6D29-26AD-F77DA212308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4B1178D7-7820-D31A-B584-448FB01B93E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8147E74-7DBD-17A0-682F-FE46F9F0D3E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C0C5343-B83D-F541-2AC4-6701C479671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3303869-2139-7DAD-BAA9-A09FCA0BEE6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9B52B2F-AD09-DC92-7439-1AE4BA51D3F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83666B9-E021-548F-15DA-F6EB1832089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AAFE955-6260-3110-1AFB-8F7887E28CB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8C8F9CB-2046-3E00-4D2F-F029B4402E1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F18F82-26EC-979C-5A27-3B7FD8E3FD1F}"/>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02A2C79-4DBF-10E2-C00A-5914C0CADB0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A8020B7-DB43-8596-E5DC-8B64D6983EF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CE68D15-0F70-670F-5556-75819611C8E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FA566AF-2D87-746F-BABF-53E4CC4C720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AD40D36-2661-4229-AB6A-929394F7FAB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C5C08B6-5741-A2EE-7D75-17070956B79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4224DF7-666B-8059-D56F-45DB50DD21D7}"/>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CFFF070-F1C3-B7D9-679F-3007325AF24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188907-2F71-4D96-9322-D1FBB73B459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2971597-5DF9-A8FA-636B-72CECAE6F09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AA51117-92C3-33F2-9BDA-B75922423AC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28C0B30-130B-AC0D-FF6E-FA3B677B170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EE9C18D-C6A6-15F8-2AE8-943B23CB693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9D6DE5E5-5AAB-C182-936D-C87EBD19625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4E56D11-5EAE-BEC8-29F8-5D523387F9E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25DB5A3-2CD7-4EFA-8A9F-B5816E0B9DD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620ED23-19EE-5709-E5B1-D7A773A8ED9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FD4AE2A-6195-1493-1934-DEF1A53301B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011FCA2-9A6A-4C1E-2613-E6737AD5FA2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5C29E3BF-4CD7-D8DE-B8FF-C882682A1FDA}"/>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12980B3-5E5F-5AFC-C703-A34B1A59981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F5D2F42-137E-1637-F713-71CD602E2D4B}"/>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AC57EA2-D669-8067-87CC-4F6F6C653F0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C95C48C-812D-2976-F6BE-447C80A0CFA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873ACD6-F205-B80B-A45C-ECD92DA192F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1405BB3-13B8-2BFB-8D5C-581C4628F4E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BDC82F0-F00A-2650-32EA-9659AECADBB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9F4694F-EB76-FB9B-F457-16DFBB70CF9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AB5CFB0-A84D-CC4C-C313-C29FED264D3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5CD56D9-9C9A-6701-3529-FCD0C8654E9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E9CBEB7-8F51-E26C-4744-9F7C4E48179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846AA16-DCAF-90FE-DD7C-C993C5584FA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2686BD4-ABE4-E829-50E1-F1E19A9E2AB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90F14D6-4D51-7F92-964A-A7FE5638D5A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669407A-6ED4-E2B9-D178-D69E5673A47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BAF910B-431B-FBF4-5B59-CFF224B6A88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0CCFDB1-F631-5FAD-A702-9769907D659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50B1C14-1059-7336-A528-197CCDFF99C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AC05F13-B581-DA91-DE50-670CAF3BD16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81568F0-BDAF-151D-D5B8-32C9B9AF093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CF822B3-071D-1394-A411-FC1BAF82B9E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3B34538-C110-229C-18EB-3F4301B38DD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6EE4256-F165-3D22-147E-1210A16D911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E93CBCF-B4E8-948D-EDAA-BE1EBECE691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2021977-E4A8-F6A0-0A3E-68ECDAB22CD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C842E6D-42A5-4EF1-A09B-BE8D796F25F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88F6368-D17E-AF9B-CA21-C84E173EA98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629E017-3EE9-F77F-41DC-B27E354462C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87468BD-F1C9-8676-A554-FD64F716FE7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73FE499-1D89-94E0-6380-770DD965EC2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C1F042C-A0ED-44CC-E740-D9BE25B3A1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C040CA5-EF92-C7EC-BEB8-B212840E60F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124A871-0F9B-5C4B-BBC7-5CA5CF88AAD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59B3791-5FF9-D257-9BBA-ADF055173FC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B66F5C8-285E-55CE-B111-98411D78310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9BF1A13-59D9-4223-D25B-1CCF51C05B4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B146556-4FEA-1209-E82A-3BD70E1F1EB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4080FF6-B804-F021-5436-DA378D785F0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ED5AEA0-779D-4B63-BF06-E932EE7A019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D38821C-0120-A435-8F2E-E185F7EA7FD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58482C3-92B0-EF42-7D28-B212C013F056}"/>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B8DF154-668B-1891-4E78-AFE9EEF9A19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5C9C68A-8AC3-D979-E752-E9109AC9540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8B34E08-2A15-28EA-2DE2-A7422A7C3B2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5" name="Slide Number Placeholder 3">
            <a:extLst>
              <a:ext uri="{FF2B5EF4-FFF2-40B4-BE49-F238E27FC236}">
                <a16:creationId xmlns:a16="http://schemas.microsoft.com/office/drawing/2014/main" id="{48C76036-91DC-4345-BC02-F05F7296551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a:t>
            </a:fld>
            <a:endParaRPr lang="en-US" dirty="0">
              <a:solidFill>
                <a:schemeClr val="tx1"/>
              </a:solidFill>
              <a:latin typeface="Calibri" panose="020F0502020204030204"/>
            </a:endParaRPr>
          </a:p>
        </p:txBody>
      </p:sp>
      <p:sp>
        <p:nvSpPr>
          <p:cNvPr id="257" name="Content Placeholder 256">
            <a:extLst>
              <a:ext uri="{FF2B5EF4-FFF2-40B4-BE49-F238E27FC236}">
                <a16:creationId xmlns:a16="http://schemas.microsoft.com/office/drawing/2014/main" id="{28789547-0C8A-4EAC-B7C6-DD80B9568937}"/>
              </a:ext>
            </a:extLst>
          </p:cNvPr>
          <p:cNvSpPr>
            <a:spLocks noGrp="1"/>
          </p:cNvSpPr>
          <p:nvPr>
            <p:ph idx="1"/>
          </p:nvPr>
        </p:nvSpPr>
        <p:spPr>
          <a:xfrm>
            <a:off x="838200" y="2272683"/>
            <a:ext cx="10515600" cy="4421723"/>
          </a:xfrm>
        </p:spPr>
        <p:txBody>
          <a:bodyPr/>
          <a:lstStyle/>
          <a:p>
            <a:r>
              <a:rPr lang="en-US" b="1" dirty="0"/>
              <a:t>Poll Watchers Guide</a:t>
            </a:r>
          </a:p>
          <a:p>
            <a:pPr lvl="1"/>
            <a:r>
              <a:rPr lang="en-US" dirty="0"/>
              <a:t>The guide is intended to be a reference about the rights and responsibilities of poll watchers. </a:t>
            </a:r>
          </a:p>
          <a:p>
            <a:r>
              <a:rPr lang="en-US" b="1" dirty="0"/>
              <a:t>Elect</a:t>
            </a:r>
            <a:r>
              <a:rPr lang="en-US" b="1" dirty="0">
                <a:solidFill>
                  <a:srgbClr val="03244B"/>
                </a:solidFill>
              </a:rPr>
              <a:t>i</a:t>
            </a:r>
            <a:r>
              <a:rPr lang="en-US" b="1" dirty="0"/>
              <a:t>on Inspector Handbook</a:t>
            </a:r>
          </a:p>
          <a:p>
            <a:pPr lvl="1"/>
            <a:r>
              <a:rPr lang="en-US" dirty="0"/>
              <a:t>The handbook is designed as a comprehensive reference for all election inspectors. It outlines the core duties that inspectors must fulfill, while also setting clear expectations. </a:t>
            </a:r>
          </a:p>
          <a:p>
            <a:pPr lvl="0">
              <a:defRPr/>
            </a:pPr>
            <a:r>
              <a:rPr lang="en-US" b="1" dirty="0">
                <a:solidFill>
                  <a:srgbClr val="03244B"/>
                </a:solidFill>
              </a:rPr>
              <a:t>Other Materials Developed by the Elections Division </a:t>
            </a:r>
            <a:endParaRPr lang="en-US" sz="2800" dirty="0">
              <a:solidFill>
                <a:srgbClr val="03244B"/>
              </a:solidFill>
            </a:endParaRPr>
          </a:p>
          <a:p>
            <a:pPr lvl="1">
              <a:defRPr/>
            </a:pPr>
            <a:r>
              <a:rPr lang="en-US" dirty="0">
                <a:solidFill>
                  <a:srgbClr val="03244B"/>
                </a:solidFill>
              </a:rPr>
              <a:t>The </a:t>
            </a:r>
            <a:r>
              <a:rPr lang="en-US" dirty="0">
                <a:solidFill>
                  <a:prstClr val="black"/>
                </a:solidFill>
              </a:rPr>
              <a:t>Training and Education Resources</a:t>
            </a:r>
            <a:r>
              <a:rPr lang="en-US" dirty="0">
                <a:solidFill>
                  <a:srgbClr val="03244B"/>
                </a:solidFill>
              </a:rPr>
              <a:t> webpage serves as a hub for training materials and information on voter education outreach, Election Law Seminars, and law enforcement personnel involved in election security.</a:t>
            </a:r>
            <a:endParaRPr lang="en-US" dirty="0"/>
          </a:p>
        </p:txBody>
      </p:sp>
      <p:sp>
        <p:nvSpPr>
          <p:cNvPr id="141" name="Slide Number Placeholder 3">
            <a:extLst>
              <a:ext uri="{FF2B5EF4-FFF2-40B4-BE49-F238E27FC236}">
                <a16:creationId xmlns:a16="http://schemas.microsoft.com/office/drawing/2014/main" id="{1AFBC7D9-3BCB-40F9-90FF-BF3B7D368CB6}"/>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1.1A</a:t>
            </a:r>
          </a:p>
        </p:txBody>
      </p:sp>
    </p:spTree>
    <p:extLst>
      <p:ext uri="{BB962C8B-B14F-4D97-AF65-F5344CB8AC3E}">
        <p14:creationId xmlns:p14="http://schemas.microsoft.com/office/powerpoint/2010/main" val="1024054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6CD92F-39D2-1CDF-B856-E27C197AC12A}"/>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FC91153C-9618-191B-0DB6-F95FD62F505F}"/>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grpSp>
        <p:nvGrpSpPr>
          <p:cNvPr id="22" name="Group 21">
            <a:extLst>
              <a:ext uri="{FF2B5EF4-FFF2-40B4-BE49-F238E27FC236}">
                <a16:creationId xmlns:a16="http://schemas.microsoft.com/office/drawing/2014/main" id="{7B8BC8B5-A92F-704B-1695-E59E0B40EB8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5474FFA-1E5E-FD0F-8A71-58475A7D185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1B15BF9-40CF-811F-7C19-DA84636CD3E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9701EE1-036D-7AF8-814C-C85FEB8C362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95AE0D2-0F2C-B306-98B5-62C0F4FD322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D0DC8E-F7FB-6AC1-78CE-EE5F13574A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D0F0A8-DFB2-DA00-803B-F9CA19D544F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4F23E66-2B40-7140-0411-83D78C56980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9D1D142-8A02-09B7-93A4-4D4A6C7EF3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0B5B7B2-63B7-D08D-A848-4D390B4D57F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72BABF4-8882-AFE3-570C-D841BCF124E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8044AD6-0A8D-2DAF-C6C0-31A9ECA094F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4EB924B-A3F1-C0ED-CC48-6B42617EC0B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BA6B76B-3E44-8923-1AF8-63ACC136327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8D9765A-BC0E-95CD-744F-B5DFD2EC24F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ED9CE20-1136-EFDC-E41B-6FAEC8055E4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6885562-EEA0-4887-8BD9-7A3E75A6B4C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51EFB8C-B465-776C-F69F-3E19A357060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BC2E33A-6097-2578-D751-1C2C77B9362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3D3C1E7-CACD-F85D-A753-301F5999F2E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12DA2AC-DB6B-E7EE-7800-2A9206CCD52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D156F7A-5048-87A5-AC98-0B6AE8F2118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140A9BB-3618-5D8E-98DF-9D33EDCF9A3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6AAA5D7-950B-D39C-5841-291286093FA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76459F9-7394-050C-0F32-4A1A607771A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7FD791B-6259-8B8D-51BC-02EC7625B6D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6703091-7C35-088C-7A2C-E27D00F974C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B456649-2BBC-EF98-8983-15E7C408A3D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BC3F57-3116-7F4F-320A-58C921B9FBE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E42A5C7-1D1A-FD69-172A-FF633138192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C663E34-1966-1EEB-B27D-B5B052ED228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D836D15-B355-7636-D828-912362A2BC7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73A9F0F-0AF6-32BA-B78E-ED3B53A0FB9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109D844-9CB7-6FE3-8E6F-A8701B8997C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4E31FB0-BAF5-3436-8954-1217F7C4380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7B2405-652B-0ED4-1942-5F8644BC86B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7A1EE8C-DB76-2E32-7CBA-082C71DB9B3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3255385-E3D2-0D5D-A121-A1A57E2AB7F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906EAD5-BCBF-98C1-2F2C-5758AECD472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904ABDB-8FBE-65D7-DFD0-A391DE9FE24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3496CCF-69BB-16DF-B216-0E136438C6B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ADD78AC-3F87-4E2F-2AC5-E8CC212080F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469E206-7A90-7800-6848-D5554AE03E4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03A0243-75D2-418D-577F-2D1BD7AD1AF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BB8D692-E3AE-2E1A-79DC-C65410BFC9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1DC929D-B0C6-2145-A5C3-69ABB3B1E6C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4979F3B-5B51-AD77-E717-8092578610F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C573484-FC53-6AF4-D858-DE6106F8A77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E05B911-BE44-1D6C-C5AE-3663535115F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3AF288C-A104-A012-9980-B93F27B55D3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CCECA3D-5013-8B18-8D20-0768BF6B9B8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AA3D9BE-D620-8E40-CFFF-AC75303466B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83CD41F-9C5D-6C2C-1D60-F4BF903F3C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52BF9F6-D65C-FF78-D3E5-E3E929DDDF5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56F7D5E-7036-F541-00C4-5AAD9CEA03B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FF1FCA5-6DCD-7F97-FACD-EBE763A9A8C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00B7BFF-802E-C4CA-A94A-3CB5C8A61ED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BFB2384-C1D1-3FCE-CA8C-BF7F656516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0E89782-02B4-0330-2C46-4D08376AF38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C4C5DFB-9FFB-DB2C-E5A2-1B1415A1DF3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F7004FC-BA64-0F70-6F72-1A91B89137E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BB2F7E7-F005-9391-56DC-D3E1BA034E3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608BD4C-783F-66E8-6C7A-3604A9132D8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917AC97-1C5D-AC3A-727D-3A381A8D4DA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4DB4589-C842-6D2F-6FD8-A16D1409DD6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5FB116F-55CC-0BFE-31CC-A4D616D292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2E8F56D-2E69-A27C-7E06-69A27F9AF18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2186707-CAD7-9719-9875-A67B22C3BFF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840AE80-2A54-65B9-8E4A-554A99CE059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9AFDF1D-8652-55DC-FE86-E0EC0726EAC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F8F561E-F4AB-5E5A-7A03-BE8B679F5BB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784AD92-B599-BB26-CE16-1A1C85F01D8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C248E7D-DEAE-E02A-248A-EA55B3AA330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2D94B7B-122A-BA03-D50E-3A88E55B9D6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0D1D189-9A4E-9C6A-9FC9-9463202B3AC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679CBF7-5D80-64C5-6EBB-A9AC4C0935D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EB28EDE-4887-A3CD-288F-5FE2603DDE9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AE7AEA3-73DC-CD19-B286-1DAEEE7986D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65FA041-FB2B-A9FB-D199-19EB024BF46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F1B3DEC-A1D5-8F73-EBF7-B9F90C991C3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685C30B-49A5-B3DD-172D-463F293FD94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163B414-6D21-214B-0BAE-9301C584044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6671586-662E-7183-88DE-C1CC002F987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7C66698-2EEA-EB1A-0D28-AB8C5A9A98C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ACBD8C2-8B8B-A04D-D148-D1D8E6F07FA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F240644-8406-581D-431A-118422C10F0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38133DE-AA3C-06B6-AFC7-AC9034DC196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2CA7BB7-E86D-AA50-84BC-44A06429DB0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EE7AA27-8898-BBA5-D11F-1FD2B169C7B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594358B-0404-56FE-FBEC-874AA302977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FE8D92B-8DA6-330D-284C-E9E19FAE91E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C764998-2243-B0DA-E2EA-D0651929A65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1D92D18-B00A-E24D-C2A4-8BA8E0F859B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B70D943-06C4-B44F-92A1-CE7C27D53AF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C07E5C0-8A2A-C685-DEE6-944BAEB78B7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7600B2A-0381-813A-3EED-F5944D17F9C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1858DFB-BDCF-FCA4-101C-976831851F0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DAD2D03-0D28-2142-F191-95B09509044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46A9EE9-68F6-6825-EB3A-4F026740549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E9BD376-C85E-3C53-6EE8-2A027B2B0C3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DA1A4F6-A45D-92F1-518E-A9396193CE0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08EEFDC-80B0-BB4A-527F-47088C12D98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9FF75DC-ED41-55C4-9A26-ACEB500283D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F17993F-3F63-16C6-CCAC-59723D85CC9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063F1A5-0913-6F2F-FB54-625292B2C60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202EA71-39D6-38DA-6153-C536ED674A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EE17392-E96E-E849-4D0E-C630727164F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BB07A67-1EFD-11E8-5B41-4D3BE0AE111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26680D8-52CF-FDA1-3EC2-4199050CFCB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68F15C5-B17C-4F38-3190-8B59AB64A3D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BABD22E-C4B4-D102-756B-560D478A993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85F869B-C349-9001-44E0-28AE393A262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328580D-2FE4-6DFE-316A-5685301AD5E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E7B0544-EEB1-21E8-7613-7C4729171CD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0B0DB8F-6D88-490F-71F7-C9238618556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3BCA5E8-C222-F229-7946-5B3C247B58C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99810DA-2B62-8FB5-2E51-050347DFE0B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FE30F5A-3B5B-F409-EB9D-B474AB8847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8FFAD75-63B9-8234-6947-0ED558B0B24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9F22A8C-BCC9-55D2-80C2-81FE7F0312A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FE717B8-FB46-FF6C-21E7-1465FC73C56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DB5F2D7-7561-7FED-999E-51CBF783E08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E3ADFC3-3D88-190D-D97B-D1B4F33363A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C66DE8E-A3C3-E5EF-FAA4-EA6A7AC8F49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F4B1C03-3627-3FE9-F121-EF39B06905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7AF5FC5-50B3-D7FD-789C-8ACA66F8F132}"/>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5BF9DC0-2BF4-A0BE-6E65-1652BD318D0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493892E-A0E9-40E6-FA4E-D966C891714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D5CC83-B4C8-397A-7907-E2A3CF2B5D5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7081B37-C1AA-2430-8B8B-CD940808411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2B8D5F9-D6E1-15CB-7DE3-FA8CDFD05A7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9359CB9-8680-D158-F12D-96503F80747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33BEE59-3065-9E1B-CDF1-F9B1441D38A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775E929C-86B9-455F-9F38-F1DD8F70992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70</a:t>
            </a:fld>
            <a:endParaRPr lang="en-US" dirty="0">
              <a:solidFill>
                <a:schemeClr val="tx1"/>
              </a:solidFill>
              <a:latin typeface="Calibri" panose="020F0502020204030204"/>
            </a:endParaRPr>
          </a:p>
        </p:txBody>
      </p:sp>
      <p:sp>
        <p:nvSpPr>
          <p:cNvPr id="144" name="Title 2">
            <a:extLst>
              <a:ext uri="{FF2B5EF4-FFF2-40B4-BE49-F238E27FC236}">
                <a16:creationId xmlns:a16="http://schemas.microsoft.com/office/drawing/2014/main" id="{19B86447-6485-4012-8674-E45C98BF9805}"/>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46" name="Content Placeholder 256">
            <a:extLst>
              <a:ext uri="{FF2B5EF4-FFF2-40B4-BE49-F238E27FC236}">
                <a16:creationId xmlns:a16="http://schemas.microsoft.com/office/drawing/2014/main" id="{20AA291B-6CE6-4E78-B451-BB43FDF294F9}"/>
              </a:ext>
            </a:extLst>
          </p:cNvPr>
          <p:cNvSpPr txBox="1">
            <a:spLocks/>
          </p:cNvSpPr>
          <p:nvPr/>
        </p:nvSpPr>
        <p:spPr>
          <a:xfrm>
            <a:off x="838199" y="2223699"/>
            <a:ext cx="10726024" cy="378526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nSpc>
                <a:spcPct val="107000"/>
              </a:lnSpc>
              <a:spcBef>
                <a:spcPts val="0"/>
              </a:spcBef>
              <a:spcAft>
                <a:spcPts val="1200"/>
              </a:spcAft>
              <a:buNone/>
            </a:pPr>
            <a:r>
              <a:rPr lang="en-US" b="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Acceptance and Qualification: </a:t>
            </a:r>
            <a:r>
              <a:rPr lang="en-US" b="1" i="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Certificates of Appointment </a:t>
            </a:r>
            <a:r>
              <a:rPr lang="en-US" b="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and</a:t>
            </a:r>
            <a:r>
              <a:rPr lang="en-US" b="1" i="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 Training Completion  </a:t>
            </a:r>
          </a:p>
          <a:p>
            <a:pPr lvl="0">
              <a:lnSpc>
                <a:spcPct val="107000"/>
              </a:lnSpc>
              <a:spcBef>
                <a:spcPts val="0"/>
              </a:spcBef>
              <a:defRPr/>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The following prescribed appointment forms are available on the Secretary of State’s website:</a:t>
            </a:r>
          </a:p>
          <a:p>
            <a:pPr lvl="1">
              <a:lnSpc>
                <a:spcPct val="107000"/>
              </a:lnSpc>
              <a:spcBef>
                <a:spcPts val="0"/>
              </a:spcBef>
              <a:buClr>
                <a:prstClr val="black"/>
              </a:buClr>
              <a:defRPr/>
            </a:pPr>
            <a:r>
              <a:rPr lang="en-US"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5"/>
              </a:rPr>
              <a:t>Certificate of Appointment of Poll Watcher by Candidate</a:t>
            </a:r>
            <a:r>
              <a:rPr lang="en-US"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(Form 4-26)</a:t>
            </a:r>
          </a:p>
          <a:p>
            <a:pPr lvl="1">
              <a:lnSpc>
                <a:spcPct val="107000"/>
              </a:lnSpc>
              <a:spcBef>
                <a:spcPts val="0"/>
              </a:spcBef>
              <a:buClr>
                <a:prstClr val="black"/>
              </a:buClr>
              <a:defRPr/>
            </a:pPr>
            <a:r>
              <a:rPr lang="en-US"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6"/>
              </a:rPr>
              <a:t>Certificate of Appointment for Watcher for Propositions or Measures</a:t>
            </a:r>
            <a:r>
              <a:rPr lang="en-US"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(Form 4-28)</a:t>
            </a:r>
          </a:p>
          <a:p>
            <a:pPr lvl="1">
              <a:lnSpc>
                <a:spcPct val="107000"/>
              </a:lnSpc>
              <a:spcBef>
                <a:spcPts val="0"/>
              </a:spcBef>
              <a:buClr>
                <a:prstClr val="black"/>
              </a:buClr>
              <a:defRPr/>
            </a:pPr>
            <a:r>
              <a:rPr lang="en-US"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7"/>
              </a:rPr>
              <a:t>Certificate of Appointment of Poll Watcher by Political Party</a:t>
            </a:r>
            <a:r>
              <a:rPr lang="en-US" dirty="0">
                <a:solidFill>
                  <a:srgbClr val="0000FF"/>
                </a:solidFill>
                <a:latin typeface="Calibri" panose="020F0502020204030204" pitchFamily="34" charset="0"/>
                <a:ea typeface="Calibri" panose="020F0502020204030204" pitchFamily="34" charset="0"/>
                <a:cs typeface="Times New Roman" panose="02020603050405020304" pitchFamily="18" charset="0"/>
              </a:rPr>
              <a:t>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(Form 4-27)</a:t>
            </a:r>
          </a:p>
          <a:p>
            <a:pPr lvl="1">
              <a:lnSpc>
                <a:spcPct val="107000"/>
              </a:lnSpc>
              <a:spcBef>
                <a:spcPts val="0"/>
              </a:spcBef>
              <a:buClr>
                <a:prstClr val="black"/>
              </a:buClr>
              <a:defRPr/>
            </a:pPr>
            <a:r>
              <a:rPr lang="en-US"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8"/>
              </a:rPr>
              <a:t>Certificate of Appointment of a Poll Watcher by Registered Voters on Behalf of a Write-In Candidate</a:t>
            </a:r>
            <a:r>
              <a:rPr lang="en-US"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(Form 4-29)</a:t>
            </a:r>
          </a:p>
        </p:txBody>
      </p:sp>
    </p:spTree>
    <p:extLst>
      <p:ext uri="{BB962C8B-B14F-4D97-AF65-F5344CB8AC3E}">
        <p14:creationId xmlns:p14="http://schemas.microsoft.com/office/powerpoint/2010/main" val="3278030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6CD92F-39D2-1CDF-B856-E27C197AC12A}"/>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FC91153C-9618-191B-0DB6-F95FD62F505F}"/>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grpSp>
        <p:nvGrpSpPr>
          <p:cNvPr id="22" name="Group 21">
            <a:extLst>
              <a:ext uri="{FF2B5EF4-FFF2-40B4-BE49-F238E27FC236}">
                <a16:creationId xmlns:a16="http://schemas.microsoft.com/office/drawing/2014/main" id="{7B8BC8B5-A92F-704B-1695-E59E0B40EB8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5474FFA-1E5E-FD0F-8A71-58475A7D185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1B15BF9-40CF-811F-7C19-DA84636CD3E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9701EE1-036D-7AF8-814C-C85FEB8C362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95AE0D2-0F2C-B306-98B5-62C0F4FD322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D0DC8E-F7FB-6AC1-78CE-EE5F13574A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D0F0A8-DFB2-DA00-803B-F9CA19D544F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4F23E66-2B40-7140-0411-83D78C56980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9D1D142-8A02-09B7-93A4-4D4A6C7EF3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0B5B7B2-63B7-D08D-A848-4D390B4D57F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72BABF4-8882-AFE3-570C-D841BCF124E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8044AD6-0A8D-2DAF-C6C0-31A9ECA094F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4EB924B-A3F1-C0ED-CC48-6B42617EC0B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BA6B76B-3E44-8923-1AF8-63ACC136327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8D9765A-BC0E-95CD-744F-B5DFD2EC24F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ED9CE20-1136-EFDC-E41B-6FAEC8055E4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6885562-EEA0-4887-8BD9-7A3E75A6B4C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51EFB8C-B465-776C-F69F-3E19A357060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BC2E33A-6097-2578-D751-1C2C77B9362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3D3C1E7-CACD-F85D-A753-301F5999F2E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12DA2AC-DB6B-E7EE-7800-2A9206CCD52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D156F7A-5048-87A5-AC98-0B6AE8F2118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140A9BB-3618-5D8E-98DF-9D33EDCF9A3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6AAA5D7-950B-D39C-5841-291286093FA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76459F9-7394-050C-0F32-4A1A607771A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7FD791B-6259-8B8D-51BC-02EC7625B6D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6703091-7C35-088C-7A2C-E27D00F974C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B456649-2BBC-EF98-8983-15E7C408A3D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BC3F57-3116-7F4F-320A-58C921B9FBE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E42A5C7-1D1A-FD69-172A-FF633138192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C663E34-1966-1EEB-B27D-B5B052ED228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D836D15-B355-7636-D828-912362A2BC7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73A9F0F-0AF6-32BA-B78E-ED3B53A0FB9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109D844-9CB7-6FE3-8E6F-A8701B8997C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4E31FB0-BAF5-3436-8954-1217F7C4380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7B2405-652B-0ED4-1942-5F8644BC86B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7A1EE8C-DB76-2E32-7CBA-082C71DB9B3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3255385-E3D2-0D5D-A121-A1A57E2AB7F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906EAD5-BCBF-98C1-2F2C-5758AECD472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904ABDB-8FBE-65D7-DFD0-A391DE9FE24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3496CCF-69BB-16DF-B216-0E136438C6B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ADD78AC-3F87-4E2F-2AC5-E8CC212080F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469E206-7A90-7800-6848-D5554AE03E4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03A0243-75D2-418D-577F-2D1BD7AD1AF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BB8D692-E3AE-2E1A-79DC-C65410BFC9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1DC929D-B0C6-2145-A5C3-69ABB3B1E6C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4979F3B-5B51-AD77-E717-8092578610F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C573484-FC53-6AF4-D858-DE6106F8A77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E05B911-BE44-1D6C-C5AE-3663535115F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3AF288C-A104-A012-9980-B93F27B55D3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CCECA3D-5013-8B18-8D20-0768BF6B9B8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AA3D9BE-D620-8E40-CFFF-AC75303466B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83CD41F-9C5D-6C2C-1D60-F4BF903F3C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52BF9F6-D65C-FF78-D3E5-E3E929DDDF5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56F7D5E-7036-F541-00C4-5AAD9CEA03B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FF1FCA5-6DCD-7F97-FACD-EBE763A9A8C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00B7BFF-802E-C4CA-A94A-3CB5C8A61ED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BFB2384-C1D1-3FCE-CA8C-BF7F656516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0E89782-02B4-0330-2C46-4D08376AF38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C4C5DFB-9FFB-DB2C-E5A2-1B1415A1DF3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F7004FC-BA64-0F70-6F72-1A91B89137E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BB2F7E7-F005-9391-56DC-D3E1BA034E3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608BD4C-783F-66E8-6C7A-3604A9132D8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917AC97-1C5D-AC3A-727D-3A381A8D4DA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4DB4589-C842-6D2F-6FD8-A16D1409DD6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5FB116F-55CC-0BFE-31CC-A4D616D292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2E8F56D-2E69-A27C-7E06-69A27F9AF18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2186707-CAD7-9719-9875-A67B22C3BFF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840AE80-2A54-65B9-8E4A-554A99CE059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9AFDF1D-8652-55DC-FE86-E0EC0726EAC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F8F561E-F4AB-5E5A-7A03-BE8B679F5BB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784AD92-B599-BB26-CE16-1A1C85F01D8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C248E7D-DEAE-E02A-248A-EA55B3AA330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2D94B7B-122A-BA03-D50E-3A88E55B9D6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0D1D189-9A4E-9C6A-9FC9-9463202B3AC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679CBF7-5D80-64C5-6EBB-A9AC4C0935D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EB28EDE-4887-A3CD-288F-5FE2603DDE9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AE7AEA3-73DC-CD19-B286-1DAEEE7986D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65FA041-FB2B-A9FB-D199-19EB024BF46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F1B3DEC-A1D5-8F73-EBF7-B9F90C991C3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685C30B-49A5-B3DD-172D-463F293FD94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163B414-6D21-214B-0BAE-9301C584044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6671586-662E-7183-88DE-C1CC002F987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7C66698-2EEA-EB1A-0D28-AB8C5A9A98C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ACBD8C2-8B8B-A04D-D148-D1D8E6F07FA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F240644-8406-581D-431A-118422C10F0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38133DE-AA3C-06B6-AFC7-AC9034DC196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2CA7BB7-E86D-AA50-84BC-44A06429DB0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EE7AA27-8898-BBA5-D11F-1FD2B169C7B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594358B-0404-56FE-FBEC-874AA302977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FE8D92B-8DA6-330D-284C-E9E19FAE91E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C764998-2243-B0DA-E2EA-D0651929A65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1D92D18-B00A-E24D-C2A4-8BA8E0F859B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B70D943-06C4-B44F-92A1-CE7C27D53AF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C07E5C0-8A2A-C685-DEE6-944BAEB78B7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7600B2A-0381-813A-3EED-F5944D17F9C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1858DFB-BDCF-FCA4-101C-976831851F0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DAD2D03-0D28-2142-F191-95B09509044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46A9EE9-68F6-6825-EB3A-4F026740549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E9BD376-C85E-3C53-6EE8-2A027B2B0C3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DA1A4F6-A45D-92F1-518E-A9396193CE0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08EEFDC-80B0-BB4A-527F-47088C12D98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9FF75DC-ED41-55C4-9A26-ACEB500283D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F17993F-3F63-16C6-CCAC-59723D85CC9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063F1A5-0913-6F2F-FB54-625292B2C60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202EA71-39D6-38DA-6153-C536ED674A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EE17392-E96E-E849-4D0E-C630727164F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BB07A67-1EFD-11E8-5B41-4D3BE0AE111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26680D8-52CF-FDA1-3EC2-4199050CFCB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68F15C5-B17C-4F38-3190-8B59AB64A3D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BABD22E-C4B4-D102-756B-560D478A993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85F869B-C349-9001-44E0-28AE393A262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328580D-2FE4-6DFE-316A-5685301AD5E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E7B0544-EEB1-21E8-7613-7C4729171CD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0B0DB8F-6D88-490F-71F7-C9238618556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3BCA5E8-C222-F229-7946-5B3C247B58C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99810DA-2B62-8FB5-2E51-050347DFE0B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FE30F5A-3B5B-F409-EB9D-B474AB8847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8FFAD75-63B9-8234-6947-0ED558B0B24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9F22A8C-BCC9-55D2-80C2-81FE7F0312A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FE717B8-FB46-FF6C-21E7-1465FC73C56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DB5F2D7-7561-7FED-999E-51CBF783E08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E3ADFC3-3D88-190D-D97B-D1B4F33363A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C66DE8E-A3C3-E5EF-FAA4-EA6A7AC8F49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F4B1C03-3627-3FE9-F121-EF39B06905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7AF5FC5-50B3-D7FD-789C-8ACA66F8F132}"/>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5BF9DC0-2BF4-A0BE-6E65-1652BD318D0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493892E-A0E9-40E6-FA4E-D966C891714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D5CC83-B4C8-397A-7907-E2A3CF2B5D5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7081B37-C1AA-2430-8B8B-CD940808411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2B8D5F9-D6E1-15CB-7DE3-FA8CDFD05A7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9359CB9-8680-D158-F12D-96503F80747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33BEE59-3065-9E1B-CDF1-F9B1441D38A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42D2DB5A-2022-45B4-9AA7-A927AA28E73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71</a:t>
            </a:fld>
            <a:endParaRPr lang="en-US" dirty="0">
              <a:solidFill>
                <a:schemeClr val="tx1"/>
              </a:solidFill>
              <a:latin typeface="Calibri" panose="020F0502020204030204"/>
            </a:endParaRPr>
          </a:p>
        </p:txBody>
      </p:sp>
      <p:sp>
        <p:nvSpPr>
          <p:cNvPr id="144" name="Title 2">
            <a:extLst>
              <a:ext uri="{FF2B5EF4-FFF2-40B4-BE49-F238E27FC236}">
                <a16:creationId xmlns:a16="http://schemas.microsoft.com/office/drawing/2014/main" id="{C0D7FA88-BFD5-48A6-8003-CC513045DEA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46" name="Content Placeholder 256">
            <a:extLst>
              <a:ext uri="{FF2B5EF4-FFF2-40B4-BE49-F238E27FC236}">
                <a16:creationId xmlns:a16="http://schemas.microsoft.com/office/drawing/2014/main" id="{897CA45F-4744-4554-ACF8-B7009BC5140D}"/>
              </a:ext>
            </a:extLst>
          </p:cNvPr>
          <p:cNvSpPr txBox="1">
            <a:spLocks/>
          </p:cNvSpPr>
          <p:nvPr/>
        </p:nvSpPr>
        <p:spPr>
          <a:xfrm>
            <a:off x="838199" y="2223699"/>
            <a:ext cx="10726024" cy="299492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nSpc>
                <a:spcPct val="107000"/>
              </a:lnSpc>
              <a:spcBef>
                <a:spcPts val="0"/>
              </a:spcBef>
              <a:spcAft>
                <a:spcPts val="1200"/>
              </a:spcAft>
              <a:buNone/>
              <a:defRPr/>
            </a:pPr>
            <a:r>
              <a:rPr lang="en-US" b="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Acceptance and Qualification: </a:t>
            </a:r>
            <a:r>
              <a:rPr lang="en-US" b="1" i="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Certificates of Appointment </a:t>
            </a:r>
            <a:r>
              <a:rPr lang="en-US" b="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and</a:t>
            </a:r>
            <a:r>
              <a:rPr lang="en-US" b="1" i="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 Training Completion  </a:t>
            </a:r>
          </a:p>
          <a:p>
            <a:pPr lvl="0">
              <a:lnSpc>
                <a:spcPct val="107000"/>
              </a:lnSpc>
              <a:spcBef>
                <a:spcPts val="0"/>
              </a:spcBef>
              <a:defRPr/>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The presiding judge must require the poll watcher to countersign his or her signature on the certificate of appointment and compare and verify the signatures. </a:t>
            </a:r>
          </a:p>
          <a:p>
            <a:pPr lvl="0">
              <a:lnSpc>
                <a:spcPct val="107000"/>
              </a:lnSpc>
              <a:spcBef>
                <a:spcPts val="0"/>
              </a:spcBef>
              <a:defRPr/>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If a watcher is not accepted for service, an election judge must return to the watcher the certificate of appointment and certificate of completion of poll watcher training administered by the Secretary of State with a signed statement of the reason for the rejection.</a:t>
            </a:r>
          </a:p>
        </p:txBody>
      </p:sp>
    </p:spTree>
    <p:extLst>
      <p:ext uri="{BB962C8B-B14F-4D97-AF65-F5344CB8AC3E}">
        <p14:creationId xmlns:p14="http://schemas.microsoft.com/office/powerpoint/2010/main" val="4236707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7DB0A0-F3FC-850A-A3C2-598A776D6E2E}"/>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52013DDE-4CAF-6F12-11FB-463CE32BCD81}"/>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grpSp>
        <p:nvGrpSpPr>
          <p:cNvPr id="22" name="Group 21">
            <a:extLst>
              <a:ext uri="{FF2B5EF4-FFF2-40B4-BE49-F238E27FC236}">
                <a16:creationId xmlns:a16="http://schemas.microsoft.com/office/drawing/2014/main" id="{20A83934-E1AC-9FE7-A206-E5806DA4352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B417BA9-4551-C5A6-09AC-A75591D0C35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67426AF-7C44-9A2C-2F30-C63BFA9CA8B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22215EB-3759-EC00-8EE6-44CFA478955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AE32A6B-8679-C49E-623E-0C63041609D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CD81C56-4822-5C98-1CB8-7A167D8858C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A824EA0-7854-CEE0-6079-8ABEC8EB81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72828C4-650D-3575-299F-3A674FBE140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F0FF050-DA11-EDAF-8D50-D8823EDEEEB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3404C05-3202-AF8D-BBCC-BF7310643E8C}"/>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A2C25E7-4502-F18A-BA04-D85A2AF8844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9493335-05B5-3899-24E8-372E72CEE50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F27DE08-0344-D9C2-834A-48F7DB2843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33A88FE1-2FCA-4E79-7D84-0045A6BE48B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41975E9-3C79-E624-E12F-83625E12D49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0C1D001-FFD9-6AD5-6CFF-967EC9FFBDB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CE959A3-360F-592A-503A-5686DF7059E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122F41C-15E9-3CF0-50A2-BBE7F9540FA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955918B-6727-2647-B2B3-0FDF24F4585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9346404-BB10-BDAE-A38C-26CE5462E25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6F8D5F4-A2D9-D057-834C-C04C85A0F3A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4FFB299-698A-0CD9-E50B-435B1352004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D390263-7141-FEB4-6B1C-CEE579C6D1F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165F977-78AA-AC78-8AF5-7E23BDFC418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7AE168C-C3B9-4BA5-B0DF-86D8F26A884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3C760EA-4BFC-E69B-6ED5-C3EC9C2FCEE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0CB6263F-9B62-8651-737D-410EF9389BE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8C0ACEB-BFD3-4B3D-EB08-694EC1671E6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EBBD9CF-B94D-8C9D-336D-FB79FE39F87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8B62D9C-3896-D136-4310-7F65498E594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1F3CD90-E547-AAFA-080F-87113D2F8EE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FE0E6E4-FBB7-3118-AD38-D3427836120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2CBB788-7978-9294-51E6-133E27E22BF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CFAD2B3-4CEE-9BD3-C655-FE46D6070F4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8A1BF6B-FFF7-0DA1-4B99-C9B715533C6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DBA1ACB-8366-EA15-30C8-228B72C403F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3C062EC-BA27-6AFC-23E4-6FF5D069725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7EB1439-4537-EF4A-A9EF-59DCAFE1D9B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2160D88-165C-FBBE-E059-6717769ED4D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660F2F4F-0EBF-4470-07C6-42E7513DDEE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686EAFC-1BCC-C2BB-C89D-432ECDC751F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FD36190-3462-2A88-9F1A-AB4D5CDD5BE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8D183BB-539D-7D14-6650-3081D8F0CA3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0D64AC9-1361-AB5C-3ED9-B773EA13D52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455080A-4E3A-5448-2AE8-4077D93E5E4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00E48D1-933D-2B0D-69B0-03C880B5A0D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7944FA6-3DE8-4A89-E7E7-DF6D60F1BEB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E6731F3-5039-9236-FAED-31C6FEBF5D7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E307B69-FD02-EAAD-88EC-DCBFDAF42A1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AA62F24-18FC-8936-254F-A47787BB8DC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7C6A146-B632-CBF6-47DF-5FD6B443AE8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E7A15781-4602-A68F-0678-A642C262660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94A9652-0E13-6942-A928-01010F584E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0B9F09B-972D-2CD9-3837-B1077556BB3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B401017-0AFE-F8E0-8983-75A61FA16A2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D59AC6-E322-7B95-6138-12492326F44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7F52542-8CF6-F8CB-3AAA-1BA23E73AF9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574F3AA-917E-A859-570B-9A62057C987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EB98AD3-5501-ADB4-5B64-3A0E6C248F8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425EE26-CC3F-1E77-D302-2899A058BD5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DA70017-1C4A-7DA8-64A9-9957200DCEE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993E224-AF96-3D4A-F4D6-B2D462927BA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3333D7E-28F5-EAB8-0D3B-202BD3A31FA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8D86D02-05BA-0FE3-4E9D-FB417AC6471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773A9A1-05BC-C881-601F-54621414014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45A6621-13BC-94C4-DE8A-16904A672AB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08995D-1C28-74E7-8428-62ED7382B1B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3BAF2C6-46AF-33B9-37ED-0D40C9170E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02E16AC-C20F-115D-17C1-BA9DD022C85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573C896-1FC6-C537-EBF5-06349360DC5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D85035F-1D7A-5B5D-A03F-C1020222819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AF5D39D-E2D8-8690-D3D4-88324D0B7A6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57E800B-5014-0553-FDAC-D37301FB872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4E267B0-9474-1059-15BD-1D18D03C1DF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90B993C-FBD7-5BEF-C4AE-99CA364149B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65A9877-F0AC-5A90-E987-5F267EBED4D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E31E893-219D-5A3B-A7CC-03EBF9DC236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0CCD0B-7E8D-55E2-134A-F90BB9F59126}"/>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5EC57BC-0B59-62B0-B396-E01DCB7C134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E63C504-4AA9-6F0D-1347-1D0EC1D577B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94C083A-108A-A5CE-9F5E-C716FC0A260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DF46670-1D8C-632B-6823-ADEC2A70B53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E513307-B0B3-B565-6E0C-CF3217994B6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EE5DD0B5-8C7B-784A-9BF8-58251B6F2DE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C040D2E-1E31-925B-2764-6D673921D81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F87EAD3-1E86-6936-FA30-38DDBE755445}"/>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B721617-E17A-2BD4-174B-B5E5DF39AA8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E42EDD0-ECBD-70D1-D912-D851AE71759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D4C66E4-B423-ACB4-BBFF-92D1CB5D615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1A58A5F-C748-4AF3-E16B-090F140E541E}"/>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3BE6289-CAEF-46E7-F42B-BD49C55BECC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18725A3-BDB6-1293-3D4C-08D34038895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AA4ABA3-1C18-5A56-B2F7-C1474B6F650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B1058E1-82BE-DDAC-07D8-C2DAA19FC0A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51269F5-8BB6-2D46-0490-D2E848B7563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388FB91-6D5F-A23A-A4B6-8F4B00AFB4A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5B733E8-B969-A603-0F59-ECBF9E1E573C}"/>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76298AEB-00DC-0118-35D6-D0A33622BA4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9F83C15-8F16-42C9-D7C9-4577F646A9F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F6C6D5C-3E35-2496-8DC1-32E4F8E875DC}"/>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5F4DAD7-2AC9-E3A6-E385-C9D4F018FDA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88F533D-D27E-C827-FF61-A8810D6C858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DB1F8F66-AD47-C51F-F97C-C7A4F824745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3CEBFBE-0D06-FAD6-F7C0-637E476F9D5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B4C75E7-4CC4-1001-E56F-6DED90CACFF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E5EA473-82D4-5E1F-9C7C-B8D666F513D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FD58A4A-BF49-CF0C-4BF5-848C6B5F3B0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9B693DE-4955-4007-65C2-714D3898A48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3F132A6-7A5F-629C-EDA7-E9CA9085E45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4DB2CD9-CF5F-DBB4-7749-1BF3ABC6005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524CBAE-4FD3-2F0E-17FA-36792BA16D3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A8694D3-9B60-E45D-7FCE-3882B50D93E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9968E6BB-5DF7-6EB2-78E1-38075409406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B9A9FBAD-4EF4-9DA5-FB55-D45688AA8EA8}"/>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F85122A-7B2D-EFDF-4A18-97A5E33E1CA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CAA59BA-9263-C478-89D9-6725763D9CE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228E19B-FE14-E34A-5EAE-D8AB86B0B98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5423870-C9AA-2F62-BF8E-261D058A735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BB1327E-908C-2DAF-A05D-198B4D1009A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EF7547B-2DF9-9EAD-3E58-EF30CD6A45B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B433837-B3CF-DE40-9141-F3CB5B3863B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C8DF1B0-8D54-4526-F03A-52226ECE146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5B962EC-B071-5406-2262-CB937D84687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B59AD571-3D17-668D-4433-5FBBF9197BE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927D42C-6EC1-3ACF-07CC-6960EB3500A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2284C2D-3105-2EAF-1175-862D268B125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BF7D9FB-4C9C-C129-F353-C85DEAD82D6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4389704-09CE-30C0-75BE-3ECBBB22D6C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7881EE6-93F5-A0F3-ADCC-9026DD1877D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B3BBA7C-A6E5-8381-AC74-94EB354C8AE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9986A1-4BE5-AA3D-BF78-9A8130A8074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9988199-87EF-C035-BD7B-8130B2AC940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31B4CB3-4C2E-1659-47FA-2244467F97A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A0FE5ED4-BCBA-4C79-BE84-1672CBFE8BA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72</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42066F15-4DEE-4824-9558-CC6F5E8283EA}"/>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46" name="Content Placeholder 256">
            <a:extLst>
              <a:ext uri="{FF2B5EF4-FFF2-40B4-BE49-F238E27FC236}">
                <a16:creationId xmlns:a16="http://schemas.microsoft.com/office/drawing/2014/main" id="{15268274-2298-4495-931D-F85CA11EEDDD}"/>
              </a:ext>
            </a:extLst>
          </p:cNvPr>
          <p:cNvSpPr txBox="1">
            <a:spLocks/>
          </p:cNvSpPr>
          <p:nvPr/>
        </p:nvSpPr>
        <p:spPr>
          <a:xfrm>
            <a:off x="838199" y="2223699"/>
            <a:ext cx="10515600" cy="369787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nSpc>
                <a:spcPct val="107000"/>
              </a:lnSpc>
              <a:spcBef>
                <a:spcPts val="0"/>
              </a:spcBef>
              <a:spcAft>
                <a:spcPts val="1200"/>
              </a:spcAft>
              <a:buNone/>
            </a:pPr>
            <a:r>
              <a:rPr lang="en-US" b="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Acceptance and Qualification: </a:t>
            </a:r>
            <a:r>
              <a:rPr lang="en-US" b="1" i="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Oath </a:t>
            </a:r>
          </a:p>
          <a:p>
            <a:pPr>
              <a:lnSpc>
                <a:spcPct val="107000"/>
              </a:lnSpc>
              <a:spcBef>
                <a:spcPts val="0"/>
              </a:spcBef>
              <a:spcAft>
                <a:spcPts val="1200"/>
              </a:spcAft>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Before a poll watcher may be accepted for service at their appointed location, the watcher is required to take an oath administered by an election officer. The oath is found within the certificate of appointment.</a:t>
            </a:r>
          </a:p>
          <a:p>
            <a:pPr marL="0" marR="0">
              <a:lnSpc>
                <a:spcPct val="107000"/>
              </a:lnSpc>
              <a:spcBef>
                <a:spcPts val="0"/>
              </a:spcBef>
              <a:spcAft>
                <a:spcPts val="0"/>
              </a:spcAft>
            </a:pPr>
            <a:endPar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Bef>
                <a:spcPts val="0"/>
              </a:spcBef>
              <a:spcAft>
                <a:spcPts val="1200"/>
              </a:spcAft>
              <a:buNone/>
              <a:defRPr/>
            </a:pPr>
            <a:r>
              <a:rPr lang="en-US" b="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Acceptance and Qualification: </a:t>
            </a:r>
            <a:r>
              <a:rPr lang="en-US" b="1" i="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Identification </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poll watcher must wear a form of identification prescribed                                                                  by the Secretary of State and provided by the election judge. </a:t>
            </a:r>
          </a:p>
        </p:txBody>
      </p:sp>
      <p:pic>
        <p:nvPicPr>
          <p:cNvPr id="148" name="Picture 147">
            <a:extLst>
              <a:ext uri="{FF2B5EF4-FFF2-40B4-BE49-F238E27FC236}">
                <a16:creationId xmlns:a16="http://schemas.microsoft.com/office/drawing/2014/main" id="{DB454474-BBE4-4DD9-B0DA-4B2CD6DB651A}"/>
              </a:ext>
            </a:extLst>
          </p:cNvPr>
          <p:cNvPicPr/>
          <p:nvPr/>
        </p:nvPicPr>
        <p:blipFill rotWithShape="1">
          <a:blip r:embed="rId5">
            <a:extLst>
              <a:ext uri="{28A0092B-C50C-407E-A947-70E740481C1C}">
                <a14:useLocalDpi xmlns:a14="http://schemas.microsoft.com/office/drawing/2010/main" val="0"/>
              </a:ext>
            </a:extLst>
          </a:blip>
          <a:srcRect l="1257" t="1332" r="938" b="1016"/>
          <a:stretch/>
        </p:blipFill>
        <p:spPr bwMode="auto">
          <a:xfrm>
            <a:off x="9069381" y="4269739"/>
            <a:ext cx="2694305" cy="2029460"/>
          </a:xfrm>
          <a:prstGeom prst="rect">
            <a:avLst/>
          </a:prstGeom>
          <a:ln>
            <a:solidFill>
              <a:schemeClr val="tx1"/>
            </a:solidFill>
          </a:ln>
          <a:effectLst>
            <a:outerShdw blurRad="50800" dist="38100" dir="2700000" algn="tl" rotWithShape="0">
              <a:prstClr val="black">
                <a:alpha val="40000"/>
              </a:prstClr>
            </a:outerShdw>
          </a:effectLst>
          <a:extLst>
            <a:ext uri="{53640926-AAD7-44D8-BBD7-CCE9431645EC}">
              <a14:shadowObscured xmlns:a14="http://schemas.microsoft.com/office/drawing/2010/main"/>
            </a:ext>
          </a:extLst>
        </p:spPr>
      </p:pic>
    </p:spTree>
    <p:extLst>
      <p:ext uri="{BB962C8B-B14F-4D97-AF65-F5344CB8AC3E}">
        <p14:creationId xmlns:p14="http://schemas.microsoft.com/office/powerpoint/2010/main" val="1726430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9247E5-EA2B-F828-C736-EC0F4B0C29FC}"/>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1A336737-C153-5CD9-F87D-B11EF59EDF7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grpSp>
        <p:nvGrpSpPr>
          <p:cNvPr id="22" name="Group 21">
            <a:extLst>
              <a:ext uri="{FF2B5EF4-FFF2-40B4-BE49-F238E27FC236}">
                <a16:creationId xmlns:a16="http://schemas.microsoft.com/office/drawing/2014/main" id="{87B96395-5CC0-3131-CDED-2AAA1C948B3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4CE09FE-7688-34E4-397D-3618A91A7E2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030112D-03B8-D8EF-4351-F771D4A716A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04A0CCA-72B9-71DC-1EE1-7DBC0B04B98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36B8B27-E452-CB7B-A67E-B9B0C2EB60D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6EAFC61-5036-4232-64BF-279D3393E84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59BFA05-9F73-43A4-04AB-1D164309B4A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229F5D3-0C87-0F01-B076-C49F64EBE95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9A1A689-703B-CA71-AA91-603C01863D6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A80E20C-9452-0494-97DC-E57F3CE6B55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B88D053-104F-296F-2484-CD12E41BD86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447F482-EA80-BA96-0A70-AE6DC8D046A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F67F07E-A914-FD34-DE0D-C98B4FB8CF9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67A12F3-6885-DC80-1481-2BD4F67AB86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E79C314-645A-E0E9-0323-7C93FB0F34E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6A72D77-07ED-AE5F-4E3F-BAEFC49E48A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6DA6053A-6952-CEB9-479E-6A200063166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75FC050-59E5-5EFB-6140-EEB19DCD613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EC8C617-7629-AA28-6D4D-D1302278649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F7C3CE9-CCF8-FC26-D9F7-7E3C2C75AEF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66967FF-4890-6044-4D76-D4FA3777775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BB4D4DF3-3659-C3E4-2800-D3898AA96E1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B09EEE2-486E-FAD9-A32C-8CDD2EE4FD8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AB297F6-144F-D232-D20D-CA397EB58A9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7179ABC-7FFC-5AAB-444A-294319DE5CE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C7BD13B-0831-7248-DCC7-A8B40348BEE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01C0DB9-F355-4908-864C-93660D0EFA8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B9E44295-C255-1131-2FD8-1ADD3E987CB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0C114C47-A4E8-3BE5-5217-16EF3C808B3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70D69C6-F5A0-4AAB-F84D-66BE457E922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5FF04C1-8306-215A-020E-686D455D970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E649C91-E17C-4723-4FE0-0BEB4B16C42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E1A9520-098C-1F43-D877-CA4AED4BC19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14EE24D-1AEB-2B26-2029-FF6A1E521C8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D8509B2-D722-E0CC-3BD0-9C350BDFA69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2CEEC035-D594-E525-A019-A2996B72AA4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5BB2229-2590-9D25-52C3-3FBFD3A063D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AD06926-9902-CC78-80D9-58278A02FCD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576CE68-510F-BB6A-0EB6-6D09E970E90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100B5CF-519B-0E0F-CB8C-1E998FC4AC3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DD27E4F-0CDC-E566-4A74-4E15ADB7E69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899CD5F-AFB5-994A-151A-C1883EA85F5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158DA7C-9B85-7123-F80F-41BE4F496CDF}"/>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127B2C4-1229-285B-8764-26C7C0BE156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7F83D88-B9AA-920B-7AAE-C4E1F58F38E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0A75400-4BBC-E586-AD51-ABBD6261227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CBD03A0-3121-7D78-0949-A33834229E0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3423F2-049C-2D0B-FB59-869EF2D7A40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A087E5A-289C-D87C-8740-F7E831B45EB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BC5C2D2-96E9-D718-C41D-02D048A196D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A4D66BF-7B1B-9885-06A7-0764B49E0C4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5098671-FAD8-B867-7B7B-8B713DDC0E7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22FBC07-6585-5C75-38C4-2CDD50B915D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830EE38-441A-E4D3-3D74-31DFC198A2E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BF7C301-8163-CDCD-DBA7-F53D6F1D9C8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B58246D-0AAF-7A15-7346-70AC7CE9FA5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4CA4238-DB39-7CA8-38F0-693A0CA4C55F}"/>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C925FBA-4335-19F2-93AF-3D3FE9BE987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B426AE8-3D6F-775C-990B-E5C509E0649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EC79C71-563F-50E9-E11D-10E5ED1F631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3296CFA-3689-7E13-4AB1-FE9D01E6A88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7C86B9-71E4-B2C0-ED2D-4D8242BDBCD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0279479-6BC1-4D66-31EB-0AD041FFB70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6BA8F65-7E88-68B0-CBB4-75646BE011C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C6EDD30-97C1-4B6A-93F3-0EA450CA5E9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6BCCE1B-F777-AE61-80FF-0898EE52B96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E80A6CB6-2BAE-F7ED-3465-032E7DF6555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D243438-4670-CCBE-1EDE-DD503F4184B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60C00D5-9982-0943-BF8D-DBF7003DE1B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E855C14-9A35-BD76-76B4-8FE2F356D44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F48D9D2-DC6D-AC30-0A03-71E1F4ABCDE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B5940A3-2AE1-1860-E6FE-89BD63914DD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76B0CD0-EDDA-7840-BB3A-0B44C887085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72112BA-DD3A-F4EB-B3CD-A47C366EBF8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F38746F-3658-B47B-23BC-00227E20230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670697D-F249-A26E-2224-3BE5E94DD98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0491472-2DC8-89BB-0776-B8C3D57B799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F878039-68AC-94EB-10C6-A3784CC6ABA6}"/>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EC3132A-51AC-A077-1A45-4CC0CCEBEB8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0C461C8-60FC-7E58-1DA9-D393C24B582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4375D66-4A9F-561C-A180-26C7D0DA38B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C5B7445-75FD-420F-BB10-7CC6D366AF9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AB76D14-5831-795F-7050-5C3620CD2A9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1261C0B-1351-502E-DC55-E7D41F1BD1C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D54AFD7-F08A-248F-3BDB-098555699F0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551116D-240D-7C87-7FA0-02BDA414E58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0198759-C25F-1DA9-73BA-3371A0D79FB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EFC917F-526F-DF0D-D9E5-5CDABA32A32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9EC39BE-429E-C49F-BCDE-DB4E6A082F7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E2407BB-2E5F-B8D8-CDCE-EE33C33CA81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5622258-8EA4-1E3E-3A31-C5956460BD2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55D752C-3C74-AE28-DF57-C0EE4D31D6F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4265801-0503-9BD0-4EEB-1C0E276596A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776898F9-D9A2-0A12-A516-5AAC7C0D657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3C01778-E7AE-45FE-2352-2954E992750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6F43BCB-1486-93B4-D908-AC260CB25AC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D449311-BC1E-AB82-D32E-C47E4D6E93E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9CBDC14-1E3F-2518-D873-63A6CA787D2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10148EA-2FA8-0C79-33D4-F82121312C3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63B08D0-0C95-6EE5-594D-5E393C64088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C02AD47-4188-DD44-652F-941EC9C8C26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A404601-5CEA-91C1-5DB2-EB0D49BFD22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8B550E6-77B6-F70A-D5F5-2014689C1E1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64872D7-FC51-7DF6-F5D8-03069472306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754840-05F6-ABD3-374F-1FD1AB9DAFC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6C9F50C-77C4-35F7-06E1-FDB7839DB1A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7F9BBCC-F299-6EC4-4FCB-C19F55F0E03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3BFD90A-9F21-8F6B-C0C4-54E0658DC1F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9C7A3B1-AEA0-4F76-7A3B-4466CC6EF30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2F43D7D-C807-B3CB-D13A-F85A5618775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5FF6479-D27B-59B5-90E7-9A4F0054620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69B5383-AE37-4FCC-FFC5-DCD18E5946E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FCD20D1-1D5C-06AA-FF88-C7217222E11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618FF28-8B58-3E65-22EC-8C920C40B49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C3F5089-BF35-70B6-5260-93A70ABCD11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9E817F7-1444-83C0-9B6F-4E387FF291C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5F28FD6-E8F4-EF48-A55F-70AF704E4EB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049FBB2-C7A9-E52A-E252-CAE76C0FF3E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CCE9ED4-DE73-0F84-DDC5-19A0CFEB8D6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924301F-F847-066B-CB29-F9CD138DEC0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F55CB03-9B7A-715A-DF5A-79C1D385EF7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F7D3CDE-3381-1D4D-6715-7C1408E80B1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41858AE-D64F-6466-D905-26E41172E8B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4E2D777-BEA2-DB8A-8DE8-368043ABC06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272AB9C-CF7B-161C-DAB0-865B16A0D0CD}"/>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4C4B977-E7FC-D959-8B1C-AC99997F270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48AF6AA-9EB1-C943-D0D7-9C8D063C3628}"/>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B9D6A02-AE5C-4FD5-CA0A-92BF05BEA3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13A89EB-42D3-7925-ECFD-1779EB0D38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EEF64D9-4663-3DBC-0432-E3F9B126DE8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2669D8E-9432-B443-4F69-5B2EBFD1429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584D2FA-41D6-B3C0-1630-F1721C1AC31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AF9F689-1C63-8195-7E0C-7F343DA6BA4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75955ECD-9F5A-45A5-9653-BACB51363A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73</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2370FF8D-2647-40C9-A776-827E4DA96A9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46" name="Content Placeholder 256">
            <a:extLst>
              <a:ext uri="{FF2B5EF4-FFF2-40B4-BE49-F238E27FC236}">
                <a16:creationId xmlns:a16="http://schemas.microsoft.com/office/drawing/2014/main" id="{21E7ED3B-1523-4EBD-92FB-1CDB3F8C22F0}"/>
              </a:ext>
            </a:extLst>
          </p:cNvPr>
          <p:cNvSpPr txBox="1">
            <a:spLocks/>
          </p:cNvSpPr>
          <p:nvPr/>
        </p:nvSpPr>
        <p:spPr>
          <a:xfrm>
            <a:off x="838199" y="2223699"/>
            <a:ext cx="10515600" cy="2599751"/>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nSpc>
                <a:spcPct val="107000"/>
              </a:lnSpc>
              <a:spcBef>
                <a:spcPts val="0"/>
              </a:spcBef>
              <a:spcAft>
                <a:spcPts val="1200"/>
              </a:spcAft>
              <a:buNone/>
            </a:pPr>
            <a:r>
              <a:rPr lang="en-US" b="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Service, Duties, and Privileges</a:t>
            </a:r>
          </a:p>
          <a:p>
            <a:pPr marL="0" marR="0" indent="0">
              <a:lnSpc>
                <a:spcPct val="107000"/>
              </a:lnSpc>
              <a:spcBef>
                <a:spcPts val="0"/>
              </a:spcBef>
              <a:spcAft>
                <a:spcPts val="0"/>
              </a:spcAft>
              <a:buNone/>
            </a:pP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Early Voting: </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poll watcher accepted for service at their appointed location may be present at the polling place any time it is open until completion of the securing of any voting equipment used at the polling place that is required to be secured on the close of voting each day.</a:t>
            </a:r>
          </a:p>
        </p:txBody>
      </p:sp>
    </p:spTree>
    <p:extLst>
      <p:ext uri="{BB962C8B-B14F-4D97-AF65-F5344CB8AC3E}">
        <p14:creationId xmlns:p14="http://schemas.microsoft.com/office/powerpoint/2010/main" val="1592361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424F87-5AB4-6C9B-A606-DAE0997F2C7B}"/>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21C66B90-B412-FE0F-5DE6-801DD69C271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grpSp>
        <p:nvGrpSpPr>
          <p:cNvPr id="22" name="Group 21">
            <a:extLst>
              <a:ext uri="{FF2B5EF4-FFF2-40B4-BE49-F238E27FC236}">
                <a16:creationId xmlns:a16="http://schemas.microsoft.com/office/drawing/2014/main" id="{1291F595-0E1F-3264-C913-2EE4BC95DB2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A3689F6-ADB8-C168-902A-7FF767F3E89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9E21122-B32F-EEE4-3005-DA4B946189F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826CCF6-2F82-F247-1CEF-EB0ACDF3D0B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4FADE1F-CC8C-EA15-0C54-B06FD3C3796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EFC0354-9CAD-BB5D-4CE1-AF282B94C41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2486A07-8E82-D0EA-0280-0101361CD80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AA6E5A7-8CDC-2B7A-2729-7FD82DB8CCD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F1FC1F0-5B79-7955-297E-C344AE468C4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C32C222-E6CB-42F5-B792-28836D3ACF1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EF1FD5A-2215-DF85-F444-85046A8E964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2969A3C-6785-FFC6-193A-2651282B942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FBECC49-1403-DABC-275B-B9EA39F259C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5FE6C58-9BD1-F7D2-1D62-4CB19EB3CB9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2EE97B2-721C-E659-4408-90060BDCA9D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01D101A-C492-ABD1-0F27-C4A53223B39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676AB1B-F2BB-8F8D-8AF9-B97ED08ACD3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9A068B6-F56C-77D7-1263-6321ED624E1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5FA5C52-214D-C586-1D99-054FE2924E5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271964D-80DC-A0EC-200A-07D5B393CE5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0250105-0653-8757-40CE-935963A99A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5502A58-5FCD-A64F-038F-0EA477245D3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F2AA84E-74F6-9A6E-EAA6-1B7E7B60FF2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299C649-73BA-8F99-A67A-9CD736DCF55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CB32068-E982-1523-70FF-AFA03D62FF9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AF04754F-EDB7-0F4D-DE77-553B936DE70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425D3F7-1BE0-88B3-66D9-AA970BAC5C8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8DA0CBF-3DDF-87FC-EC15-171AF9CDEAF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501F176-EFD0-907B-E8C2-4E4D62FBB89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DA679C-F6EB-97E5-53A4-DD012BAD405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7E853AC-AEC3-4468-7BBF-9BBF30EBD030}"/>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6DF6166-38C3-4754-5270-9B29C673BDD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C4027CE-814F-37BD-239B-E6C8E4C974D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2412E30F-768E-B134-2FA3-25C6FD0E197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87B09D2-2B24-A600-02C7-BBE75A0BBCD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B14B09F-DE1F-8E3A-2F71-FEA39CF90C0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19831D0-4860-DA40-ED84-7A51FD0AA52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DDEBBE3-2083-5162-7DD7-D0E26668C90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9104FAE-60D9-64F7-323D-A569E74EF19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D0C5C59-7570-71A2-8562-5BC29D885A9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6C66B86-5C12-AA09-68FE-9020DC0C6BF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D6A1CE2-E4C8-C18A-8290-3DADD8AB132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F4DAB47-26DA-6492-38B6-07552B41D1B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DF27A7-A09E-3448-9AB1-5A71237DD7F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1524BB7-12DC-7EA8-329F-50944555245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20171AA-9B9F-9D3E-B26B-03D428C69EC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3D7B141-AFFD-538E-87FC-682833D66FF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D01BCA84-79B1-0DAC-3B24-55942BF02E5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B39421-EC0E-3478-B678-73DFA3E806D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DC45993-AAF8-F931-773A-4B0BE5AD566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01F3427-BFFA-3B95-3ED8-36E86C14F9A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2F8F140-8CBE-0CC2-EF4A-97A9ABF8727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6814F47-2AB2-7D4D-9265-EB1B23D32B4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1B3277D-5BF7-CF79-4D6F-8933FA5C61D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0C5B20C-C431-B9FA-950C-C4AA0DE5D6E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360C17B-49F1-7E7D-7BD3-8E728CB1ED2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D6173EB-E4B9-DFF5-642A-851DC17B5A2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B9D38C7-A8EF-227B-FA78-4E535A07A92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462B339-6D97-D817-3F29-4FC04D5045C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C25CE91-3696-805E-E98C-ECCAF0119CA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39DD9171-7F63-03FE-40D0-0D4B9215AF7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1019E0F-71E1-2077-E9B4-9E58DA127C6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7EF921BD-842C-97C6-9464-88761CD1A11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1911E68-831F-70DB-8AB7-C3B2C01B7E2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0103FB4-FFC3-A6C5-9F51-307D7960C70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9C677BD-F9FC-A82C-48DF-4439BBE3906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DD646B4-3F32-870A-F649-6C0A886A597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B684D08-07DE-6D7E-7F17-BB28C014671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98CB5B1-ABC5-4F2C-AD8D-238C5267A6C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6E389F5-8DF3-5A78-88B2-064B574C655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76124CD-444A-9247-683A-CA8A0D7BAC1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9467B91-67BC-558A-C03A-9D10F8A40C5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9E09CD6-149B-5E0A-53E5-1DD9C83D2B90}"/>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97474E6-D169-DF1B-D189-F157833A30F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257516E-D2D5-0343-0295-870EFE64512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5DE6A2B-44D9-EA0F-56D3-5C822569E48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24D935D-09AD-3665-F5BF-174E06E3DA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982C723-2C5C-3560-3866-FC98307B39D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5717634-A24F-DA9A-D94E-208C3AA584F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CDE02C0-93AD-4F94-0962-785EC88A65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6B73DBD-EBCB-5763-F47B-8E99C98F0EE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36E0605-1039-4701-82C6-F4815B3B586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5C09C3E-11A1-2E6D-C240-3453087D9CA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907721E-8AB9-C2F3-9435-B3434F89AA1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143375A-FBFC-1DA0-4DE2-E1D5DC88D98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BDC4AED-2FC7-6AF0-725E-9149F4CD258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8AB2258-4C33-E4E8-3F2A-7A0AEBFF392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7EB494D3-7DB3-3E9A-8152-EC02C513622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1EA5415-B469-5D5F-B865-61DE39E3CB4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20004789-802A-BFE1-11F6-8F3B688AA61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9FE1D9B-1AB3-EDF6-18ED-672D0B95DFE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A9DCC3-B843-6EDD-27A1-7C29A9B4D4C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8CC00F8-E0D8-7159-CD28-F81E7B77E1A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90C0651-8C69-C4BE-8E5E-B0F4B7521FA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B7C9C60-41C5-4B9D-6617-7B7616393EB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6643560-623E-4E0F-09CC-64A8D860EE8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96D76D5-899C-7CDB-8FAD-718529EAA73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054983F-6088-9CFB-1F29-2892AD1E9E4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870BBAB-F92A-7498-CCA2-222A1E185F3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D7A6306-467C-F44A-BFB5-F0B52DF3EDD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9D1C2F3-52A1-311F-F927-F958C16998E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3DCDBB5E-F471-DC32-01E4-DED255C0B7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0D87A98-0A47-8E8F-18FC-8E3DDB1703E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1727678-29BC-E9DD-9824-8D21DAE6FEC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56B6BD2-929C-9DAB-8FE2-A9ED66A1022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8F5EECC-13FB-9D37-A53A-84DAC7F1FCD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43DD605-7F32-5492-06EE-9B22119D99B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D2E003F-41F3-CDCA-8753-44F121B775F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DAAD8A4-47C6-74F6-A457-D59EA22A078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333AAFE-15F4-DE24-F742-E975705EA61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0B955ED-11FE-127D-C9AC-D7EB8535546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1ACD93C-7B19-CD99-B4CA-F16FD537F2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F325A842-8CDD-4AA9-44A9-18B61DF7B26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2FAE2BC-D684-A763-CB29-43DB092CE14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CB3360-CECE-CF32-2E6F-C9D5754A702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78BEE6F-85D0-DBF5-72BF-443BEC57B0E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C2B20CB-C8D4-9E69-E3EE-FA63FAED9A6C}"/>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8AEB390-7C39-F879-0B39-75CC0F732EA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EE73AF8-E828-1743-C27B-EBABD8DA67F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CD7ACDA-DC34-619A-D3CC-AD84E8BE4D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0BA9AA4-28C6-53D5-07A0-80AEB6FBD78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2233CED-5604-0353-052A-2C75C738CBD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8ECEAF6-2B97-7C56-04A7-F890428E2DB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858FAB3-4A98-0AE7-AA36-14EA3198ACF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7EA0AC9-7EE2-B199-D0AE-3C80AD8E72E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88F81FE-1A9A-FBA4-B826-120EE0BB647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7D272D3-6E1C-1B72-09BA-638A0D27C45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32A6C02-6FF1-6DA7-C99F-E5743664E03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AEC24E2-0F95-1C94-EF82-BED27237F2D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065FCC8-0443-18CE-AAA7-D7F5A7EEFDF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43B8097-2184-AE58-CFF7-DB4154B7C4E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340BEE8-935F-A723-6FE3-D2EEDA1AA0A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323699D-3F2F-97A1-C267-932B87BAA89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97487DD6-9C4C-4C92-8019-A08649E942C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74</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976D390A-6FCE-44DF-A002-30E2D37FFAAF}"/>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46" name="Content Placeholder 256">
            <a:extLst>
              <a:ext uri="{FF2B5EF4-FFF2-40B4-BE49-F238E27FC236}">
                <a16:creationId xmlns:a16="http://schemas.microsoft.com/office/drawing/2014/main" id="{3401D837-879F-40F0-82C7-8EF252C8FBF7}"/>
              </a:ext>
            </a:extLst>
          </p:cNvPr>
          <p:cNvSpPr txBox="1">
            <a:spLocks/>
          </p:cNvSpPr>
          <p:nvPr/>
        </p:nvSpPr>
        <p:spPr>
          <a:xfrm>
            <a:off x="838199" y="2223699"/>
            <a:ext cx="10515600" cy="339009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nSpc>
                <a:spcPct val="107000"/>
              </a:lnSpc>
              <a:spcBef>
                <a:spcPts val="0"/>
              </a:spcBef>
              <a:spcAft>
                <a:spcPts val="1200"/>
              </a:spcAft>
              <a:buNone/>
            </a:pPr>
            <a:r>
              <a:rPr lang="en-US" b="1" kern="1400" dirty="0">
                <a:solidFill>
                  <a:srgbClr val="03244B"/>
                </a:solidFill>
                <a:latin typeface="Calibri" panose="020F0502020204030204" pitchFamily="34" charset="0"/>
                <a:ea typeface="Times New Roman" panose="02020603050405020304" pitchFamily="18" charset="0"/>
                <a:cs typeface="Calibri" panose="020F0502020204030204" pitchFamily="34" charset="0"/>
              </a:rPr>
              <a:t>Service, Duties, and Privileges</a:t>
            </a:r>
          </a:p>
          <a:p>
            <a:pPr marL="0" marR="0" indent="0">
              <a:lnSpc>
                <a:spcPct val="107000"/>
              </a:lnSpc>
              <a:spcBef>
                <a:spcPts val="0"/>
              </a:spcBef>
              <a:spcAft>
                <a:spcPts val="0"/>
              </a:spcAft>
              <a:buNone/>
            </a:pP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Election Day:</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 </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poll watcher accepted for service at their appointed location may be present at the polling place any time after the presiding judge arrives on election day and may remain at the polling place until the presiding judge and clerks complete their duties there. A watcher may serve at the polling place during the hours the watcher chooses, except that if the watcher is present at the polling place when ballots are counted, the watcher may not leave until the counting is complete.</a:t>
            </a:r>
          </a:p>
        </p:txBody>
      </p:sp>
    </p:spTree>
    <p:extLst>
      <p:ext uri="{BB962C8B-B14F-4D97-AF65-F5344CB8AC3E}">
        <p14:creationId xmlns:p14="http://schemas.microsoft.com/office/powerpoint/2010/main" val="108689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8FB72D-C99F-413C-E258-96709F5568BD}"/>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580BFAA4-1A06-B103-259E-4BAE94E38387}"/>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grpSp>
        <p:nvGrpSpPr>
          <p:cNvPr id="22" name="Group 21">
            <a:extLst>
              <a:ext uri="{FF2B5EF4-FFF2-40B4-BE49-F238E27FC236}">
                <a16:creationId xmlns:a16="http://schemas.microsoft.com/office/drawing/2014/main" id="{03750ED4-7731-1878-940C-B2E6FFBDFB4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BFA21B2-F09C-BF06-6A37-DDB6DE85DDE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4629A8F-502F-C624-9C3F-8702E20271C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7D8A5DD-801E-FF23-6A6B-DAEC9D1AFF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AFEFB1F-22F2-E52D-F6DE-D15505931E1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3EA8B1E-0E31-FA08-3FF5-BF476265A0F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72B8268-4474-859C-A84F-EDFB9627BC6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FF394DE-3CFA-537D-2C8E-84BE142EA42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CB2BB88-F74D-3E7E-5C61-593C88C975B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79079780-0B55-3316-9397-DFA4FD2F469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E96A3DB-D5B7-3F32-7D20-04CFC51EBE7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588214B-1016-247A-8819-529D658052D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FFA53CB6-113F-5B69-CE72-884BAFB5B58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00C5A62-833E-2510-DD7C-DFFF2F44A35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4BD9A07-3EFE-5E00-5C8E-9C0F5AAE1CB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E8A5966-2309-CA3E-2756-768405FB345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22CDCFD-AC7A-D567-17B8-A34DDD42EA0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9CE8913-889C-4952-89EF-1BA6A469B09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B4EFE0D-949E-1AEA-3F43-069E6A8DDA9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F0A1E69-DB8D-1DBB-55E6-F6BAAA6CCD0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57A1020-737C-7D71-659C-58F76CB93F3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920F3D0-D2C3-8C2B-56F2-96A7CB7C6ED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3943719-CC0E-F8A2-9232-254F5B1D1FD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5355E4F-E3FF-5E89-0133-848B0AA43BA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C6833E1-FD55-862F-8111-51B0AB97CBC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68C4E10-B732-DBDC-E33F-CA4993BDE30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D981AFA-F29C-EE6F-B750-BE0F1E30787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B24CDA2-8B41-4E08-316A-E08B4E2F585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1D10E39-0CC8-9206-FCC1-27FFBB1AE47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850E6A-902E-6E4F-D2A6-762970A455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5972FDB-2A63-6389-C45E-D994CF7AD92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3D94AD2-C718-5EB1-B967-A35FDB4955D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414BC06-D8DE-B567-FABB-CED23E018B22}"/>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D7B49F0-1FE3-7F91-8CA9-2246CB899F0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2BEC002-6A70-2011-0F4F-327E6F5804A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FBDFEF7-4498-F7A4-F240-FA0C3CA1CD4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F3E975C-63E7-C68A-987F-01211D355B6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B70F067-55B1-C696-3221-D0BEE56348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7231149-6A82-F97E-468A-23160582477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0FA0227-EFF2-319E-A62A-C9F3F302D68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653C4B4E-EED8-96D2-EBC3-61832FEBDE2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277E8EF-FD49-C3D9-3B41-9F6C88EDD0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60E392E-601C-5FEC-B5E5-D620967F155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F881FA4-B95B-6B73-BA48-A4F92049F35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0EAA56F-41C8-6202-6FED-953C8F292D5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DAE815C-74BD-848F-CC37-390376CDFEE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6B8CA4B-D65E-E589-9BE9-58CA246330C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F9B3C50-35DA-9A80-E310-6028D3FE74C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64C2855-D224-AA83-1527-21C29694D92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BF2884B-9E02-BD4B-F9D4-6D8BF16894C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042B1EF-D565-FAF8-5D46-139581F6A28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D2F5679-AC7C-756A-C4AD-62AA81AC71F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488F3DD-7B56-2393-D726-FC077ED5F09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BD52A46-2EA2-C805-2B6C-37AE159C98C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E7F4427-793B-2CAD-0065-2630EF87897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02675C9-FC44-04D9-2258-4130E01F77B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D9E85BF-B877-0746-BA03-34E8F5155D3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4A7B26C-5787-09B9-5722-28C7B95D386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58D7856-B7E7-C4CE-FF8C-43F13A20567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53DE2B1-37ED-0F95-5568-E2451C9685A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4C33389-A910-6932-45E7-3685BE5D8B1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5430A37-5610-CE78-6D52-2FE9C92612C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DE489D0-4118-0704-3782-0781303536F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828C1B7-967D-EEF3-B269-E7B8E334FAF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EAB77097-605E-240F-0494-D9C3FA6E4E3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1772D37-8DE8-102A-D0FB-797C46D8C84F}"/>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D3E0F05-0513-EA8F-3861-65C54C99A34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F52CBF84-220C-A113-42A8-281996D5E3D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40039E4-294A-815D-5C55-A7DA36D7A9FA}"/>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C389860-EFB4-C418-38D6-8EAF03CDA47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9963006-75D7-A286-1B05-A20940BA982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9C6ECEB-21B7-584E-5F4D-B435919C09B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0BB2883-10D3-2804-7FB2-DF2C6C63115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968B399-0D1A-BAF6-FF1F-9CAD0DE4FB0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C772EB8-ECD4-9A14-FEDB-6D280DA1561B}"/>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7B1CA41-8E84-698F-CF62-1252B481916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14D6FDA-E484-5331-601F-6B6C0AA6885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A8D87AB-17DE-7901-D364-165F253405F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DC6C17C-1F75-BCB6-AF99-70BB3A112E9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54212E7-DD21-1E07-FCD0-3961885EEED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F8298B7-DE18-570D-76F2-7FAC28D95B1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5377066-EBA9-EA12-8D81-24ACA106F2D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5CB1F09-696C-18D0-7A43-158AF62ECC5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E5DDC07-C74F-719E-81AF-D87BF45831D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5DF3C7A-D126-9F42-B62D-49A9CE7740C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39374A4-78F7-5ED5-34CC-281695CFD14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6ACA079-B88D-48E0-7C2F-644E18C38A4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CC46631-DE8E-27C6-E454-654D0AAEB7C0}"/>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EE52AB4-325E-838D-3D6E-2F383F8A5BB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BF36D03-52D3-9C4E-0905-2E7F841C775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FBE3F95-6D98-4A97-A841-0ECFEE89C09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0FDC894-6037-FCF9-1F35-00A51CE11B5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3693AB6-D342-D1B2-0123-25DF1CF8C25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AA03AF7-F94E-9D3F-3E63-6EA401A59B4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765B2C7-9C9B-0B63-27BC-291E21D987E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E36D729-A49F-A07D-A372-5B0E17D376E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ECB5155-4E29-EB0F-C049-29CA5BB8B97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CCC9159-4981-5B0D-A212-E2D62318612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B2E92C2-828C-4F9F-AC92-DB3565A97C9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8E239AF-911B-258B-07EF-8950A04611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413A363-EEE6-5C3E-DA24-BB8E8F1531F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34F64CC7-C5F9-486D-2A81-6EE0947DA7D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4BDF077-BD9C-5079-D1BA-DA7F32C98D6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B164EE3-720B-AB0D-4079-9247830731E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9D0C027-34CC-D336-0777-81CDF094CA1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0CCF98DF-DA22-1CBE-16B0-86776333939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75F26B8-D3DD-1BF3-BE82-CA8C8EB456A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16122FC-59DF-81F2-81E5-4051D24314E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339A69-9D5F-0CAC-1001-93D17BD28A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DB5B260-4709-3898-E65F-F0141344073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671B0030-DA39-8532-C6C4-6196FBA9CDF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7B83264-1564-161E-939B-BADD533E3A1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E7E3B56-935F-9A94-B296-D94E2E6EF46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2D594E7-B8EC-2738-DD99-EFBF4817009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32A2747-F104-E7EF-4714-C52CE5F2897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3D5CBB6-69A5-3F2B-A2B1-EE1075343E1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4B64D7D-3AB7-3434-B13A-100206E55A9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44D7838-A6B7-40A6-123C-112EC692166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1E471E9-FD96-F97C-1F0D-95F695F29D9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D33657F-8384-AE88-5EF5-2177A0E008B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B72F538-0BD0-161B-B088-8828298C315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B843387-28F6-B880-31FB-2B0AC312922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45E40F5-90C2-148E-D77C-4E71F4D535B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46CDAE8-4FCE-2C24-8B99-25C068A9A3C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E6CBEBC-8CBD-EDC5-FD47-446FA1D0E09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1EB8FFD-6F77-12C5-3598-F889954C246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0E1ACA3-1912-18ED-11BF-84804F8EFEE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2E33854-196C-09CE-7FB1-FE68D67B545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EC28D3A-C986-2B0B-49D4-188F5EC3198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3AC8AD4-625D-5DE2-BE7D-4CB115A56E0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1B8CE71-FD71-D900-BC95-466FD6BE821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BFC5780-1EE6-B8E0-EAF3-2AFAE9EA412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6BD46B9-0791-B8D7-6D85-7D0B4F16245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135" name="Table 134">
            <a:extLst>
              <a:ext uri="{FF2B5EF4-FFF2-40B4-BE49-F238E27FC236}">
                <a16:creationId xmlns:a16="http://schemas.microsoft.com/office/drawing/2014/main" id="{DEA7A49C-6C72-FF7A-97AA-629478C67BC9}"/>
              </a:ext>
            </a:extLst>
          </p:cNvPr>
          <p:cNvGraphicFramePr>
            <a:graphicFrameLocks noGrp="1"/>
          </p:cNvGraphicFramePr>
          <p:nvPr>
            <p:extLst>
              <p:ext uri="{D42A27DB-BD31-4B8C-83A1-F6EECF244321}">
                <p14:modId xmlns:p14="http://schemas.microsoft.com/office/powerpoint/2010/main" val="646555007"/>
              </p:ext>
            </p:extLst>
          </p:nvPr>
        </p:nvGraphicFramePr>
        <p:xfrm>
          <a:off x="681605" y="2084920"/>
          <a:ext cx="10672193" cy="4269488"/>
        </p:xfrm>
        <a:graphic>
          <a:graphicData uri="http://schemas.openxmlformats.org/drawingml/2006/table">
            <a:tbl>
              <a:tblPr firstRow="1" bandRow="1"/>
              <a:tblGrid>
                <a:gridCol w="3551167">
                  <a:extLst>
                    <a:ext uri="{9D8B030D-6E8A-4147-A177-3AD203B41FA5}">
                      <a16:colId xmlns:a16="http://schemas.microsoft.com/office/drawing/2014/main" val="3394173726"/>
                    </a:ext>
                  </a:extLst>
                </a:gridCol>
                <a:gridCol w="3560513">
                  <a:extLst>
                    <a:ext uri="{9D8B030D-6E8A-4147-A177-3AD203B41FA5}">
                      <a16:colId xmlns:a16="http://schemas.microsoft.com/office/drawing/2014/main" val="4037425173"/>
                    </a:ext>
                  </a:extLst>
                </a:gridCol>
                <a:gridCol w="3560513">
                  <a:extLst>
                    <a:ext uri="{9D8B030D-6E8A-4147-A177-3AD203B41FA5}">
                      <a16:colId xmlns:a16="http://schemas.microsoft.com/office/drawing/2014/main" val="3544862381"/>
                    </a:ext>
                  </a:extLst>
                </a:gridCol>
              </a:tblGrid>
              <a:tr h="274320">
                <a:tc>
                  <a:txBody>
                    <a:bodyPr/>
                    <a:lstStyle/>
                    <a:p>
                      <a:pPr marL="0" marR="0" algn="ctr">
                        <a:lnSpc>
                          <a:spcPct val="107000"/>
                        </a:lnSpc>
                        <a:spcBef>
                          <a:spcPts val="0"/>
                        </a:spcBef>
                        <a:spcAft>
                          <a:spcPts val="0"/>
                        </a:spcAft>
                      </a:pPr>
                      <a:r>
                        <a:rPr lang="en-US"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A Poll Watcher Must</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07000"/>
                        </a:lnSpc>
                        <a:spcBef>
                          <a:spcPts val="0"/>
                        </a:spcBef>
                        <a:spcAft>
                          <a:spcPts val="0"/>
                        </a:spcAft>
                      </a:pPr>
                      <a:r>
                        <a:rPr lang="en-US"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A Poll Watcher May</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FFC000"/>
                    </a:solidFill>
                  </a:tcPr>
                </a:tc>
                <a:tc>
                  <a:txBody>
                    <a:bodyPr/>
                    <a:lstStyle/>
                    <a:p>
                      <a:pPr marL="0" marR="0" algn="ctr">
                        <a:lnSpc>
                          <a:spcPct val="107000"/>
                        </a:lnSpc>
                        <a:spcBef>
                          <a:spcPts val="0"/>
                        </a:spcBef>
                        <a:spcAft>
                          <a:spcPts val="0"/>
                        </a:spcAft>
                      </a:pPr>
                      <a:r>
                        <a:rPr lang="en-US"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A Poll Watcher May Not</a:t>
                      </a:r>
                      <a:endPar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FF8787"/>
                    </a:solidFill>
                  </a:tcPr>
                </a:tc>
                <a:extLst>
                  <a:ext uri="{0D108BD9-81ED-4DB2-BD59-A6C34878D82A}">
                    <a16:rowId xmlns:a16="http://schemas.microsoft.com/office/drawing/2014/main" val="2348118520"/>
                  </a:ext>
                </a:extLst>
              </a:tr>
              <a:tr h="312983">
                <a:tc rowSpan="2">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Present a certificate of appointment and certificate of completion of poll watcher training administered by the Secretary of State.</a:t>
                      </a:r>
                    </a:p>
                  </a:txBody>
                  <a:tcPr marL="58684" marR="5868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Take written notes while on duty and, if present, sign zero tapes and ballot box seal logs as processed.</a:t>
                      </a:r>
                      <a:endPar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375">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Challenge a voter’s right to be at or vote at the polling place.</a:t>
                      </a:r>
                    </a:p>
                  </a:txBody>
                  <a:tcPr marL="58684" marR="5868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71507783"/>
                  </a:ext>
                </a:extLst>
              </a:tr>
              <a:tr h="457200">
                <a:tc vMerge="1">
                  <a:txBody>
                    <a:bodyPr/>
                    <a:lstStyle/>
                    <a:p>
                      <a:endParaRPr lang="en-US"/>
                    </a:p>
                  </a:txBody>
                  <a:tcPr/>
                </a:tc>
                <a:tc vMerge="1">
                  <a:txBody>
                    <a:bodyPr/>
                    <a:lstStyle/>
                    <a:p>
                      <a:endParaRPr lang="en-US"/>
                    </a:p>
                  </a:txBody>
                  <a:tcPr/>
                </a:tc>
                <a:tc>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Talk with </a:t>
                      </a:r>
                      <a:r>
                        <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375"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election officers</a:t>
                      </a:r>
                      <a:r>
                        <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375"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except</a:t>
                      </a:r>
                      <a:r>
                        <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to identify </a:t>
                      </a:r>
                      <a:r>
                        <a:rPr lang="en-US" sz="1375"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 any observed irregularity or violation of the law.</a:t>
                      </a:r>
                      <a:endPar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71913490"/>
                  </a:ext>
                </a:extLst>
              </a:tr>
              <a:tr h="607220">
                <a:tc>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Turn off any recording device while serving as a poll watcher.</a:t>
                      </a:r>
                      <a:endPar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Sit or stand near enough to see and hear the election officers conducting the observed activity.  </a:t>
                      </a:r>
                      <a:endPar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Be present at the voting station when a voter is preparing his or her ballot or is being assisted by a person of the voter’s choice.</a:t>
                      </a:r>
                      <a:endPar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84954543"/>
                  </a:ext>
                </a:extLst>
              </a:tr>
              <a:tr h="607220">
                <a:tc>
                  <a:txBody>
                    <a:bodyPr/>
                    <a:lstStyle/>
                    <a:p>
                      <a:pPr marL="0" marR="0" algn="just">
                        <a:lnSpc>
                          <a:spcPct val="107000"/>
                        </a:lnSpc>
                        <a:spcBef>
                          <a:spcPts val="0"/>
                        </a:spcBef>
                        <a:spcAft>
                          <a:spcPts val="0"/>
                        </a:spcAft>
                      </a:pPr>
                      <a:r>
                        <a:rPr lang="en-US" sz="1375">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Wear identification provided by the election judge while serving in the polling place.</a:t>
                      </a:r>
                    </a:p>
                  </a:txBody>
                  <a:tcPr marL="58684" marR="5868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Be present at the voting station when a voter is being assisted by  election officers.</a:t>
                      </a:r>
                      <a:endPar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Be present at the voting station when a voter is preparing his or her ballot or is being assisted by a person of the voter’s choice.</a:t>
                      </a:r>
                      <a:endPar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17991482"/>
                  </a:ext>
                </a:extLst>
              </a:tr>
              <a:tr h="640080">
                <a:tc>
                  <a:txBody>
                    <a:bodyPr/>
                    <a:lstStyle/>
                    <a:p>
                      <a:pPr marL="0" marR="0" algn="just">
                        <a:lnSpc>
                          <a:spcPct val="107000"/>
                        </a:lnSpc>
                        <a:spcBef>
                          <a:spcPts val="0"/>
                        </a:spcBef>
                        <a:spcAft>
                          <a:spcPts val="0"/>
                        </a:spcAft>
                      </a:pPr>
                      <a:r>
                        <a:rPr lang="en-US" sz="1375">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Be permitted to inspect the returns and other records prepared by the election officers at the location at which the watcher is serving.</a:t>
                      </a:r>
                      <a:endParaRPr lang="en-US" sz="1375">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Sit or stand near enough to any member of the counting team to verify that the ballots are read correctly and/or that they are tallied correctly.</a:t>
                      </a:r>
                      <a:endPar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Indicate by sign, symbol, word, or writing to any voter how he or she should or should not vote.</a:t>
                      </a:r>
                    </a:p>
                  </a:txBody>
                  <a:tcPr marL="58684" marR="5868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99478747"/>
                  </a:ext>
                </a:extLst>
              </a:tr>
              <a:tr h="1097280">
                <a:tc>
                  <a:txBody>
                    <a:bodyPr/>
                    <a:lstStyle/>
                    <a:p>
                      <a:pPr marL="0" marR="0" algn="just">
                        <a:lnSpc>
                          <a:spcPct val="107000"/>
                        </a:lnSpc>
                        <a:spcBef>
                          <a:spcPts val="0"/>
                        </a:spcBef>
                        <a:spcAft>
                          <a:spcPts val="0"/>
                        </a:spcAft>
                      </a:pPr>
                      <a:r>
                        <a:rPr lang="en-US" sz="1375">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Be permitted</a:t>
                      </a:r>
                      <a:r>
                        <a:rPr lang="en-US" sz="1375">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to observe all election activities, including  transferring and sealing media sticks  from the voting system equipment.</a:t>
                      </a:r>
                    </a:p>
                  </a:txBody>
                  <a:tcPr marL="58684" marR="5868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Follow the transfer of election materials from the polling place at which the watcher was accepted to a regional tabulating center, the central counting station, or any other location designated to process election materials.</a:t>
                      </a:r>
                      <a:endPar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375"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Be denied free movement where election activity is occurring within the polling place at which the watcher is serving.</a:t>
                      </a:r>
                      <a:endParaRPr lang="en-US" sz="13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8684" marR="5868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653295137"/>
                  </a:ext>
                </a:extLst>
              </a:tr>
            </a:tbl>
          </a:graphicData>
        </a:graphic>
      </p:graphicFrame>
      <p:sp>
        <p:nvSpPr>
          <p:cNvPr id="136" name="Rectangle 4">
            <a:extLst>
              <a:ext uri="{FF2B5EF4-FFF2-40B4-BE49-F238E27FC236}">
                <a16:creationId xmlns:a16="http://schemas.microsoft.com/office/drawing/2014/main" id="{5667C454-7616-201C-89FE-0156C95D8B3F}"/>
              </a:ext>
            </a:extLst>
          </p:cNvPr>
          <p:cNvSpPr>
            <a:spLocks noChangeArrowheads="1"/>
          </p:cNvSpPr>
          <p:nvPr/>
        </p:nvSpPr>
        <p:spPr bwMode="auto">
          <a:xfrm>
            <a:off x="1614042" y="2023959"/>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1" name="Slide Number Placeholder 3">
            <a:extLst>
              <a:ext uri="{FF2B5EF4-FFF2-40B4-BE49-F238E27FC236}">
                <a16:creationId xmlns:a16="http://schemas.microsoft.com/office/drawing/2014/main" id="{C8A30C8F-A371-4320-97C1-B065E61E614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75</a:t>
            </a:fld>
            <a:endParaRPr lang="en-US" dirty="0">
              <a:solidFill>
                <a:schemeClr val="tx1"/>
              </a:solidFill>
              <a:latin typeface="Calibri" panose="020F0502020204030204"/>
            </a:endParaRPr>
          </a:p>
        </p:txBody>
      </p:sp>
      <p:sp>
        <p:nvSpPr>
          <p:cNvPr id="144" name="Title 2">
            <a:extLst>
              <a:ext uri="{FF2B5EF4-FFF2-40B4-BE49-F238E27FC236}">
                <a16:creationId xmlns:a16="http://schemas.microsoft.com/office/drawing/2014/main" id="{0AD3E729-86A7-4B2B-B263-6061254A172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Tree>
    <p:extLst>
      <p:ext uri="{BB962C8B-B14F-4D97-AF65-F5344CB8AC3E}">
        <p14:creationId xmlns:p14="http://schemas.microsoft.com/office/powerpoint/2010/main" val="3590881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6ACE19-6C2D-9372-EEB9-CD58251528A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BC53E5C7-AD7F-F9D0-099B-A9BD1B029FC2}"/>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3.2D</a:t>
            </a:r>
          </a:p>
        </p:txBody>
      </p:sp>
      <p:grpSp>
        <p:nvGrpSpPr>
          <p:cNvPr id="22" name="Group 21">
            <a:extLst>
              <a:ext uri="{FF2B5EF4-FFF2-40B4-BE49-F238E27FC236}">
                <a16:creationId xmlns:a16="http://schemas.microsoft.com/office/drawing/2014/main" id="{185E69C7-24B8-3D70-8623-5CC5754AD96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1098CA9-067A-EDF9-76B3-8FE6EB9A766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54D10FB-D33B-733A-4F1A-3314BFB9D7E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44279B1-17B1-81CC-40FC-F3BC932D379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FFA22C5-8F61-F6EC-9742-56D1731061D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18F749E9-8985-705D-E4D5-D29C5DFF1E7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B7C226F-52FE-DEAF-6FEA-476C7F11CBB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B181F22-3A35-6656-F730-622E38B971C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CCCB9F0-05AC-41AF-8F02-7DC7721BF5B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AB71E36-73D5-6B3B-6C07-D2AF610F94C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C30A14A5-7562-3408-4B75-5294A0932B1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519EDDA-1D80-9DBF-EE97-58248F9B509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F57437D-2173-5444-D84D-22DF8CB440A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1F66B55-30BC-F9A8-4777-1A1188EB321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7BD45FB-6C3D-3557-2CA3-A299BAF0E54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B111D36-FACA-0A5B-E34C-DD08D6BB73E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DD86220C-D32F-3A91-39AA-02F3AC2C0D5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30E4102-2E00-FD29-C1DF-B9A260D651A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C1E4033-AC99-5525-2339-763F91EAA70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8D008105-EA1B-C921-289A-4667DE69058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B151B3D-0075-AA03-D388-8189B264517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9C3C267-708B-11A2-F194-6AB7C65CF98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E110346-C6FA-935A-155F-F88D764BCE9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B442C9A-92FA-78A1-CEEB-AAB04E0FDD3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4544BE5-DF6D-4C0F-6AFA-1E8622E935A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AC9AC5A-A0C6-FE2C-B200-9DF5C1B2224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51BFE8CF-CD2D-C7CC-5351-2D558BFB6CD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3861158-6F7A-3BD5-6E5F-EDE9C515031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785CC61-54D1-D27B-97F0-432E941B93E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10D88EE-7E61-63C8-57B5-1A967EAF6BC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6A0902A-FDB4-1F9A-9F4B-C2CE1BFC1C05}"/>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176B84E-EC2E-2066-B832-F8EF1CAA12B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962A815-2FFB-354A-4E31-B93F17433A0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04FE145-7C2A-AEE3-CCCD-72BC72CDA8B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4417E56-8463-423E-635F-3A77EE8F8A94}"/>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BBFC5AC-11E1-347E-A9C9-3BE6D222A76B}"/>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EA9C4611-0D6C-E101-AF99-25FB1739BDE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4A5E16E-4634-D8F9-9BB8-B513048BA8E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E072D50-F047-D0C6-B676-0073F83798C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03B1166-A82F-3932-6F54-0AA8843D688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14016B3-9C0C-1E9F-ED4F-2DED564BE95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4D946B4-3EF7-FFDA-34E9-A271B86DD28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0F90133-25B3-66C5-6F0A-680E6CE535D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8767DCF-34B7-24C9-312E-1DDF6B63640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56B92F3-065E-4E3A-7ADB-942CB578B15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E206E10-3779-47BC-72F1-5A23C65E7A4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AE09F24-2075-E524-DB73-733BA747FB9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2FEC83F-01EF-CED3-7E2E-F58E75182CA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C20D265-28F5-F5FB-7B31-881A1D62866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E653EDF-1D80-D77F-4E36-F85108C63F0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BD46E3A-B7EB-BB9C-BB18-20D4964654C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D7D531F-EB0C-7E94-21F2-C5E6FBAF540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D2B13BC-AC0F-1314-A578-4C696C83525C}"/>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42FB3EE-0256-DDC5-6620-A0905DE0B68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49DD401-B51B-D6DA-7BAC-CCBC1916E92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298B6FB-5DE4-57A0-BB8F-B45D1304F88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2374D92-2970-69F6-2FB6-E7BB5E97FF0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DA1C985-F52C-E4A6-03A2-3647A35EEFC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C66373A-1826-EF1F-854D-495EEF28B8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63EC5CF-2D5E-5560-5C24-A01939790A2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4D636F25-3046-C3EA-15DA-16D278D49B8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8CBE5EB-C78E-6413-2188-8DC2A419257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6802B9A-72AC-0A37-378F-803E3EF2060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109027-5ABF-183D-09F1-64C4F2ABA02B}"/>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0972EAA-EC95-3D9F-975F-00B77D32153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5C63147-A49E-6C0B-47A4-E8E127631D9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8A2FB10B-944B-38D2-C85A-C347752D083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B97495A-444C-70E6-E00B-5ECC717768F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958BD6D-D139-BF0D-85C0-CE5C4A03CA9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09D09B4-F6AD-DC7E-42DA-433780FCD46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5DDEB05-2E52-CBE5-9F1D-D08214AD698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51F2A71-E360-90FC-8D03-BE2EF96ADAB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5417E4A-08FC-6C78-0F27-69784AB05AE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4381CA6-C2F1-BD45-DA80-8D9DDB4A12D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3A00CC9-C778-E020-4AAF-E7F95771E9E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148D71C1-9637-372C-A147-64BDFA556E7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6D29E46-6070-D7EF-B87F-425D9703098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EFA7BB1-7446-473C-E3EF-890FCF9FA3C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F09869F-2441-944E-456C-76F82AD209A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654C1F6-CE66-2151-45F7-3113F5FE02C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7DD407D-8CC3-CCD8-D674-4FCEDE67287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36B7BE7-547A-13E9-074D-7AE5AEC35F3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E781EE9-11C4-F869-A77D-50B15EF50D9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2ACDC90-46A1-783E-39B6-E5D4C5E04C9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B7BEC32-C0C2-70A9-8FB9-37F6D49A1B6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E0642D7-E845-0907-70ED-79300EAA34E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703382-00BA-B2AA-6DD0-51704C4135B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7534BEB5-A321-4662-EEE6-9DABEDE8D00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C6A7C53-1824-8C8B-A7FC-272F446CA04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DA5F3EB-A643-8C2D-3EC4-E78EF7BD098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70A5877-0F9D-0940-5103-0D8E0DBED93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2745983-57AE-2412-DCC7-FF505AA19BF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5275FF6-CE28-C3F5-3932-3BBE517C5FD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4A74B89-9598-98A2-1466-A145162E3E3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86DF2A4-EE56-E0E9-6C2B-EEB400C012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408B025-4950-D646-DB98-61796A1BCAC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EE93F32-416C-7843-A1A0-DBCE43990A7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81407E7-A0B4-5FF4-0203-A0A0D76A8CD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B6CA800-91D1-DEC7-0B92-DCBBFCE0EAD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C53EF5C-B974-9965-CA75-FC3A22E1597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DA7C125-F960-532F-58B7-E8227CE48FA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3AB141E4-98B8-E649-8E78-095BC946FD5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8275D03-F68A-2467-A69D-018E3E9605E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75F484B4-3420-6973-D067-94A8364E47F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E305705-3938-1874-867D-82483045DEF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2E904A5-A615-ECBC-EB7B-83BA65E8BAC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BE1B842-BB0C-BE2B-7D57-804814054CA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C6428C4-8821-92DF-ED9B-87417696003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FF60378-8222-F41C-6E2D-FB33E15A67B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8016686-27D4-4EA0-583D-5EFB987AAD9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CCEB8A7-21B6-9DDB-02E5-C722D8E1A2D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CB7775B-9211-3F07-4EBC-EFE842D27A6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F684E46A-AF44-5BF9-DC7B-D98B6B87CBC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603C6DC-FF60-41F7-40F6-188BED4AD5E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7D020D9-0C01-9AC6-0C5B-FE9C90ECA1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3D277E2-3820-E818-2B8D-085FA210DA7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9BC5959-CE88-E695-BC26-76C5744F7B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C6B7EC8-AFEF-11BF-BD78-34B14F462DC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A738404-D856-18C9-10B7-A2584FAB622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10E019E-8E02-B022-DDEE-0D20FD0EC08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48B6060-2454-E3A2-5C85-549C34180D0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5250E79-AF54-EBC7-8678-3DEFDA696AB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D568640-EB09-7BB1-2601-14CC04C4398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A4E736-B0D7-51E9-B66E-516138E06C7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267D43A-05AF-8FF3-A2DA-EFE4CED311A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C934CB2-B7B7-E4A4-4AF8-86FC66B9ED0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C39EEC9-AAAD-D52A-B952-BE39892CF7F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71B6440-2789-F87A-F03C-6C3D34E17CF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8DAD61D-C214-4A3C-4543-B3E274F53C4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E38E65-2781-ED9D-402C-F8F2B069FC4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449C303-B41A-E9E7-1A4D-E2AC0463070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A816939-AFB9-B958-B9C7-7F2BF195AB4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6A980F9-7FF9-E65F-05A8-24FD11E4C20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150" name="Group 149">
            <a:extLst>
              <a:ext uri="{FF2B5EF4-FFF2-40B4-BE49-F238E27FC236}">
                <a16:creationId xmlns:a16="http://schemas.microsoft.com/office/drawing/2014/main" id="{094E33AD-6386-17F9-91FA-F29406415F6C}"/>
              </a:ext>
            </a:extLst>
          </p:cNvPr>
          <p:cNvGrpSpPr/>
          <p:nvPr/>
        </p:nvGrpSpPr>
        <p:grpSpPr>
          <a:xfrm>
            <a:off x="7103610" y="3097662"/>
            <a:ext cx="4507785" cy="3092449"/>
            <a:chOff x="0" y="0"/>
            <a:chExt cx="4527898" cy="2807000"/>
          </a:xfrm>
        </p:grpSpPr>
        <p:pic>
          <p:nvPicPr>
            <p:cNvPr id="151" name="Picture 150">
              <a:extLst>
                <a:ext uri="{FF2B5EF4-FFF2-40B4-BE49-F238E27FC236}">
                  <a16:creationId xmlns:a16="http://schemas.microsoft.com/office/drawing/2014/main" id="{20812A97-76F0-DE2A-5F1B-BE00F38D146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00996" y="0"/>
              <a:ext cx="1515110" cy="2505075"/>
            </a:xfrm>
            <a:prstGeom prst="rect">
              <a:avLst/>
            </a:prstGeom>
            <a:ln>
              <a:solidFill>
                <a:schemeClr val="tx1"/>
              </a:solidFill>
            </a:ln>
            <a:effectLst>
              <a:outerShdw blurRad="50800" dist="38100" dir="2700000" algn="tl" rotWithShape="0">
                <a:prstClr val="black">
                  <a:alpha val="40000"/>
                </a:prstClr>
              </a:outerShdw>
            </a:effectLst>
          </p:spPr>
        </p:pic>
        <p:pic>
          <p:nvPicPr>
            <p:cNvPr id="152" name="Picture 151">
              <a:extLst>
                <a:ext uri="{FF2B5EF4-FFF2-40B4-BE49-F238E27FC236}">
                  <a16:creationId xmlns:a16="http://schemas.microsoft.com/office/drawing/2014/main" id="{6F020AEB-8BB6-214A-0AEC-42249216298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84617">
              <a:off x="0" y="301925"/>
              <a:ext cx="1511300" cy="2505075"/>
            </a:xfrm>
            <a:prstGeom prst="rect">
              <a:avLst/>
            </a:prstGeom>
            <a:ln>
              <a:solidFill>
                <a:schemeClr val="tx1"/>
              </a:solidFill>
            </a:ln>
            <a:effectLst>
              <a:outerShdw blurRad="50800" dist="38100" dir="2700000" algn="tl" rotWithShape="0">
                <a:prstClr val="black">
                  <a:alpha val="40000"/>
                </a:prstClr>
              </a:outerShdw>
            </a:effectLst>
          </p:spPr>
        </p:pic>
        <p:pic>
          <p:nvPicPr>
            <p:cNvPr id="153" name="Picture 152">
              <a:extLst>
                <a:ext uri="{FF2B5EF4-FFF2-40B4-BE49-F238E27FC236}">
                  <a16:creationId xmlns:a16="http://schemas.microsoft.com/office/drawing/2014/main" id="{262B19AF-650F-A05A-D7B8-7179A2F5F71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494037">
              <a:off x="3001993" y="301925"/>
              <a:ext cx="1525905" cy="2505075"/>
            </a:xfrm>
            <a:prstGeom prst="rect">
              <a:avLst/>
            </a:prstGeom>
            <a:ln>
              <a:solidFill>
                <a:schemeClr val="tx1"/>
              </a:solidFill>
            </a:ln>
            <a:effectLst>
              <a:outerShdw blurRad="50800" dist="38100" dir="2700000" algn="tl" rotWithShape="0">
                <a:prstClr val="black">
                  <a:alpha val="40000"/>
                </a:prstClr>
              </a:outerShdw>
            </a:effectLst>
          </p:spPr>
        </p:pic>
      </p:grpSp>
      <p:sp>
        <p:nvSpPr>
          <p:cNvPr id="145" name="Slide Number Placeholder 3">
            <a:extLst>
              <a:ext uri="{FF2B5EF4-FFF2-40B4-BE49-F238E27FC236}">
                <a16:creationId xmlns:a16="http://schemas.microsoft.com/office/drawing/2014/main" id="{565F6CA9-C621-45DE-AACC-52DF3D7D151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76</a:t>
            </a:fld>
            <a:endParaRPr lang="en-US" dirty="0">
              <a:solidFill>
                <a:schemeClr val="tx1"/>
              </a:solidFill>
              <a:latin typeface="Calibri" panose="020F0502020204030204"/>
            </a:endParaRPr>
          </a:p>
        </p:txBody>
      </p:sp>
      <p:sp>
        <p:nvSpPr>
          <p:cNvPr id="146" name="Title 2">
            <a:extLst>
              <a:ext uri="{FF2B5EF4-FFF2-40B4-BE49-F238E27FC236}">
                <a16:creationId xmlns:a16="http://schemas.microsoft.com/office/drawing/2014/main" id="{AC281167-8BBE-4867-8E80-7501397604E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Poll Watchers</a:t>
            </a:r>
          </a:p>
        </p:txBody>
      </p:sp>
      <p:sp>
        <p:nvSpPr>
          <p:cNvPr id="147" name="Content Placeholder 256">
            <a:extLst>
              <a:ext uri="{FF2B5EF4-FFF2-40B4-BE49-F238E27FC236}">
                <a16:creationId xmlns:a16="http://schemas.microsoft.com/office/drawing/2014/main" id="{F270E205-978C-4901-9A6D-38430FCBC2B0}"/>
              </a:ext>
            </a:extLst>
          </p:cNvPr>
          <p:cNvSpPr txBox="1">
            <a:spLocks/>
          </p:cNvSpPr>
          <p:nvPr/>
        </p:nvSpPr>
        <p:spPr>
          <a:xfrm>
            <a:off x="838199" y="2223699"/>
            <a:ext cx="10515600"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The following information sheets are available on the Secretary of State’s website:</a:t>
            </a:r>
          </a:p>
          <a:p>
            <a:pPr lvl="1">
              <a:lnSpc>
                <a:spcPct val="107000"/>
              </a:lnSpc>
              <a:spcBef>
                <a:spcPts val="0"/>
              </a:spcBef>
            </a:pPr>
            <a:r>
              <a:rPr lang="en-US" u="sng" dirty="0">
                <a:solidFill>
                  <a:srgbClr val="3C6B9A"/>
                </a:solidFill>
                <a:latin typeface="Calibri" panose="020F0502020204030204" pitchFamily="34" charset="0"/>
                <a:ea typeface="Times New Roman" panose="02020603050405020304" pitchFamily="18" charset="0"/>
                <a:cs typeface="Calibri" panose="020F0502020204030204" pitchFamily="34" charset="0"/>
                <a:hlinkClick r:id="rId8">
                  <a:extLst>
                    <a:ext uri="{A12FA001-AC4F-418D-AE19-62706E023703}">
                      <ahyp:hlinkClr xmlns:ahyp="http://schemas.microsoft.com/office/drawing/2018/hyperlinkcolor" val="tx"/>
                    </a:ext>
                  </a:extLst>
                </a:hlinkClick>
              </a:rPr>
              <a:t>Early Voting Poll Watcher Information                                                                                                Sheet</a:t>
            </a:r>
            <a:r>
              <a:rPr lang="en-US" dirty="0">
                <a:solidFill>
                  <a:srgbClr val="3C6B9A"/>
                </a:solidFill>
                <a:latin typeface="Calibri" panose="020F0502020204030204" pitchFamily="34" charset="0"/>
                <a:ea typeface="Calibri" panose="020F0502020204030204" pitchFamily="34" charset="0"/>
                <a:cs typeface="Times New Roman" panose="02020603050405020304" pitchFamily="18" charset="0"/>
              </a:rPr>
              <a:t>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(Form 4-32)</a:t>
            </a:r>
          </a:p>
          <a:p>
            <a:pPr lvl="1">
              <a:lnSpc>
                <a:spcPct val="107000"/>
              </a:lnSpc>
              <a:spcBef>
                <a:spcPts val="0"/>
              </a:spcBef>
            </a:pPr>
            <a:r>
              <a:rPr lang="en-US" u="sng" dirty="0">
                <a:solidFill>
                  <a:srgbClr val="3C6B9A"/>
                </a:solidFill>
                <a:latin typeface="Calibri" panose="020F0502020204030204" pitchFamily="34" charset="0"/>
                <a:ea typeface="Calibri" panose="020F0502020204030204" pitchFamily="34" charset="0"/>
                <a:cs typeface="Times New Roman" panose="02020603050405020304" pitchFamily="18" charset="0"/>
                <a:hlinkClick r:id="rId9">
                  <a:extLst>
                    <a:ext uri="{A12FA001-AC4F-418D-AE19-62706E023703}">
                      <ahyp:hlinkClr xmlns:ahyp="http://schemas.microsoft.com/office/drawing/2018/hyperlinkcolor" val="tx"/>
                    </a:ext>
                  </a:extLst>
                </a:hlinkClick>
              </a:rPr>
              <a:t>Election Day Poll Watcher Information                                                                               Sheet</a:t>
            </a:r>
            <a:r>
              <a:rPr lang="en-US" dirty="0">
                <a:solidFill>
                  <a:srgbClr val="3C6B9A"/>
                </a:solidFill>
                <a:latin typeface="Calibri" panose="020F0502020204030204" pitchFamily="34" charset="0"/>
                <a:ea typeface="Calibri" panose="020F0502020204030204" pitchFamily="34" charset="0"/>
                <a:cs typeface="Times New Roman" panose="02020603050405020304" pitchFamily="18" charset="0"/>
              </a:rPr>
              <a:t>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(Form 4-31)</a:t>
            </a:r>
          </a:p>
          <a:p>
            <a:pPr>
              <a:lnSpc>
                <a:spcPct val="107000"/>
              </a:lnSpc>
              <a:spcBef>
                <a:spcPts val="0"/>
              </a:spcBef>
            </a:pPr>
            <a:r>
              <a:rPr lang="en-US" i="1" dirty="0">
                <a:solidFill>
                  <a:srgbClr val="03244B"/>
                </a:solidFill>
                <a:latin typeface="Calibri" panose="020F0502020204030204" pitchFamily="34" charset="0"/>
                <a:ea typeface="Calibri" panose="020F0502020204030204" pitchFamily="34" charset="0"/>
                <a:cs typeface="Times New Roman" panose="02020603050405020304" pitchFamily="18" charset="0"/>
              </a:rPr>
              <a:t>See</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 the </a:t>
            </a:r>
            <a:r>
              <a:rPr lang="en-US" u="sng" dirty="0">
                <a:solidFill>
                  <a:srgbClr val="3C6B9A"/>
                </a:solidFill>
                <a:latin typeface="Calibri" panose="020F0502020204030204" pitchFamily="34" charset="0"/>
                <a:ea typeface="Calibri" panose="020F0502020204030204" pitchFamily="34" charset="0"/>
                <a:cs typeface="Times New Roman" panose="02020603050405020304" pitchFamily="18" charset="0"/>
                <a:hlinkClick r:id="rId10">
                  <a:extLst>
                    <a:ext uri="{A12FA001-AC4F-418D-AE19-62706E023703}">
                      <ahyp:hlinkClr xmlns:ahyp="http://schemas.microsoft.com/office/drawing/2018/hyperlinkcolor" val="tx"/>
                    </a:ext>
                  </a:extLst>
                </a:hlinkClick>
              </a:rPr>
              <a:t>Poll Watcher’s Guide</a:t>
            </a:r>
            <a:r>
              <a:rPr lang="en-US" dirty="0">
                <a:solidFill>
                  <a:srgbClr val="3C6B9A"/>
                </a:solidFill>
                <a:latin typeface="Calibri" panose="020F0502020204030204" pitchFamily="34" charset="0"/>
                <a:ea typeface="Calibri" panose="020F0502020204030204" pitchFamily="34" charset="0"/>
                <a:cs typeface="Times New Roman" panose="02020603050405020304" pitchFamily="18" charset="0"/>
              </a:rPr>
              <a:t>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for additional                                                                  information.</a:t>
            </a:r>
          </a:p>
        </p:txBody>
      </p:sp>
    </p:spTree>
    <p:extLst>
      <p:ext uri="{BB962C8B-B14F-4D97-AF65-F5344CB8AC3E}">
        <p14:creationId xmlns:p14="http://schemas.microsoft.com/office/powerpoint/2010/main" val="1035613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0B8666-53F7-16D5-B954-DD6F26728954}"/>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02294D7F-57FC-CF06-75DD-96D43F03C201}"/>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3.2E</a:t>
            </a:r>
          </a:p>
        </p:txBody>
      </p:sp>
      <p:grpSp>
        <p:nvGrpSpPr>
          <p:cNvPr id="22" name="Group 21">
            <a:extLst>
              <a:ext uri="{FF2B5EF4-FFF2-40B4-BE49-F238E27FC236}">
                <a16:creationId xmlns:a16="http://schemas.microsoft.com/office/drawing/2014/main" id="{40323506-35AE-6E4A-D0C3-68983401238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A228C14-0355-41F8-6063-075578C9C62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3FE38F4-1698-A166-FDD6-60A68A29E8E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DFA4E087-6F31-6E79-0056-764BFC16B99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505CFF4-B13D-4D75-295B-5433546F6D6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49D1011-9E44-5ADF-0C49-A02ACF0D39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5452C0E-649A-6C7F-0FA5-96F46D910B3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1D3E812-EA9C-97F4-955A-4E4DAC7FB6A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9015D146-CB57-DA68-BCA2-37CE7DA93B3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87CFA41-3B64-EB1A-2511-BFEBF24E5B7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C4FB84F-F942-09AC-8144-BA7E35B9F81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CED2878-9B2C-FD01-6D63-9696A55D2AB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1B88254-89E9-282A-0DDC-ADF0DDD6D94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CE4C61F-D1C4-7CA3-8DB1-3D3A143DF6D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F003F82-9187-59F3-D8A3-6DD747C33C0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EDDF37B-082E-C71B-0BF8-25D471E4732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EDAC7E-9B52-825D-55EC-0B463A84AEF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0A15AD0-DFC6-FBFE-F931-14DD93AD495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A4B69BA-DFB5-065A-C9DF-41804EAB90A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9947801-327C-12CC-1C37-C958C0ADC16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92F4836-5F91-175E-987F-60663719461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FA0F1B9-DC81-BC94-112E-449A8D440EC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26C1136-2F9E-6D6A-DF4A-71707AD707C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E600DAE-6F2C-ED96-2E5B-2825BFC1835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23726F7-BD0E-FE86-2563-6CEF593ADE0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85A4365A-922B-AFE2-BEE0-23D086C0A7F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C58B9FF-297A-DBEF-6EB8-E55536F4B5F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C77812E-71D0-084A-C1E8-254C820A18C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07A9399-958D-A7ED-AE0B-089EB2A5AAC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9A95304-58B6-FF7C-A37B-E1C9AA30F0D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AFC5756-E5A5-2958-72BB-4AE7D7D081F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679CFD9-EF83-E30F-9A34-4BC483BB106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54709A4-C592-9289-5A10-D06082F4959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2E3B98C-FF2A-17F3-C5E3-3A4A5425AC6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4A7CDDE-CCF4-C44C-7474-763B0EB78DE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453683-68B2-B716-60F2-994AC630C53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7AD87FE-2A50-A3FB-DF34-EBD29E2FB27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0ECA5C9-D982-397D-A321-681153FCD4E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4D9CC9B-8F45-1DE6-6F81-89B6D2B276D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B1B6D02-38E7-2F85-644D-38A2E002DD8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2A7F5BC-A7B7-4CA2-34BC-77A22985B01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2B4B51C-E024-C1A1-5843-AA12D7C26F7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9C9C3FCD-1D6F-D730-6D0A-02B32311C06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7729307-9923-8832-4B67-066CBB5588B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19246EB-28AF-D45B-DC89-0A741D6921B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9F45821-4C27-FE66-BC6E-641943ADE21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1A1B239-C7C3-5B19-751B-C414335243A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B5A4536-5718-5926-CAA1-8602ADD9A22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3676058-4A02-657A-877A-5AE0A08DE10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A2E6291-CA01-05C0-EEAB-FD1420AD67C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54CCD90-EA67-15A1-E358-235F737F709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12F1A43-6CA3-17D1-34DF-FC89A5681E9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7E9E0DE-BAE7-1D65-24E5-C1786AC94A0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9341E3-66CA-FE71-896A-531CA0E06C0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A83764C-3FA1-0ECD-BFBB-A83A99BFABF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4CBFE53-6AEC-301C-2148-807FFA8447B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1C0F4DF-646E-53EE-650C-42B05CC32BC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EAE6363-DFE9-70EB-6F76-689CB02D97B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26865ED-3E48-4B66-D286-044282E96C6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66F75F0-9F44-7D80-AA02-03439170E20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B8E600A-46DF-14B9-A254-60E96CA50E0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CEC9F82-A225-744B-AA04-511D53A101D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7422DD2-9A56-CFDE-C2AB-7657D4D1E06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17A26DF-BC6C-A8ED-687B-24656F9B721B}"/>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EE7F0FA7-3503-F508-53D3-C4808642DF7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E0A92C9-E260-E1D3-4E51-6765C4101EE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88ACA92-9046-904A-F0E6-BD3418D1109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F4D3D10-BA81-CBC4-AEEB-D24E522F2C9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D979C7D-B4AE-0503-347F-C59A8F101DC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3BC2CE2-2E18-002A-BA4B-6F09A69DADD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9E569BB-FCA5-67B6-260C-59808165EDC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59F933D-2B81-F8AA-2272-FBD9C3854A2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246D900-5B35-E8A0-FBA3-A036F4B112E0}"/>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2D21C1C-1B9F-A453-CB41-26D37FF5DC9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EA0E82E-C8C3-F3C4-4195-221BAA986CA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16656D23-B4A3-3507-BF98-DE72650DAC3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82D6D6F-0048-68CC-A1F8-12AA8B3428A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10A369D-0C56-B109-B0DF-33F27F5C59F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25D6CC0-7684-772E-8D8F-0D286E7C422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AF62D4D-AF8E-D0F2-9E40-4D78D56462B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9567B37-13DB-11DD-C2D5-B4DAFDFDB47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E7DDBCB-A1C1-52FC-2DAD-5BACF37650C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74D1D51-DAD9-8228-E840-78B6732CDA34}"/>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3003DDA-E8E6-1D7B-C437-2904BDF9E37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F326E1-4810-1948-BE28-387CAF8C2AD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273133BC-DAF2-2FB2-EB6A-303AE86B3A4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77C1F4-A316-AC68-EE33-E5586D79409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FBB8D18-11F4-B077-C513-4404B5E7F6F6}"/>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C6989C1-E9DF-6D1C-C257-21621617585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263A930D-1B9A-D32E-6E16-ED78EE842E0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BF800FD-261A-336B-00A0-0954A803305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E2FDB60-C0EE-1F53-0E27-0FFA16BDA9D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EE96007-3113-32B8-F145-7E4A42A5914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40AF72D-BE54-892F-1BD2-D4AB0400578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6140DA6C-A8AB-A999-1D94-D2D24E16205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F2284E1-8CA8-AC34-37F2-F83423D24F1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C1DBEC6-63BE-7FFA-8AA9-87410954414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77F2FF88-036D-FA42-2467-074F31721EF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66D950B-F046-3268-5300-735A93F1AB9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8B2A58-66C1-7B27-D891-B54DAF464BA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8CA13A1-CD86-414A-0FC1-5B243A40081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84E7CDD-7CD6-D498-2020-15919064AF6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364409B-F770-9617-7985-B4BBFD394D5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F3D5F99-CA84-EEB4-9999-B21956C022A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6D36745-3474-F182-387C-9ADB0192C62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0E23EA39-13A5-6AB4-EEF4-EAF14892868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A284416-E39E-1668-B753-28943D253B3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34F27D9-8C8E-3DAF-3C36-ED6A219E437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D340719-5B29-2AAC-8FEC-6A7D5EDB7F4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7A118C8-4222-8EF9-7DB5-DA295CADDBD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E2A8366-2C6E-0E47-FD5A-6210F50C9FC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7D34876-850F-8752-56F7-9F8C4CC1823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FE0E8261-6237-3533-2219-08A65ABF11A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07688A4-51C9-1E39-67F9-5B623E3B9C6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D169B57-EBC1-CA64-A643-C93AFF3977A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1AE8D09-B5F4-7AD7-06A2-7AB141906B9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6264737-EF7B-F759-7A3D-ECD2A5EBD05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F5BB5F4A-3570-3408-B8B4-6AB1117C0F6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F86EA36-EDA0-BBFC-CCD8-98A8AD07960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1D22177-775A-0DAB-2087-0AF7C9F40C2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2356115-8579-C37F-5CA6-F475F85E20D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267D445-43A1-3A69-FC4C-30C9F17FA78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25969CB-E428-6D4C-45F2-B0CE2B9A3C40}"/>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0F5DA4D-C9DE-725E-A841-F3B22877FD9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A6CE6DE-7D17-34E4-5BB3-48F9BEC704D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87734A8-F2EC-53C1-E309-FA8FC4A1901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85EECEB-FB27-5AD5-7FAC-8A2A93CB3D2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D54C495-780C-9C70-E0FC-85EF027A1D7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D8F0D56-322A-6D2E-3D46-AE1565425AE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F4E2258-7F9C-3B3A-5561-DA9F2CF885A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9ACE47A-0996-B4CB-46C5-DBD48D50CB5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EF8C0A0-3D00-00A0-2077-3EE159ED33E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4B1DA77-7AA4-99FB-5ECA-39370C899C4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98" name="Table 97">
            <a:extLst>
              <a:ext uri="{FF2B5EF4-FFF2-40B4-BE49-F238E27FC236}">
                <a16:creationId xmlns:a16="http://schemas.microsoft.com/office/drawing/2014/main" id="{85C3CCFB-1FD7-A43B-B669-8FA99B083BB5}"/>
              </a:ext>
            </a:extLst>
          </p:cNvPr>
          <p:cNvGraphicFramePr>
            <a:graphicFrameLocks noGrp="1"/>
          </p:cNvGraphicFramePr>
          <p:nvPr>
            <p:extLst>
              <p:ext uri="{D42A27DB-BD31-4B8C-83A1-F6EECF244321}">
                <p14:modId xmlns:p14="http://schemas.microsoft.com/office/powerpoint/2010/main" val="3297305214"/>
              </p:ext>
            </p:extLst>
          </p:nvPr>
        </p:nvGraphicFramePr>
        <p:xfrm>
          <a:off x="943520" y="2253501"/>
          <a:ext cx="10166824" cy="2011680"/>
        </p:xfrm>
        <a:graphic>
          <a:graphicData uri="http://schemas.openxmlformats.org/drawingml/2006/table">
            <a:tbl>
              <a:tblPr firstRow="1" firstCol="1" bandRow="1"/>
              <a:tblGrid>
                <a:gridCol w="5083412">
                  <a:extLst>
                    <a:ext uri="{9D8B030D-6E8A-4147-A177-3AD203B41FA5}">
                      <a16:colId xmlns:a16="http://schemas.microsoft.com/office/drawing/2014/main" val="3637906313"/>
                    </a:ext>
                  </a:extLst>
                </a:gridCol>
                <a:gridCol w="5083412">
                  <a:extLst>
                    <a:ext uri="{9D8B030D-6E8A-4147-A177-3AD203B41FA5}">
                      <a16:colId xmlns:a16="http://schemas.microsoft.com/office/drawing/2014/main" val="2788331811"/>
                    </a:ext>
                  </a:extLst>
                </a:gridCol>
              </a:tblGrid>
              <a:tr h="365760">
                <a:tc>
                  <a:txBody>
                    <a:bodyPr/>
                    <a:lstStyle/>
                    <a:p>
                      <a:pPr marL="0" marR="0" algn="ctr">
                        <a:lnSpc>
                          <a:spcPct val="107000"/>
                        </a:lnSpc>
                        <a:spcBef>
                          <a:spcPts val="0"/>
                        </a:spcBef>
                        <a:spcAft>
                          <a:spcPts val="0"/>
                        </a:spcAft>
                      </a:pPr>
                      <a:r>
                        <a:rPr lang="en-US" sz="17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Election Inspectors Are/Must</a:t>
                      </a:r>
                      <a:endParaRPr lang="en-US" sz="17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7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Election Inspectors Are Not/May Not</a:t>
                      </a:r>
                      <a:endParaRPr lang="en-US" sz="17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4047759356"/>
                  </a:ext>
                </a:extLst>
              </a:tr>
              <a:tr h="548640">
                <a:tc>
                  <a:txBody>
                    <a:bodyPr/>
                    <a:lstStyle/>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Appointed by the Secretary of State and </a:t>
                      </a:r>
                    </a:p>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are responsible to the Secretary of State</a:t>
                      </a: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Required to take an oath </a:t>
                      </a:r>
                    </a:p>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administered by the election judge</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3674795481"/>
                  </a:ext>
                </a:extLst>
              </a:tr>
              <a:tr h="548640">
                <a:tc>
                  <a:txBody>
                    <a:bodyPr/>
                    <a:lstStyle/>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Wear an identifying name tag or badge </a:t>
                      </a:r>
                    </a:p>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while on duty at a polling place</a:t>
                      </a: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Observe the preparation of the ballot of a </a:t>
                      </a:r>
                    </a:p>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not being assisted by an election officer</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7698298"/>
                  </a:ext>
                </a:extLst>
              </a:tr>
              <a:tr h="548640">
                <a:tc>
                  <a:txBody>
                    <a:bodyPr/>
                    <a:lstStyle/>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Be permitted to observe all election activities </a:t>
                      </a:r>
                    </a:p>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performed by the election judges and clerks</a:t>
                      </a: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Required to be at the polling place when the polls </a:t>
                      </a:r>
                    </a:p>
                    <a:p>
                      <a:pPr marL="0" marR="0" algn="ctr">
                        <a:lnSpc>
                          <a:spcPct val="107000"/>
                        </a:lnSpc>
                        <a:spcBef>
                          <a:spcPts val="0"/>
                        </a:spcBef>
                        <a:spcAft>
                          <a:spcPts val="0"/>
                        </a:spcAft>
                      </a:pPr>
                      <a:r>
                        <a:rPr lang="en-US"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open or remain in the polling place until the polls close</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279808162"/>
                  </a:ext>
                </a:extLst>
              </a:tr>
            </a:tbl>
          </a:graphicData>
        </a:graphic>
      </p:graphicFrame>
      <p:sp>
        <p:nvSpPr>
          <p:cNvPr id="141" name="Slide Number Placeholder 3">
            <a:extLst>
              <a:ext uri="{FF2B5EF4-FFF2-40B4-BE49-F238E27FC236}">
                <a16:creationId xmlns:a16="http://schemas.microsoft.com/office/drawing/2014/main" id="{3E742AF9-2C68-4BC2-B421-263119922C3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77</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B32EE9CB-383B-4CB0-A3B8-3269D521E2CB}"/>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Election Inspectors</a:t>
            </a:r>
          </a:p>
        </p:txBody>
      </p:sp>
      <p:sp>
        <p:nvSpPr>
          <p:cNvPr id="146" name="Content Placeholder 256">
            <a:extLst>
              <a:ext uri="{FF2B5EF4-FFF2-40B4-BE49-F238E27FC236}">
                <a16:creationId xmlns:a16="http://schemas.microsoft.com/office/drawing/2014/main" id="{3A61624E-AC7B-4F2D-89A7-DDEECDC0B7CA}"/>
              </a:ext>
            </a:extLst>
          </p:cNvPr>
          <p:cNvSpPr txBox="1">
            <a:spLocks/>
          </p:cNvSpPr>
          <p:nvPr/>
        </p:nvSpPr>
        <p:spPr>
          <a:xfrm>
            <a:off x="838199" y="4395399"/>
            <a:ext cx="10515600" cy="20506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Election inspectors must wear name tags that also serve as their identification card issued by the Secretary of State. The presiding judge should request to review the identification card. Anyone purporting to be an inspector who cannot produce identification as an inspector should not be permitted in the polling place. </a:t>
            </a:r>
          </a:p>
        </p:txBody>
      </p:sp>
    </p:spTree>
    <p:extLst>
      <p:ext uri="{BB962C8B-B14F-4D97-AF65-F5344CB8AC3E}">
        <p14:creationId xmlns:p14="http://schemas.microsoft.com/office/powerpoint/2010/main" val="3197846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72C654-81EF-E65C-883A-52891B71E767}"/>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29F6FDD2-01AE-A0A2-C389-C12C183E5F7A}"/>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3.2E</a:t>
            </a:r>
          </a:p>
        </p:txBody>
      </p:sp>
      <p:grpSp>
        <p:nvGrpSpPr>
          <p:cNvPr id="22" name="Group 21">
            <a:extLst>
              <a:ext uri="{FF2B5EF4-FFF2-40B4-BE49-F238E27FC236}">
                <a16:creationId xmlns:a16="http://schemas.microsoft.com/office/drawing/2014/main" id="{BBE3DA15-4221-9705-390B-D5258C673C0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07856FC-A5E8-2503-85BC-AE7AC44575F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4BA4916-D249-DF05-E6DE-AA23EFA5C11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C28166D-8C3C-0F09-14FC-84082EF2675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36D41BE-ED51-6A1C-DA9E-D1BFB3B8D60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6C6D1F4-09E8-475C-7F10-0992AC7A44D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D19B98E-1F5A-F928-EABC-29C7B67A970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23206AC-8C00-35C5-592C-641515056B2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E47CFF5-A260-BD0A-C9F5-00D49F4B249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A758118-B631-7E3F-4203-F0800622380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AC748BD-07CC-5519-FC97-09ACF549EE8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651814BD-D36A-4630-AED0-D620E634903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FB7D1961-7019-5D2F-8329-64F667FB4AE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21A6C7F-DA63-84FC-7901-CAE56B01095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7A98082-7578-A0E6-1B98-DBE9F4F6D3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ED81AA3-F7FE-E82D-B09A-80D4F979B28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FC5B6B3-21D0-C1E9-3FF2-D0B86E1E93B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FE6B8F9-39AF-F933-1A36-4F91F4A6E08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FBB92E0-9FC3-76EB-2999-874BBFB951C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C270529-BDAC-3707-100B-CE4A004AA0E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135BBF3C-7C9C-37C9-D3F8-360B2E9DB44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90D0BC7-DEC5-D680-0DAD-B6809C05086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1A5605-EC79-052E-BDF0-D400790AD8C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2665561-3CFD-DF71-6A67-E2F0752CC47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5A4B133-92A3-FB6E-5B4C-7EA4D2B3335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218F946-C04E-E802-1B7D-F2B0BF16F81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BA9B650-6DA0-6BD2-EF51-E4684FB4F7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8AEAB84-0EAF-0900-0D82-E6042789C59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69156D6-08BD-D60B-6317-5AF8A84B266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42EC925-1F22-E8E1-E4CB-CC943A44B7A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38700DEB-7416-C722-4154-B7E9260FE74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A2A2A94-FA37-8CB7-BBA9-90B28B26DF5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41BEA6C0-20F5-047B-509C-E6D5B28C0B4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50B2FDC-7BB9-B0D6-D016-E889078E66B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6720320-D192-4052-3F49-9D8A072694B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B17B05D-E96A-4706-FBCB-00CCF1D3915B}"/>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E75EAFA-3B1A-1FE3-361C-2B751554688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9E1C5CE-A344-2BD0-DDB8-C99ACCB74F1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5D0B89E-11E0-1439-45E3-9E73FFB436F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867A9D4-76AC-8D5B-FBE7-AC7BAB5C6B7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BC76B44-83B2-BE87-CB28-533383547DB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B0FC639-69D0-A896-8CE1-F10095C1252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BEA64CF-C134-2C12-49A1-984BADAE913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B297B84-579B-CC15-598B-9BCBD318DE8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46166E8-B547-BA6D-B543-6E15401FFF9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8BC223B-55EB-1298-CE4F-56E58B743036}"/>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349F8C5-0D2F-CADE-B542-E0B21CBE14E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BF324F1-EA08-703A-3DD2-C2820EADFB4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6DD7D1A-583C-0DA4-CAEE-7B8C6AF50A4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DA1080E-C724-F6BA-A9CF-7F983E78967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6EB2331-EFEC-7EC7-57FE-24FEF7B7662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B543FE8-0C34-8EA9-8D41-4727593E7C9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CFFA672-FD86-ECDB-E592-35486037470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A449E09-4F7D-29A0-11D6-8EB941BA0D1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87DAF4A-5267-A593-9539-355895B7B567}"/>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07525E3-EFC1-32AF-A0D7-43D3A28E85C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4D91E94-DFD5-3EA9-56A4-0EA8FDA12FC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CD917E27-4642-8BB6-D155-CB8F1FAD3DD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D8B546E-C5A4-E01B-A01E-464C8E4524D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E7CD002-D1F0-37AE-4446-7B14D1D33E6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A332AEC-39AF-B9C6-B498-AA461167A5C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3267256-8F3B-F92B-AED6-F68B654F806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BC0A1B8-C453-DF31-7068-AB5F4D51B21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0FA195E-56CE-9459-37E4-D1439C1CE3C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9B180B4-EAFD-92F7-F042-B6D5F8B0BF9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D5FF82-39AB-B46A-15B1-B2EA1C93DCE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BF26F4E-3AE5-D4B2-259D-AC669D4DA45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CEA429B-AABB-0541-A406-78DC7049D99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8389E4D-9D48-0531-6F37-D65AA77B582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8928915-D35B-B004-CF0E-02648B35627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C6ACD81-E0C1-BC7A-6A2E-523B0F8BA01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3610C51-E71A-32AB-DB41-BEC75DA15F2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AC524F92-A0E9-18E1-ABF4-4D4C561CD54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ECCDFC7-6067-26B7-8679-184FBA657E2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F62E8E-F2EA-7131-B486-9D81CBB0907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30BB6EF-8936-B34F-F4B7-70DE5BBB981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AE6B492-DD2B-A8D6-80D8-287A4319FD1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E8227D1-D869-28C1-6026-B305445962F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5D694CC-CBD8-3C02-67EA-F7F720C4301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4BDA7EA-8412-6C34-BD29-7655562F9EF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D341389-26D7-B19D-2060-538FEEAAE57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09A5649-8167-06E6-B672-00C265363A3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E10FE9C-D515-BB59-3EC4-07AE993D553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3572B22-AD64-30E0-AE94-331B3BF3797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A34582A-61EC-06F1-19C3-493717AA57B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3B473C9-747B-DB0B-E7AB-C9AF10899E65}"/>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7CE050D-0C19-63DA-7BA3-1D3AE7E6952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06FD7D1-6E40-A621-D063-DAD8295F5CA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4D4FCE2-4275-16C7-D134-1EF4B35345A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449730C-731A-DE6F-6154-9AB41A8DDB2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5F41B3E-9FAD-63E8-756E-15F4291FB24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656AE8E-CCE9-1C8C-9BC1-C39160157BA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72FE58F-942B-FAF8-922C-E94F008BCD1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F9195AB-46CC-4DEC-A5FD-E6FBB548564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D4BD74A-8975-D0A4-22D1-113ECFA7A7D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1E5B4F3-147D-1D2A-7080-5CC47178D12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AEA6E2C-08F6-B1D2-5BDE-94C0FBE1080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1AD560A-E39F-D858-87D4-FB84A4ACD9F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500A5D6-2039-BBBA-275B-6DB8242EBE8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2A25933-534D-C3BB-A535-CE4D059E030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BA195D1-ED2F-6A5A-F98A-297E44885F1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FDAE68A-8D5F-0D65-DE1C-FD55CA9564F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A26051D-D699-FD08-0502-8969DBCF191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E7421B5-AD60-C629-DD00-FC199C35749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B743FB8-0BE9-9F34-D492-B165C3D571A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0C84AD65-CA2C-DEEE-B836-C4951617E9C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8309B5C-4276-5582-0C28-46479691002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CEA2C55-E935-8623-6CA4-1529660F103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8AFEBC9-A91E-68F3-C4BD-05B5F231100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E7A6E73-5CFC-1271-B4C2-B78BA7C692A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65AD5574-2B2C-098A-BB72-1340D6C3570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26E07CE-C5A1-D6C7-5368-7CE8991823C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F1923D4B-AAC1-5421-3231-6DB69E5333B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D25475A-AC57-4CE8-1587-01289BE1BFD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F9ACECA-0BEA-2B5E-5EA9-6223F45E494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350E1AF-A6D1-8E49-38B4-6659C67DEC0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530440D-F1A9-44D3-1EB5-7B77C4E1E94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4919287-9302-D5A6-FE7D-3DBA22103A9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1A17064-FAE2-81E1-A2E4-69F224C1988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63AE0E6-83D6-7FE6-2C6B-59BDE062EB3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7A972D04-D59F-8761-D7FF-21021E97972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CA31A3E-229C-2955-9A23-68EFE6D372F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ADDC04A-6242-AB2A-4C4E-ED39B5C30D0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E15CEBC-9282-B4A8-1110-8696F5839012}"/>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E9EFD88-285C-37D4-371A-70248B4B8E1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1CC730B-3739-3D11-5AB5-A9D00CD96E7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4203D09-12B5-B63C-CBB4-5F2397EFD2E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BB53417-2258-75C2-54CE-7BBDB62B801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DAE9C9C-08C9-8B6A-2BD2-7B44E98A015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39C7DEB-A069-6336-E199-3E42574FD2D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033166B-97E4-82CE-E299-007C1339034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2AE3AD3-0F59-0E61-4B09-AEC52DD9A99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08832AF-1750-8076-1EA5-AF3345E6236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AC492E7-B305-4718-BBBC-754E0984AF6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78</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B0686540-112F-44F2-AF15-70EF198BAA86}"/>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Law Enforcement</a:t>
            </a:r>
          </a:p>
        </p:txBody>
      </p:sp>
      <p:sp>
        <p:nvSpPr>
          <p:cNvPr id="146" name="Content Placeholder 256">
            <a:extLst>
              <a:ext uri="{FF2B5EF4-FFF2-40B4-BE49-F238E27FC236}">
                <a16:creationId xmlns:a16="http://schemas.microsoft.com/office/drawing/2014/main" id="{D49784BE-1C74-4344-94D1-7CA45D78A5E1}"/>
              </a:ext>
            </a:extLst>
          </p:cNvPr>
          <p:cNvSpPr txBox="1">
            <a:spLocks/>
          </p:cNvSpPr>
          <p:nvPr/>
        </p:nvSpPr>
        <p:spPr>
          <a:xfrm>
            <a:off x="838199" y="2223699"/>
            <a:ext cx="10515600"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An election judge is responsible for maintaining order, preventing breaches of the peace, and ensuring adherence to the Texas Election Code at the polling place and in any areas where electioneering and loitering are prohibited. </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presiding judge can appoint one or more people as special peace officers for the polling place. To qualify for this appointment, a person must be licensed as a peace officer by the Texas Commission on Law Enforcement. </a:t>
            </a:r>
          </a:p>
          <a:p>
            <a:pPr lvl="1">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special peace officer’s authority to enforce prohibitions against electioneering and loitering is limited to the designated area where these activities are restricted.</a:t>
            </a:r>
          </a:p>
        </p:txBody>
      </p:sp>
    </p:spTree>
    <p:extLst>
      <p:ext uri="{BB962C8B-B14F-4D97-AF65-F5344CB8AC3E}">
        <p14:creationId xmlns:p14="http://schemas.microsoft.com/office/powerpoint/2010/main" val="1231893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D6557E-3269-71AF-05ED-70FA478AFD0A}"/>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0A0DB4E0-9A9A-4D1B-5A92-7DFB165BA15D}"/>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3.2E</a:t>
            </a:r>
          </a:p>
        </p:txBody>
      </p:sp>
      <p:grpSp>
        <p:nvGrpSpPr>
          <p:cNvPr id="22" name="Group 21">
            <a:extLst>
              <a:ext uri="{FF2B5EF4-FFF2-40B4-BE49-F238E27FC236}">
                <a16:creationId xmlns:a16="http://schemas.microsoft.com/office/drawing/2014/main" id="{5A2BA4A4-68BC-14E9-76FD-363ACB155CA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2660A58-0641-5E58-7AF8-27C9597D97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DFE7816-3E03-9D63-807D-34F1BFA35C3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EAB9DF0-255F-BE3C-54E8-E21A27BD755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F8C5B75-0B69-2C75-FDF8-55CF324D7FF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3DDF636-E97B-AE8B-0622-FAF800210FF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D757D4F-5899-65E0-57B1-BD60CE6D8CC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4115C3A-AD2A-40C9-26CE-78CCB178C50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D0A2C0D-B8E4-E979-7F8C-173F4233BAB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47155B-2890-9191-6943-F5596DAB318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1F679C4-10C2-64BD-29C1-6AE24567258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39227A0-BA89-6057-F748-DE12189F950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F5540AC3-8341-C142-F456-11119A8F903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090BA58-41F6-13FB-9819-671760F1EEF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A6982D0-9074-F6FB-9511-5A8AF0A0B6E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4E553DD-82B7-1083-C539-E1535B435CA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D7521E4C-C66E-FD3C-6FC5-C44C48A39F9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951B650-03F7-CAA5-0B06-6B451C76AABF}"/>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686A087-EDE2-64B2-C3FB-C59DBEB6EA4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A972DC8-C0F0-66FB-0F68-80D18FE3C93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6A9B235-935C-A425-FA2C-673910A3B80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6257678-02E3-19A2-82C1-44EE3FE1BB0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135F216-A4E8-00B4-CD3E-C1E8B7BB4C3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EB9585B-1612-E28D-E91D-828883FF593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D9EC319-954C-BFC6-D435-456F026FFDB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D090ECE-C76F-0508-C365-CE2FE2F15FE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2F6F638-C7D9-3997-633F-CF373CD2354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3C82ADE-D0FB-8E27-9435-276CA90AFFD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97A2365-E9C0-1F30-1C77-096729A00A1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5935EFB-523C-23FF-E2C1-7DD14EBB2824}"/>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36E976C-1E2A-27CC-E4B1-06EA58B128C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06081F1-F4D8-A7E8-E079-02F60D6B34E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8DDB742-125D-A058-A585-1746CFD45DC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507CE83-06B3-19A9-4687-7F0489CB83F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0CDFBF6-1ACC-8367-B8F0-E6038766A514}"/>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7B2A5D-324F-1CF9-66D4-CA9A2FEAC7D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7F8973A-8A4E-AB08-41C6-A4B06B1BC67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9A95CF1-34CD-2FB2-B69C-8A353226304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D7315FF-8D79-7655-7B4A-539E9CC8EB7A}"/>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9EDBE74-D4E5-0133-000C-196ECA00CCC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CFB762A-B4F5-A26A-E904-0D8BA35AC90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7E5EF06-CD86-F99C-AAB8-2BCF8445AB6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6319ABB-A8DC-2C7F-F064-62727469F86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8BF5469-82DE-3D74-C304-37238046065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F41E546-782B-CC34-7AEF-B288179639E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FC511BF-2CB2-C8F2-513A-71707FA025C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0C02939-16B6-9A88-483B-B054FFB92B5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57BB880-537F-FA94-AA5E-890F001E0F3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63C9076-9EEB-C07B-0FDD-CAE44174318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673A2D3-1547-0388-C598-4D261C4479D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99200D7-338B-D0D3-EC3B-7AC289AD622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ECDFBDF0-94A2-C874-7F55-B4AF659DD04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92C19C11-EC2C-DBA4-F0F3-FAEDB12C38E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9E770B4-9FE3-FFD3-D45A-25FB4E8D7D5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D2C362F-8A84-0FB4-CF43-4FB1CA01D39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3AE2FF4-9948-B4EE-40C4-10EA4AB91666}"/>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153C87F-2AD0-064B-CC8F-61023AA78C4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0865366-B1FF-B1DE-2C2E-6F4F5CAFF95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E5B05F5-DF9B-9C68-1E92-5808A792D49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33C3C4F-7448-9B20-4050-DC8D6CA1046B}"/>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7C7CF4E-A185-7C30-014D-52FFAB8E4EA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D1191DF-CC57-932E-D9AE-81BF9BD7F5D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FE27B14-0EE9-D194-B335-2034E10D20B6}"/>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22FE6FC3-60B9-0791-58BE-7C844B18D9E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306A665-EEB3-C492-F639-CE6D1DDDE81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18DBA21-2843-6604-A8A8-71C0C7DEDE4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57B3A20-D33F-2B7E-77AF-5E44328CF66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812EA72-0D86-0B71-F39D-519E686A982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931F243-83EF-075B-9CF8-7267F37DD01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37FA89-C7BA-6A46-6A58-331B2C64DB6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5BA9AA2-4F80-2511-BC36-4EBAF981607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B1B88E2-FC67-B476-A021-DA918D5D3C5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9F748EF-44A6-6222-C3FB-C7B8A6160CB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F0710A2-C7F1-029F-D0AD-E1E6FBCD4E8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923C14-5724-F280-EE86-E87EE878FE7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AC4C999-372F-A40B-AAE5-55908DEB98F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6B6EC8-375F-2CFE-2B50-6BAACD2D745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C70E3F6-2521-D089-EF3C-6FCAFEF0EA8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6DCF048-7B15-BA54-D638-43EB485B1D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5420001-B178-3DF3-F31B-865DD5A1099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5823B06-57FA-0BBF-84A0-0886C8D40E8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2F3CB5B-B3AD-DB42-2B0C-7DB059C3CE5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8049929-B1C2-FF23-9A6A-4D90D6701FF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87A5342-DE3B-89AF-7F77-9965D6462EB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9F401D0-C35A-DB84-866F-935C867FF54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4108CEE-F93D-2F7A-0D3A-63932DA6FD4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61ED109-0F4D-18E7-8784-46AB3C5A52B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3ADBEC7-26C3-48BE-3464-239088C56096}"/>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2F4F252-EA86-74CC-57B6-9F102381EE2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13E981F-B9C7-3811-D401-3AD9C8DA866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846D07E-947D-E3FB-3831-F41F068A139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8AB1368-B0D5-B245-C951-BE8A46E0AF4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EF6A031-06CD-C97D-ED23-3C0D7EA5A19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0E40946-7CAF-5CD9-AA89-D11D520BCB0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7C57FF0-9111-CBF2-37E0-B1766D0AA8D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1594C9E-53AB-014A-9F7C-42815529509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5D7392C-24D0-1ECB-9828-F187AAAB766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1C8045-07C3-1E8C-B14A-4EF957750B7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9985416-EAD1-2B33-7AEC-83839878C1A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8FDEACA-A3EB-82D5-7D1C-39BFEC9445A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6030D53-E5CC-2A3E-BDA6-84B2FAB2407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7ECF1E8-C284-AF94-BB44-3A102737DFD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D832CD6E-A8F8-08EB-ABC7-52B96D46ABE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A5D5406-55C2-2D79-42C4-7144B4B774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25D3AA1-3F3F-4F53-AC63-115B2D4EA38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1DE581F-218E-58DD-7852-4BBB7F14377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3ADC7E1-00E8-5D58-BFA3-8DC26D45DEC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C7AA0A2-6C5A-9944-B0AC-BE549A5E3A8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7B18ED1D-6E58-F2B0-2A15-32067AEDDF8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24E1C19-D258-A658-3FFC-6EFABB51A9E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D694BC5-214D-4C56-CACC-8BFED28D265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8A93F0A-5982-67B9-05C0-0D70E240F04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F58E815-0052-BCDC-E7C7-AAFE6A7FC5F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DA57DFB-63E1-7043-A805-5A685EDAC43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D12C6B3-F41C-D7AC-F2C2-E37399D3AFA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7692ACF-0A67-1879-D5F7-81A7B0B5795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C387E95-5705-96AE-4FD2-288E9201A57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E779D13-F462-C03D-EADB-71CC85DD70A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F86CE24-0F5D-78A6-82E2-AF152B4879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8D3267D-3115-28BD-5E98-AB985FEC1DC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CB6FC92-1A21-CDC0-0F68-5FD14558C4A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3AE37FB-47C6-F87C-AEC0-C212A7C0FEE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13B649E-6810-AD7A-12AB-C29891205B5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B87D3D5-26D3-F361-6813-9E44F4EC297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1D97004-423E-3622-0AFA-06C16E515AF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9261BB2-7793-118D-970D-C5BC120D819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1B8ACA3-CFEC-EF88-8662-77D1D684759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1C7699B-1BAF-459D-5964-32181544EBF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E69EA19-5D16-4607-D567-EFBA625295C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031FD83-C448-ACCC-C519-6886040BA8A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688BA4A-DEF3-7252-2E44-5B1BA0D3F29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205A498-44E2-64BF-E7F2-0532FF6F418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05A2762-DA07-F244-35AB-5888283A6DC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B3FA8060-C557-4E10-8BD7-1527054AD93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79</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DA35C5D4-DB3E-48FB-BDC1-B7A4E90DCA91}"/>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Law Enforcement</a:t>
            </a:r>
          </a:p>
        </p:txBody>
      </p:sp>
      <p:sp>
        <p:nvSpPr>
          <p:cNvPr id="146" name="Content Placeholder 256">
            <a:extLst>
              <a:ext uri="{FF2B5EF4-FFF2-40B4-BE49-F238E27FC236}">
                <a16:creationId xmlns:a16="http://schemas.microsoft.com/office/drawing/2014/main" id="{B97629E9-D126-4E19-9ED3-DD3B765B5DEB}"/>
              </a:ext>
            </a:extLst>
          </p:cNvPr>
          <p:cNvSpPr txBox="1">
            <a:spLocks/>
          </p:cNvSpPr>
          <p:nvPr/>
        </p:nvSpPr>
        <p:spPr>
          <a:xfrm>
            <a:off x="838199" y="2223699"/>
            <a:ext cx="10515600" cy="290515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en-US" dirty="0"/>
              <a:t>Presiding judges at polling places have the same power as district judges to maintain order and peace, including the authority to issue arrest warrants. </a:t>
            </a:r>
          </a:p>
          <a:p>
            <a:pPr lvl="1">
              <a:lnSpc>
                <a:spcPct val="107000"/>
              </a:lnSpc>
            </a:pPr>
            <a:r>
              <a:rPr lang="en-US" dirty="0"/>
              <a:t>Appeals of a presiding judge’s order or action are handled in the same way as appeals of an order or action of a district court in the county where the polling place is located. If a person is arrested at a polling place while voting or waiting, they must be allowed to vote first, if eligible, before being removed from the polling place.</a:t>
            </a:r>
          </a:p>
        </p:txBody>
      </p:sp>
    </p:spTree>
    <p:extLst>
      <p:ext uri="{BB962C8B-B14F-4D97-AF65-F5344CB8AC3E}">
        <p14:creationId xmlns:p14="http://schemas.microsoft.com/office/powerpoint/2010/main" val="2743684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5B7078-42AD-7395-415D-861BDC3529B1}"/>
            </a:ext>
          </a:extLst>
        </p:cNvPr>
        <p:cNvGrpSpPr/>
        <p:nvPr/>
      </p:nvGrpSpPr>
      <p:grpSpPr>
        <a:xfrm>
          <a:off x="0" y="0"/>
          <a:ext cx="0" cy="0"/>
          <a:chOff x="0" y="0"/>
          <a:chExt cx="0" cy="0"/>
        </a:xfrm>
      </p:grpSpPr>
      <p:sp>
        <p:nvSpPr>
          <p:cNvPr id="142" name="Title 2">
            <a:extLst>
              <a:ext uri="{FF2B5EF4-FFF2-40B4-BE49-F238E27FC236}">
                <a16:creationId xmlns:a16="http://schemas.microsoft.com/office/drawing/2014/main" id="{D6EDA744-4569-595C-B85D-31A950193131}"/>
              </a:ext>
            </a:extLst>
          </p:cNvPr>
          <p:cNvSpPr>
            <a:spLocks noGrp="1"/>
          </p:cNvSpPr>
          <p:nvPr>
            <p:ph type="title"/>
          </p:nvPr>
        </p:nvSpPr>
        <p:spPr>
          <a:xfrm>
            <a:off x="838200" y="1360488"/>
            <a:ext cx="10515600" cy="644525"/>
          </a:xfrm>
        </p:spPr>
        <p:txBody>
          <a:bodyPr>
            <a:noAutofit/>
          </a:bodyPr>
          <a:lstStyle/>
          <a:p>
            <a:r>
              <a:rPr lang="en-US" b="1" dirty="0"/>
              <a:t>Texas Secretary of State Resources</a:t>
            </a:r>
          </a:p>
        </p:txBody>
      </p:sp>
      <p:grpSp>
        <p:nvGrpSpPr>
          <p:cNvPr id="22" name="Group 21">
            <a:extLst>
              <a:ext uri="{FF2B5EF4-FFF2-40B4-BE49-F238E27FC236}">
                <a16:creationId xmlns:a16="http://schemas.microsoft.com/office/drawing/2014/main" id="{772B9667-581C-196F-8EB1-1EFE5F51624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434BD10-C2AD-244D-8D08-A6C6D640937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3C6E793-D28B-EC8B-689D-15FF603B1F4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387DC46-5327-1238-4070-84FB45D7511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0E7D32F-7E73-BC02-B6FA-BF211DAE5B9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0B348D2-7D1B-2896-2B81-40FF14CD20F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6D43301-8A46-08A2-DBBD-C7E9501CEB2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821214E-950A-2876-7521-B29D57FDC21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E7EF246-45F7-506C-E359-14B4C1AA7ED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3FF67CC-B366-38B9-53BC-8AEC2D0859D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482FD74-FDFF-BA1E-E9EF-EE76EBDE092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B46BB84-1736-4E34-416D-69A94A33519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3383A7F-1723-306B-8F00-C51F23B3517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12892EA-FA4F-0DBF-DA47-2E4F5822517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F992F7C-3833-C299-14DB-E89CBDA8E79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424EB63-01B5-B572-4182-D74FE4AE9E1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E4B11E5-C002-72B1-C300-917D8B9C472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9C95DF7-ACC4-4E2C-F7A8-47650120EB2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18A8606-40D5-2EF3-3CFF-5DE7E08B34D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8E03FA9B-3FC1-9FE3-9E9B-329BDC489DB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192730A-DF1C-17A3-2CF6-5F6A3B69BFD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1DEDA5D-F7F9-0D64-4DA8-D0BC0A05C40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5739AB0-6561-0DA4-7B01-029FF8C10E6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B27E292-7E15-1926-AF24-A4D0E36BB88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8B678DA-BEB2-9C5D-CB62-4D8EB24C5AC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0959A2A-823A-AEAF-8CFF-30257C1077E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FDCE329C-E84F-7B02-5545-9C5C83B74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F5D4B3-D325-6CE8-FDF4-E6E88A62138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E075CE9-6736-2149-28A5-8D708F45E68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A7FE95C-85DE-07D4-4461-E94E0FDF5E3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960AFBE-C160-1F71-622A-BB5069D9D92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E1A6FAF-4A2A-27CF-EB34-880D8B04BF7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EFB3F20-5AB4-9615-42AE-032BA1C44A4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9D9A1AA-7B10-E6AE-8B9D-F8C96083ED6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FFE43AE-8254-0464-B284-44A621A11EB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EF7BD9C-9A14-3515-AADD-9B1AF8F34CD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F19F6A5-FBD6-4908-4869-380C08F8C3B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6FC52B-B546-DD16-F6FD-4924E37CF32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D9FC359-E5D2-6DC6-F4AC-B50F552FBDC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A301279-02C0-4163-A675-AC32F92ACD7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6D03ACC-8933-5EDC-BDE7-C66572FDFC5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2DA28B3-21E0-FEB3-2E7D-135AD14469A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9973E14-4B2F-FA9C-0F57-1BCDEC91001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C238014-FD83-EC91-E735-5FE8E1B48E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C20A904-05AA-EC24-5AEA-4390CD00854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F20A888-FE2C-35C8-05A6-FFDF9CF603F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7DC1FF8-2D8A-B4F1-5C98-39BB680111C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079B006-FC01-FDF6-90FE-A5C0FD601D7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7063FCA-EE0B-7653-50CC-A1D161ABFFD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A081552-E913-F58D-E6E8-3BE7861C149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344F96B-A8A7-3B82-08CD-A9E90F88CBCC}"/>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928CB91-4B80-8452-5B9D-D9A1F78DEA7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D412158-D5EE-352C-556E-136971C7FFB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AC0B1B2-53C0-DA24-97D3-576A365AB24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F5450AA-66F7-C172-A588-EBE18EA1524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AAE24D6-896D-B07A-4C8B-5E1FC8350AC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8FF44D2-3AFD-68A9-FB71-E77A0058E6C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4B087A0-978A-3E14-3FE7-8DEB4046051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1291BE2-8FFE-D72C-8FBB-9FF94FEDEE5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D7E67A0-C9E5-6D29-26AD-F77DA212308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4B1178D7-7820-D31A-B584-448FB01B93E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8147E74-7DBD-17A0-682F-FE46F9F0D3E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C0C5343-B83D-F541-2AC4-6701C479671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3303869-2139-7DAD-BAA9-A09FCA0BEE6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9B52B2F-AD09-DC92-7439-1AE4BA51D3F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83666B9-E021-548F-15DA-F6EB1832089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AAFE955-6260-3110-1AFB-8F7887E28CB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8C8F9CB-2046-3E00-4D2F-F029B4402E1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F18F82-26EC-979C-5A27-3B7FD8E3FD1F}"/>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02A2C79-4DBF-10E2-C00A-5914C0CADB0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A8020B7-DB43-8596-E5DC-8B64D6983EF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CE68D15-0F70-670F-5556-75819611C8E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FA566AF-2D87-746F-BABF-53E4CC4C720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AD40D36-2661-4229-AB6A-929394F7FAB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C5C08B6-5741-A2EE-7D75-17070956B79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4224DF7-666B-8059-D56F-45DB50DD21D7}"/>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CFFF070-F1C3-B7D9-679F-3007325AF24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188907-2F71-4D96-9322-D1FBB73B459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2971597-5DF9-A8FA-636B-72CECAE6F09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AA51117-92C3-33F2-9BDA-B75922423AC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28C0B30-130B-AC0D-FF6E-FA3B677B170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EE9C18D-C6A6-15F8-2AE8-943B23CB693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9D6DE5E5-5AAB-C182-936D-C87EBD19625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4E56D11-5EAE-BEC8-29F8-5D523387F9E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25DB5A3-2CD7-4EFA-8A9F-B5816E0B9DD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620ED23-19EE-5709-E5B1-D7A773A8ED9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FD4AE2A-6195-1493-1934-DEF1A53301B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011FCA2-9A6A-4C1E-2613-E6737AD5FA2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5C29E3BF-4CD7-D8DE-B8FF-C882682A1FDA}"/>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12980B3-5E5F-5AFC-C703-A34B1A59981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F5D2F42-137E-1637-F713-71CD602E2D4B}"/>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AC57EA2-D669-8067-87CC-4F6F6C653F0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C95C48C-812D-2976-F6BE-447C80A0CFA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873ACD6-F205-B80B-A45C-ECD92DA192F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1405BB3-13B8-2BFB-8D5C-581C4628F4E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BDC82F0-F00A-2650-32EA-9659AECADBB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9F4694F-EB76-FB9B-F457-16DFBB70CF9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AB5CFB0-A84D-CC4C-C313-C29FED264D3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5CD56D9-9C9A-6701-3529-FCD0C8654E9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E9CBEB7-8F51-E26C-4744-9F7C4E48179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846AA16-DCAF-90FE-DD7C-C993C5584FA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2686BD4-ABE4-E829-50E1-F1E19A9E2AB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90F14D6-4D51-7F92-964A-A7FE5638D5A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669407A-6ED4-E2B9-D178-D69E5673A47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BAF910B-431B-FBF4-5B59-CFF224B6A88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0CCFDB1-F631-5FAD-A702-9769907D659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50B1C14-1059-7336-A528-197CCDFF99C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AC05F13-B581-DA91-DE50-670CAF3BD16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81568F0-BDAF-151D-D5B8-32C9B9AF093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CF822B3-071D-1394-A411-FC1BAF82B9E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3B34538-C110-229C-18EB-3F4301B38DD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6EE4256-F165-3D22-147E-1210A16D911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E93CBCF-B4E8-948D-EDAA-BE1EBECE691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2021977-E4A8-F6A0-0A3E-68ECDAB22CD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C842E6D-42A5-4EF1-A09B-BE8D796F25F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88F6368-D17E-AF9B-CA21-C84E173EA98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629E017-3EE9-F77F-41DC-B27E354462C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87468BD-F1C9-8676-A554-FD64F716FE7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73FE499-1D89-94E0-6380-770DD965EC2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C1F042C-A0ED-44CC-E740-D9BE25B3A1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C040CA5-EF92-C7EC-BEB8-B212840E60F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124A871-0F9B-5C4B-BBC7-5CA5CF88AAD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59B3791-5FF9-D257-9BBA-ADF055173FC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B66F5C8-285E-55CE-B111-98411D78310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9BF1A13-59D9-4223-D25B-1CCF51C05B4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B146556-4FEA-1209-E82A-3BD70E1F1EB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4080FF6-B804-F021-5436-DA378D785F0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ED5AEA0-779D-4B63-BF06-E932EE7A019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D38821C-0120-A435-8F2E-E185F7EA7FD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58482C3-92B0-EF42-7D28-B212C013F056}"/>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B8DF154-668B-1891-4E78-AFE9EEF9A19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5C9C68A-8AC3-D979-E752-E9109AC9540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8B34E08-2A15-28EA-2DE2-A7422A7C3B2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5" name="Slide Number Placeholder 3">
            <a:extLst>
              <a:ext uri="{FF2B5EF4-FFF2-40B4-BE49-F238E27FC236}">
                <a16:creationId xmlns:a16="http://schemas.microsoft.com/office/drawing/2014/main" id="{48C76036-91DC-4345-BC02-F05F7296551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a:t>
            </a:fld>
            <a:endParaRPr lang="en-US" dirty="0">
              <a:solidFill>
                <a:schemeClr val="tx1"/>
              </a:solidFill>
              <a:latin typeface="Calibri" panose="020F0502020204030204"/>
            </a:endParaRPr>
          </a:p>
        </p:txBody>
      </p:sp>
      <p:sp>
        <p:nvSpPr>
          <p:cNvPr id="257" name="Content Placeholder 256">
            <a:extLst>
              <a:ext uri="{FF2B5EF4-FFF2-40B4-BE49-F238E27FC236}">
                <a16:creationId xmlns:a16="http://schemas.microsoft.com/office/drawing/2014/main" id="{28789547-0C8A-4EAC-B7C6-DD80B9568937}"/>
              </a:ext>
            </a:extLst>
          </p:cNvPr>
          <p:cNvSpPr>
            <a:spLocks noGrp="1"/>
          </p:cNvSpPr>
          <p:nvPr>
            <p:ph idx="1"/>
          </p:nvPr>
        </p:nvSpPr>
        <p:spPr>
          <a:xfrm>
            <a:off x="838200" y="2272683"/>
            <a:ext cx="10515600" cy="2050690"/>
          </a:xfrm>
        </p:spPr>
        <p:txBody>
          <a:bodyPr/>
          <a:lstStyle/>
          <a:p>
            <a:r>
              <a:rPr lang="en-US" b="1" dirty="0"/>
              <a:t>Other Training Materials Developed by the Authority Conducting the Election</a:t>
            </a:r>
          </a:p>
          <a:p>
            <a:pPr lvl="1"/>
            <a:r>
              <a:rPr lang="en-US" dirty="0"/>
              <a:t>Thoroughly review all training materials developed by the authority conducting the election. This may include handbooks, manuals, videos, and online resources. Understanding these materials ensures consistent application of procedures and compliance with the Texas Election Code.</a:t>
            </a:r>
          </a:p>
        </p:txBody>
      </p:sp>
      <p:sp>
        <p:nvSpPr>
          <p:cNvPr id="141" name="Slide Number Placeholder 3">
            <a:extLst>
              <a:ext uri="{FF2B5EF4-FFF2-40B4-BE49-F238E27FC236}">
                <a16:creationId xmlns:a16="http://schemas.microsoft.com/office/drawing/2014/main" id="{1AFBC7D9-3BCB-40F9-90FF-BF3B7D368CB6}"/>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1.1A</a:t>
            </a:r>
          </a:p>
        </p:txBody>
      </p:sp>
      <p:grpSp>
        <p:nvGrpSpPr>
          <p:cNvPr id="143" name="Group 142">
            <a:extLst>
              <a:ext uri="{FF2B5EF4-FFF2-40B4-BE49-F238E27FC236}">
                <a16:creationId xmlns:a16="http://schemas.microsoft.com/office/drawing/2014/main" id="{D8EFEB76-E86C-4DDD-ADD8-D9B9FC57531A}"/>
              </a:ext>
              <a:ext uri="{C183D7F6-B498-43B3-948B-1728B52AA6E4}">
                <adec:decorative xmlns:adec="http://schemas.microsoft.com/office/drawing/2017/decorative" val="1"/>
              </a:ext>
            </a:extLst>
          </p:cNvPr>
          <p:cNvGrpSpPr/>
          <p:nvPr/>
        </p:nvGrpSpPr>
        <p:grpSpPr>
          <a:xfrm>
            <a:off x="3896360" y="4585486"/>
            <a:ext cx="4399280" cy="1950085"/>
            <a:chOff x="0" y="0"/>
            <a:chExt cx="4399280" cy="1950085"/>
          </a:xfrm>
        </p:grpSpPr>
        <p:pic>
          <p:nvPicPr>
            <p:cNvPr id="144" name="Picture 143">
              <a:extLst>
                <a:ext uri="{FF2B5EF4-FFF2-40B4-BE49-F238E27FC236}">
                  <a16:creationId xmlns:a16="http://schemas.microsoft.com/office/drawing/2014/main" id="{E3546FB3-3DE9-4C20-801C-EE3E1B26432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31900" y="44450"/>
              <a:ext cx="3167380" cy="1905635"/>
            </a:xfrm>
            <a:prstGeom prst="rect">
              <a:avLst/>
            </a:prstGeom>
            <a:ln>
              <a:solidFill>
                <a:schemeClr val="tx1"/>
              </a:solidFill>
            </a:ln>
            <a:effectLst>
              <a:outerShdw blurRad="50800" dist="38100" dir="2700000" algn="tl" rotWithShape="0">
                <a:prstClr val="black">
                  <a:alpha val="40000"/>
                </a:prstClr>
              </a:outerShdw>
            </a:effectLst>
          </p:spPr>
        </p:pic>
        <p:pic>
          <p:nvPicPr>
            <p:cNvPr id="146" name="Picture 145">
              <a:extLst>
                <a:ext uri="{FF2B5EF4-FFF2-40B4-BE49-F238E27FC236}">
                  <a16:creationId xmlns:a16="http://schemas.microsoft.com/office/drawing/2014/main" id="{203E0768-A858-4A26-91F1-5560E36D440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0880000">
              <a:off x="0" y="0"/>
              <a:ext cx="1407795" cy="1826260"/>
            </a:xfrm>
            <a:prstGeom prst="rect">
              <a:avLst/>
            </a:prstGeom>
            <a:ln>
              <a:solidFill>
                <a:schemeClr val="tx1"/>
              </a:solidFill>
            </a:ln>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3163771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C0D94F-A2A4-C7F2-4AC4-D9F4A6A549D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B25999C-0792-DDD8-8F64-29DA0973E31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D6523FB-4658-3CB4-7C78-A97FD747F19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203598B-DB9F-65B9-5F96-58AD90729E1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2FDD14C-BDCB-A625-882E-C56DC893488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C3DB0F0-CE9C-E822-C609-0C7A07EF0AE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041E420-8382-5E5E-F31C-BA9D60B4115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0C16460-6A3E-FD5D-DFF0-19EFADEE0DD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96B77A0-4CA0-DC62-B974-AACC7633B9C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E0D0335-E59E-0BAA-4BCE-491F6C8BC78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B17C89D8-12E4-510F-FD8D-0863709D6C1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13A2E23-6D95-6C24-E436-8489178C663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E30CCDF-0C14-B6EC-57E2-A7A184EA3D2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61E9EDB-A798-F4A5-2E02-0D41676E0B1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C884E24-5668-6DC0-8A06-A6B0A89F9FE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8155DF7-B8D7-4CFA-419B-6ED49E43144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11E34A2-BC3C-1884-5C8A-62A060176DA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EA30CA3-37A5-F7CD-EADD-FF1A9055CEE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E7CBD5C-4576-01D5-B16C-02F5BA76B13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17450BB-E489-EDE5-46D4-2BAFBD7AFA0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5EE6E02-ECBF-BBBF-824A-0F2C24FEB0C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C7C4B16-8DF8-1C6A-7252-4983B1FCAD6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E388F8B-3BF2-BDC1-D391-38CEF8ED404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0A7C0C0-7443-52EF-0EA9-AD6071F1E77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E10743-3C60-7B23-F016-EBC11266CED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534F3D2-19E0-B451-21BF-F0EAD29C7A1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3FEA604-A499-54B3-E02E-36B4096A981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D30ED75-AC2B-E06F-B2E8-F069520F03D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9A35FF3-AD65-0B2F-05D0-BACB1635C08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DB85BD6-6C39-AC9D-903D-1B92A7DA4D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AD9B627-D4BB-06BD-119C-EF1381C8AD1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D90B651-7DCD-D317-6391-CB811F19FA1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215482B9-9383-3AD6-4B2B-1A5CAA011FD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A142B58-836A-3AE1-116B-3FBB54104E8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8E6D334-F837-CAD0-67A2-8044B15C611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0D4077F-E229-2DDC-EF49-21A3E7C61DE4}"/>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3887589-4D6B-25AA-34D8-50CD2450BF5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487217B-5829-026B-42A1-B318DDF9FED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04E23A6-899E-3B84-4204-1BF6F73215E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07BA317-0D05-1D43-317F-1AB2209AAFC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8821F33-A5FD-086A-C31E-22DD215F4BF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3779AD1-7949-E7B8-CC13-F1006A1108B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D74A523-63EB-882F-623C-C4244B29B76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B09686B-20B1-3D86-2145-3EEA6BA2A732}"/>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99D5F6B-047D-69ED-DF15-2D98B8A70B3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93DC119-5127-6344-7A39-E35926AB12F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7689B8F-FCD4-4C3B-0545-528630A304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3A4821D-8189-A53F-CA37-8BF30BA8FFB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F2EC43BC-CD26-C466-D3B4-883D08B1060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C3008E7A-5876-6493-A8DC-16115CD1065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42DF7C0-B96E-3336-9B89-676787AA45D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9E12AE0-0A96-588E-3FCE-8E86E915088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4A26397-3782-53C6-8A76-9C6EC5E6E1D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F208B10-4CF4-B203-E78D-19E2CF91811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5F4C62F2-43DD-46DB-440A-D2973D93EE9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6A1DF20-1CD3-6E98-BB92-07CA6A2DE33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96CD38C-EE90-B733-22DC-90CB33E5B8F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5CCB753-00B3-638E-B9C8-DA4BA42D03AF}"/>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B91EA0B-77CC-38B1-5A24-DDB4B6F024C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B519EBE-BDD3-5CB1-F06C-7FF148397C3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B3E4997-2787-C0F9-19F1-EF85025952C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DD27297-76A9-8278-7EA7-4326F39BA3F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EF593E7-DA7F-2C4D-0627-8B9E2DE3D01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F86FE28-67E4-41EB-28C1-20A1400CB8E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4F1DC14-659C-1888-1A99-8E6F443ADF7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7876682-00DE-D62A-0BBB-2BA313319306}"/>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5F6A7870-592B-C924-17B2-D6634F32A39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8A6F7920-B8FD-D6FF-AF5B-537C4888C60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6592B1D-83EE-2292-4FA0-4E2F63DD92C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A399747-06D0-A329-AF4C-227E5408805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610570C-E4D6-E7DB-3A7F-396468A7555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579BB28-7D91-9183-B76E-E3DC4D06356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F97609C-B35D-A9CB-45BF-8073F4F32DA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B5E753F-4A6A-CC1D-46C7-8DB785FCF2B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123EA98-E9F7-0612-A0CB-7FEC859E6F7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880F121-0CAB-82D3-8273-DBC807FD0CE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9149BEC-6BAE-02C4-3E6C-BE980C28D9A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CFF5553-E2D7-6BFD-73B3-23CAFE10EA8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82A529A-FA49-6D1B-D835-7D35C06CB07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A769C54-C573-4A34-92E8-61E20D1B0A9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64F8FB3-E65A-F966-DD83-148B7857053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5BCC964-EE97-9CAE-CBED-AD94ABFE0EB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714C212-36CA-C86A-FE0D-F32A45893FF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B1812FB-CA0C-609E-F79E-96FE90A3F2B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AB8E8DE-0E65-E013-29D2-226F6DCAA35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5E34EC4-C823-DA01-65B5-4DCE3DF30CB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665E778-56EC-A834-19D4-B43AE38A5A4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0C6D999-8213-7AB1-CF46-C7958BB08A5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507409B-6EEF-E081-0CBB-385D5A4E10B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091744A-8861-D523-9EAD-1C11359A672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A3B0E79-F007-1F95-583E-23420944D5D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2276FCA-B241-FA1D-F176-974AA306D7E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4692CAB-267B-B6FC-91C2-D521C13DB99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2E3076F-AE5A-5C36-A860-50F8769E8AD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1AC16A7-C094-32A3-6474-D1DC455D470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888DF687-95AE-1F02-4D7F-A2DD02D57A4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32191A5-E6A9-B779-756D-2A731E4C7E5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285CF00-1919-523B-BD66-DB93961A301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931B0DB2-C908-6628-94CB-0B60AF2873A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8A67CC7C-6301-B3AA-CAE3-49A0E6B027C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97F1B7BC-77BC-140C-A30F-124F1DBFA22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0C99DAE-8D85-455F-E5CB-375AC91495A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E27DF8A-1631-C8CA-A319-99395624DEC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57AC9D7-4800-4ED9-3239-32353786915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6E13B12-B0E0-0E3A-8C13-F47D7D43CA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85F9D3A-835E-FE78-F154-84B4720B523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DE1208D-223A-12F9-452A-9B83B53E35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0E23CF-2AEE-65D7-35D6-A4B2CFFE93A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F241E57-B65D-A059-7C5A-C3C22CF7CDF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469874A-3E9C-A62A-650C-DE21620EBAA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5274919-0197-3FC6-9966-B8FDB56FD71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D57F4A2-D0BC-FAC6-D0E8-7128617A813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CB9F0E9-BE8E-593D-F894-525D016182A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7E84BB8-9404-8405-8DA9-D66CD504357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C4B209F-C920-990B-BB80-003584961F9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51335E04-A417-E7EA-F848-8901687143F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75916943-D801-67E7-B2EF-15D74F02B1E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293202B-0AD8-3477-C8D2-EA0E78BDB8E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3FAD244-2FAA-4669-9D24-77985137B4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7DC38A6-CC61-D26F-A449-7628F498732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5960978-6E1C-8202-76B6-DB025D024EA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0E5A574-DBB7-EB40-E51A-D6FF9C60A32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73E3C5E-8EDC-5330-08D0-A35EAD5697F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F86992E-50B3-FC5C-7F35-4E91B6805D9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D2B5BD0-36A0-5E91-D65E-E260E6DD66F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A4EB583-625C-0327-36B9-D881FA1DDF8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340BD71-D56B-A9DB-E30C-B2E463C80EC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F091202-2EFA-F7F9-C3D5-B905CC3C4C1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BD39C89-51EA-C219-F472-666FC131F3F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DA1D211-077B-80DA-5D84-41B6F63B7C8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AA16D5C-59DD-5AE8-A63C-D1D52D70A886}"/>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34A9E98-7834-B5A1-EAD5-7B183B42C658}"/>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371A3B0-FCFE-0F47-AB26-3BAD5FA0BCD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62515CC-21E6-68DB-5CA5-9038A8E8C26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5" name="Slide Number Placeholder 3">
            <a:extLst>
              <a:ext uri="{FF2B5EF4-FFF2-40B4-BE49-F238E27FC236}">
                <a16:creationId xmlns:a16="http://schemas.microsoft.com/office/drawing/2014/main" id="{446ABAEB-C39F-4439-9B1F-0A6CA2ABA9A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80</a:t>
            </a:fld>
            <a:endParaRPr lang="en-US" dirty="0">
              <a:solidFill>
                <a:schemeClr val="tx1"/>
              </a:solidFill>
              <a:latin typeface="Calibri" panose="020F0502020204030204"/>
            </a:endParaRPr>
          </a:p>
        </p:txBody>
      </p:sp>
      <p:sp>
        <p:nvSpPr>
          <p:cNvPr id="146" name="Title 2">
            <a:extLst>
              <a:ext uri="{FF2B5EF4-FFF2-40B4-BE49-F238E27FC236}">
                <a16:creationId xmlns:a16="http://schemas.microsoft.com/office/drawing/2014/main" id="{86628104-3B8B-443E-AAFA-24C922B61DB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Law Enforcement</a:t>
            </a:r>
          </a:p>
        </p:txBody>
      </p:sp>
      <p:sp>
        <p:nvSpPr>
          <p:cNvPr id="147" name="Content Placeholder 256">
            <a:extLst>
              <a:ext uri="{FF2B5EF4-FFF2-40B4-BE49-F238E27FC236}">
                <a16:creationId xmlns:a16="http://schemas.microsoft.com/office/drawing/2014/main" id="{46268E57-57A4-4281-ADAC-4276CA1308E7}"/>
              </a:ext>
            </a:extLst>
          </p:cNvPr>
          <p:cNvSpPr txBox="1">
            <a:spLocks/>
          </p:cNvSpPr>
          <p:nvPr/>
        </p:nvSpPr>
        <p:spPr>
          <a:xfrm>
            <a:off x="838199" y="2223699"/>
            <a:ext cx="10515600" cy="250998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en-US" dirty="0"/>
              <a:t>A presiding judge cannot remove a duly accepted poll watcher for violating a provision of the Election Code or any other provision of law related to the conduct of elections, other than a violation of the Penal Code, unless a judge or clerk witnesses the infraction. </a:t>
            </a:r>
          </a:p>
          <a:p>
            <a:pPr lvl="1">
              <a:lnSpc>
                <a:spcPct val="107000"/>
              </a:lnSpc>
            </a:pPr>
            <a:r>
              <a:rPr lang="en-US" dirty="0"/>
              <a:t>A judge may call law enforcement to remove a poll watcher for any breach of the peace or violation of law</a:t>
            </a:r>
            <a:endPar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41" name="Slide Number Placeholder 3">
            <a:extLst>
              <a:ext uri="{FF2B5EF4-FFF2-40B4-BE49-F238E27FC236}">
                <a16:creationId xmlns:a16="http://schemas.microsoft.com/office/drawing/2014/main" id="{AA8C46C5-EDEC-4DF1-8C29-CE2175E30364}"/>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3.2F</a:t>
            </a:r>
          </a:p>
        </p:txBody>
      </p:sp>
    </p:spTree>
    <p:extLst>
      <p:ext uri="{BB962C8B-B14F-4D97-AF65-F5344CB8AC3E}">
        <p14:creationId xmlns:p14="http://schemas.microsoft.com/office/powerpoint/2010/main" val="3368582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D67B8B-40C5-37F9-E5B7-7F237715B22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DFF0D1C-5E42-3E49-A42B-2605C2542CA5}"/>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10E0918-D390-4BA7-D3D9-A830B8F5850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5ABCD49-0DE5-BC7B-F8F8-83B44F7DDE5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AB8A18F-E48D-A287-C35A-86E27A57441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3548471-E60A-9C17-65BB-4AB743DEEC0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6414088-C965-6C09-70AC-EDD41D1B1EA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8843076-96B1-E946-28CB-59850C9CB03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036CF71-4635-148C-F862-850B7916525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A56CAC4-D1D9-E9BC-AEB1-ACFF8285DC3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967DAE3-CC08-F910-3183-F9D37B751F8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CCF6FFF3-0629-FACD-1BF9-964BC6FAFD7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CB4496B-4805-3FB9-F00C-C42E4D82089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CAC9FC4-B44E-8524-1268-3BCEC065868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7B25B0D-7F07-1CD7-1DC0-F91CA61CCC8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0B7DCCC-6A1F-A412-5476-B1CA94A4358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1D137DD-CBA1-E42E-425E-2D88E989F1A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2045265-599B-0F57-533F-34C378D52B0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CC66050-1B52-85AD-1C80-6665F8FD194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F6CEE6A-6E55-576F-045F-CB2478CDF6D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9929547-D958-6963-1C68-2754C6F57F0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CB5A154-2532-DB16-F46C-6DDCD550A5D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09AF996-1C97-EFB3-560C-4754E9A68FA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DCD7D71-B99E-44B6-2403-F3B3AF6D10B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1BEFF17-B9ED-06A6-AC1C-58D119DB021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E1FE565-471C-4791-8413-079F1B1DAF7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37DDB3B-97AC-6E29-DCC3-64A12C47131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7255D50-874B-D2FE-2015-0A786C07BA2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60CF9BA-AFC7-D9E5-79D5-0E752AF5732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8507E3D-828F-93E1-5CE9-B783B18C3A67}"/>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7B223FB-4F53-DE12-5FA3-291C3EF65EC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D1858D0-28E9-10B7-405A-9540DA95898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BCBB691-E3E2-EE36-F9EC-AD71E47DDFD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5EE1399-64ED-D82F-47B4-40D9D9A842D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DB07C0E-304B-FEFB-11C6-A2E2F23008C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3BE21CA-AC4E-C023-D2BC-CE6D517F4D3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48120E8-8FC1-71AB-67B7-DA43956CCFC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985FD7C-8651-4FCF-8331-B13BAA2B852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7329E1E-60FD-ECD3-DD7D-0D9A8CF3857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EE436B1-9488-8941-56F5-8E1F446C38E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3E2281AD-3E0C-F3D4-2171-96CB8B4B887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172AC7-B6FA-58E8-6AC8-D5FEFE939D8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EFD3189-AC58-E917-57C4-4B8751A7507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5E1FD49-8FC3-D8DD-1B86-ABA1A65B23A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4FCBBDE-BFD3-21B7-01EB-AE430D1F56F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B12907-3F5D-EDE1-3C9A-0CAD4F8A2DC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6538ECA2-C64F-CBFF-28FC-0BCB05596CE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7CC9F0B-0CE7-FDCA-442B-FD6F88B4F9E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01EC13A-65B7-FB1C-3DCB-9E6F7EF8F96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54AAE7A-F546-C601-E2D2-C86255D2194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07FF841-E25D-EE59-91B8-AB771A997D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09C0EA2-D090-383B-D38E-94DB60B5C9E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CC3EB1D-8536-88B6-3551-04B17C1C205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4E12106-5BFE-6F4B-ED53-26B9F4E068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4554540-A01C-53D3-CBB9-A79B999D132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1838ECA-D3CB-1A1F-1430-763E58332F9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3F0D71AF-7CEF-C483-3765-04D8F716FE7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F6035A9-5217-4C08-1581-0D7E82B252D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8B3C3FC-403C-5D23-3A76-D50973E88FD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FD5D3CA-E046-BB73-ABED-6E52D17B412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61D309E-3EF1-81BD-AFEB-9BF85D975DC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E75BACE-DCA3-6B5D-61F2-05C52D48D10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DB57447-41D9-0768-EA9D-8FF0F3ACA0F5}"/>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7EF119C-D847-334B-E79C-9908A968527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20D87DE6-F790-C088-0145-851D00F978E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CCC6726-EB83-2752-43C5-3FBC493ABDB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3BD2E70-DFA5-5770-6DB1-D85E5C3948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8F22CE9-535D-9EF7-1E86-1B39874D387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20F98E0-53C3-E123-761C-2E1FCB5A783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C8FA1E9-D284-2FA2-39E2-FF33B05EE74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306C372-F906-9B27-345E-C40385F473A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AC00340-4AE8-8053-316D-186DC2EB0DE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9B722F8-1C8D-3D61-CEAE-A3FF54D0965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2DC78E8-30B9-2C12-0A89-1999DD69A570}"/>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FEF247A-E3F8-262E-C84C-3D0F5118097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E8A579A-5237-E13D-BF82-D9CE0FCA3F6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84317B2-E2F7-4990-5067-37A3234E699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1112B03-30B2-51CE-A0E7-B089C26D1F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052CD5C-7EBA-B452-642F-F76EAE96103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3661123-02FB-29F5-3486-22B05A2ECE3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CF5E890-0D1B-EF51-D2FA-61E96636DE5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127C9EF-F8E1-2CBC-D5FF-6291606FFA5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FCE5D78-D91D-BC60-2E2D-A0F8A74FF2F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F081720-F614-3508-78B6-A7A7EDC7C7A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50F6AAD-85A0-47A6-6500-98C818769B2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88CA7AD-A7C5-6C9C-A0E1-9FBF1B95E0D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D31B941-1B6E-E511-8AAF-1F931350C7C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81B2BD6-701D-A358-D7EB-EB47889C515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9E4EECD-37FF-E604-EFF6-0A5DE6A1309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61CB744-F9FA-9454-C631-2693E66F123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06EE287-1701-54F5-940C-C856673DC1D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6D909A5-C5BC-7BDF-42D4-9536EE9C9E1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363901D-B9DF-7980-9717-350582F2AE1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117F0D2-AEB4-95F2-B505-2CF9356B87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088DC40-5FEA-20FA-DABC-D306416A534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21D9E8-3C6D-C818-A121-CD634837610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4876F58-1849-CC7A-9413-E5013260DFD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E9DFCA6-7A4B-85A4-BFD1-6E40DFE09CE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8B2E3EC0-79BF-EB49-A5C8-043B07A0D91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B817813-3368-E6F1-C59F-375F9F2B747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930B2C80-0A15-8491-BED6-7A9039FC2CA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C46B18E-92E9-08F0-2269-40F485FDF15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F2257B1-6A06-5396-6AC6-009519839D6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837FB8-E393-78E7-76D8-42BD915C0B7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D8899A2-07BE-3EDE-118F-CB594571BD2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69E34C9-2BAE-F9DD-E912-BDEB39F1632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96FB3E6-E800-C4D4-01F9-1830B22B946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2E1B351-899A-A8A8-F842-D8DA3267C25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ABB56B9-3938-C1BD-10D8-237C3200129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07065F3-527F-E27A-A24D-C5E2963F753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37CD299-619E-C98F-D884-2832923E049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4A1A14-423F-5CEC-A74C-2D6C6208B98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0C180EA-7CA0-90EE-609D-2CDDB274700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8235627-E31E-E735-4ADE-E822BDF0CFB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3454217A-4843-DDA3-5857-B2A87A1CE098}"/>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84D006-5E94-4919-F8D8-38C8A07BD76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BD628AB-0683-C0CE-CA88-624A2945056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159490B-3367-0D01-3B09-9EB66D78CD2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150942C-D09E-7E89-E78E-2A8FB7D6396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F190D236-76B0-32F4-AA60-B40091FB299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B15B29C-10D7-79CA-D9CF-8760F02D72B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9609073-6E3F-FEF5-1761-2C90D4F9DBD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0AA3B8B-F6F9-ED18-E462-793E5C3869B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79F4E86-7A18-5C16-CCF7-0C2D47ACBEF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17395B4-1BB6-806F-57B9-C2F2B80D9DF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5699D67-6844-BD27-134C-ECD8630E8C5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8C1F131-DBA3-42EE-109B-43B42FD6017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CD42BCA-230D-25E1-08D8-EFF0B8BCD15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A838BC2-DA99-340D-4737-0C8C4F99D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F9B2137-55EB-CB78-CDC3-41A6EA3D9C7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AA38275-371C-2D3D-FB65-B5A57427E43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030E8B1-0B6F-3C84-D696-6990583AA0B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75F757A-6422-00E0-5518-95E86B7DD3E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B5797A-D6D9-76D0-2932-9C791F5030D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29D5476-5244-4E6B-B573-A7A96C22956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81</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ED01733C-91DA-4B8F-A294-7046EBDDE27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Law Enforcement</a:t>
            </a:r>
          </a:p>
        </p:txBody>
      </p:sp>
      <p:sp>
        <p:nvSpPr>
          <p:cNvPr id="146" name="Content Placeholder 256">
            <a:extLst>
              <a:ext uri="{FF2B5EF4-FFF2-40B4-BE49-F238E27FC236}">
                <a16:creationId xmlns:a16="http://schemas.microsoft.com/office/drawing/2014/main" id="{47DEB1A1-60E3-4D5A-98BC-F2D8F11BC30D}"/>
              </a:ext>
            </a:extLst>
          </p:cNvPr>
          <p:cNvSpPr txBox="1">
            <a:spLocks/>
          </p:cNvSpPr>
          <p:nvPr/>
        </p:nvSpPr>
        <p:spPr>
          <a:xfrm>
            <a:off x="838199" y="2223699"/>
            <a:ext cx="10515600" cy="2599751"/>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nSpc>
                <a:spcPct val="107000"/>
              </a:lnSpc>
              <a:spcBef>
                <a:spcPts val="0"/>
              </a:spcBef>
              <a:spcAft>
                <a:spcPts val="1200"/>
              </a:spcAft>
              <a:buNone/>
            </a:pPr>
            <a:r>
              <a:rPr lang="en-US" b="1" kern="1400" dirty="0">
                <a:latin typeface="Calibri" panose="020F0502020204030204" pitchFamily="34" charset="0"/>
                <a:ea typeface="Times New Roman" panose="02020603050405020304" pitchFamily="18" charset="0"/>
                <a:cs typeface="Calibri" panose="020F0502020204030204" pitchFamily="34" charset="0"/>
              </a:rPr>
              <a:t>Use of Firearms</a:t>
            </a:r>
          </a:p>
          <a:p>
            <a:pPr>
              <a:lnSpc>
                <a:spcPct val="107000"/>
              </a:lnSpc>
              <a:spcBef>
                <a:spcPts val="0"/>
              </a:spcBef>
            </a:pPr>
            <a:r>
              <a:rPr lang="en-US" dirty="0">
                <a:latin typeface="Calibri" panose="020F0502020204030204" pitchFamily="34" charset="0"/>
                <a:ea typeface="Calibri" panose="020F0502020204030204" pitchFamily="34" charset="0"/>
                <a:cs typeface="Times New Roman" panose="02020603050405020304" pitchFamily="18" charset="0"/>
              </a:rPr>
              <a:t>The Texas Penal Code generally prohibits a person from bringing a firearm onto the premises of a polling place. However, this prohibition does not apply to a peace officer, regardless of whether the police officer is on or off duty. </a:t>
            </a:r>
          </a:p>
          <a:p>
            <a:pPr>
              <a:lnSpc>
                <a:spcPct val="107000"/>
              </a:lnSpc>
              <a:spcBef>
                <a:spcPts val="0"/>
              </a:spcBef>
            </a:pPr>
            <a:r>
              <a:rPr lang="en-US" dirty="0">
                <a:latin typeface="Calibri" panose="020F0502020204030204" pitchFamily="34" charset="0"/>
                <a:ea typeface="Calibri" panose="020F0502020204030204" pitchFamily="34" charset="0"/>
                <a:cs typeface="Times New Roman" panose="02020603050405020304" pitchFamily="18" charset="0"/>
              </a:rPr>
              <a:t>Additionally, in certain circumstances, a presiding judge may carry a handgun in a polling place.</a:t>
            </a:r>
          </a:p>
        </p:txBody>
      </p:sp>
      <p:sp>
        <p:nvSpPr>
          <p:cNvPr id="142" name="Slide Number Placeholder 3">
            <a:extLst>
              <a:ext uri="{FF2B5EF4-FFF2-40B4-BE49-F238E27FC236}">
                <a16:creationId xmlns:a16="http://schemas.microsoft.com/office/drawing/2014/main" id="{E21E3C3C-BB1A-4350-80AB-2B2E98BBD266}"/>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3.2F</a:t>
            </a:r>
          </a:p>
        </p:txBody>
      </p:sp>
    </p:spTree>
    <p:extLst>
      <p:ext uri="{BB962C8B-B14F-4D97-AF65-F5344CB8AC3E}">
        <p14:creationId xmlns:p14="http://schemas.microsoft.com/office/powerpoint/2010/main" val="548386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7817BD-0718-A937-0749-23D0ED239B6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28D0886-0840-CA6A-4E0C-3EF729254F9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17E190D-63E1-0D6D-A996-4ABD44A7981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F6D784F-681F-9A1D-71FD-C55C2F83401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3E9EB39-EC4A-6A86-469A-7BB5339BC63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B92613D-9DFB-025D-BE45-BC97BF242D6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9817BA9-6110-A539-5D06-64B7FFDD1C1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22D7BF5-49E4-DC0E-CA36-67022E3BDC5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16ABA52-50CB-2ACE-D8FE-B89A3D9E50F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5E499F6-B4B3-2597-B862-BBBB8AB8F93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A1B1F5A-3182-CDFF-2F72-9997D4C9709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1E88EF3-54DD-CDD1-D1C2-2F2BFEA2A44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B6BA40B-4B15-86FF-0233-874A8FD1A6F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8C3E91D-787B-F994-1F56-D2A480558CE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F96DA7E-8809-2112-A733-48D1957C77F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839025A-1AF3-9602-0F13-3347692B9C16}"/>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FFA7088-1858-5C03-3B92-4F464F003E2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62F2261-2E5B-9F17-8042-D37D94B2C22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A871CEE-B67E-B1FA-6B04-B7F8C673A41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911DE14-1390-FD9F-0D69-DCC8ACD7BA8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6AD33C4-FC43-1184-3C30-FB0AEC295A7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B9E145F-5E89-F675-0590-2DEBEE68329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3FF1AB6-F88E-933E-2BF1-E2A86019702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DFB57D3-8778-FBE1-17DC-B885AB066AA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7699568-3F75-7D77-798A-8A985AB5B55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C8744BE-8A49-0B9D-AB5F-E6E7C186CB5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8A145BC-79FE-53A9-8CA4-8B4FF747DE2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8AEF431-5998-D7A1-A95A-ADD57AF5647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1A89465-E144-DE01-05EB-F59F903E801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029AA19A-8F98-5544-B883-DA34CD09FB1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382F282-2FEA-899C-EDCA-DEA290D24E8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C0A006E-3482-8884-A311-7E37C376A0C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4CFA303-57E4-D978-2EE6-953D5C8875D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E728BDA-DF09-D459-CF22-3AEC69580A6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638BB01-C3E1-0666-E74B-AD53B80F4BD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97D8EF1-9C81-5ACF-B937-F965CCB3DF6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29459CB5-4C97-6006-B673-DEEFCE42A33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BCA0230-ACEC-1453-08BE-2EC39B48D63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D91D059-DD00-E87F-766B-EF3E6776BC2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9274929-F0CC-9D0C-6F45-7075DA804E2A}"/>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86D2720-DC29-578B-AD71-453FA5E9916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A48AC40-CF97-7FAE-EA49-8B070419327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8D83EDED-1E9D-8EFB-58FD-5710AB09241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F94E9F6-EE55-C210-E11F-7B2915F84A3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BD093A5-6769-5FD8-8254-5AFE3B3C202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E5A9D66-8A37-FC59-AED5-606267946F7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FF8B575-62FE-E174-B941-FB6F60FB8D08}"/>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A8F3BB1-6CD5-26BB-7C10-5229FCB9174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680FEC2-730B-D086-3978-999C1C14D5D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E034C20-6A9A-8D41-3A8E-7E4F23B289E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EFD1F58-1DD4-94BC-8911-F8B8CAA2A1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0C73568-6316-4900-975F-08530D3E223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4278E06-9F6C-0040-BFB2-22032AB18D2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9AB5BBDC-06E5-3C40-997E-839FCB22107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985E5C1-C237-D341-179C-24AA6E3EDB8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E64E7E2-756B-9314-903A-DC48186AD3D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D29F86-7E3F-E00C-336C-74C824E6ED3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399097A-1063-05E6-52A9-11E172A9F87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EC2F6AD-E1CC-4832-1343-D5447A77A6B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70AD268-783C-E8DC-B468-C67C5CA1B1A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09DC463-6B49-FABE-AABE-07516221B7F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763B781-C0B0-2118-2D47-88EB4BD1768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56CC5DB-2BBA-8E40-93A0-EF55668D961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E122888-5A99-DA1E-301F-568DE346039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95DA193-08D0-85FD-2CB0-1745742123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D85270-E535-5FF1-5301-9E74ECAD619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D42847C-52DD-8123-66C9-8D4AEC69753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CA6472F-050D-C84C-E9A0-E4B6842A460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6C3594D-908F-23C6-526F-80C4DC32201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A6C4FA5-D165-3659-CFCC-354CEDE003E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68C85D3-734B-A385-B320-6545569C49E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56D6A25-AE60-D146-2112-B094DBC241E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7CFB882-9884-55CF-A71E-CBBAF64725E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0F833C8-DE2C-9A46-049E-D2D0E7E5D0D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C8F137F-160F-6638-88F4-83BDE9EF092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E5F793D-04A9-795F-2CCA-0D42FB56897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F19D014-DAEC-2AB6-AA63-84D9C1B987D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4A14D90-C6E3-FD84-7D0E-CB8622BBC57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1169BDF-FB72-A2F3-2E49-CAFC0C15F77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6F648CD-ED7B-CC58-4F29-B015C9B58EB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9293DEE-44D2-EE12-CDA2-55C7C08BE12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D074D6A-D3CB-33E3-C67F-71B63E69D90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94DB71F-75A8-E837-F72C-E2ADD28FF0F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A803713-C461-A5E9-3F1E-8999F3405DF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C0F6354-B471-EE07-1D86-0FDFA8E85F7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E395F4F-FA96-B5DC-DCD8-7493F279944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94641D4-A10F-4F4F-7772-8313EE30D9B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EC183EC-CFCF-6487-7341-C2E650B800F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6ACD207-3473-C077-2720-076939A90FC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2279BAA-E0EA-8CE0-5095-DEF01162DBF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FD323B5-E3AA-CFCE-F79E-5A85AFE8A75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DDCE0C5-26AA-39F5-4D88-D23DB8ECD59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CD6E45E-9A7F-7693-F5CB-F31612EE1AB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22689ED-7754-F11E-3B5B-8BC4243ACEA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E212CE0-5953-C499-8440-28413B23EFC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9CF5DA1-D045-7377-A09C-B58D32164DF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F07A85C-5DD1-E152-013E-F5781E471F1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17E1877-C0E7-7119-69B3-C8C6AAD3DD2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FB67CA-1781-E3EB-6EE6-50D875D8F56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9B65F41-C415-F52B-FCEA-684F757B836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765AD0B-F3A6-2DC1-855B-78F3272D4C2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96E22F0-89DA-2112-ACBF-6A0C56C4A7D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BC492CE-771B-80ED-180C-03F2C7449EE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CB5FB03-AD2A-176C-8E71-AF283883C2B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80FD036-37F3-9609-3D92-65203DB485A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ED2F059-AE49-1E21-0B95-2488F976CE8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59A791C-6DA8-7C0A-820A-2AE6FE386DA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8C5922E-B8F0-70C1-B5E9-F6E0C617B5C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F73DB31-7703-DCCB-D863-F2395F7E07B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15535A8-D8FF-51D6-E17A-47D9B4E0E1C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FBAB545-3909-08D6-A2A9-80D4EAA89A7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E68CED4-F881-D0A0-5DF9-E62206F6421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F089214-E32E-F979-CB4F-E38F5186368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FCDBE6B-3E88-43A3-F4E7-9AB631DD75F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2790AA2-389E-30C1-147D-0F4CEE50C74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2FEA8EE-918B-A920-C5E4-8A03573C4A3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6716CE5-DC9E-38B1-0427-1EA9E21411E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52812C-7FF7-FF04-11D5-799BA9B45C6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7CA59EE-579F-3F2F-2A9D-00FE8BD39B5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C71633D-46D8-3921-84A4-5CC64BFC05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8F82630-BA6E-F17D-A7D7-BE47D16DE5C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8E6235A-8D43-AC50-3291-B6CCE69E574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0C425C6-C0D0-B20A-735C-FAEF75EB96B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5A549E3-7769-9E32-C394-D25763374D7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DFBF71F-3E1C-633F-676C-CEA7C476977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7DF67EC-12F1-719F-DD68-98C5904A0FE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30AC29B-8049-B9DE-D879-3C36985A71E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D0C9968-C5FC-4215-D095-F398BFA6414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FEDEC8D-377B-4B2E-188F-E3B35AC0208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FA12F8F-3438-88E2-7F20-8AC1D2E5A30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92E7E8C-44F9-6955-0639-855D4ED3EA7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E9F5351-598B-6836-1489-29431BAF672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77C6BFA-87B2-D570-1C1A-0F094F06912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C629156-A547-6E96-4A4B-A5E4B7598AC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F213F2F7-6E0A-4392-B198-28A6026E9EA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82</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D7300FC7-ABC8-4B87-83E4-695E687E812D}"/>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with Disabilities</a:t>
            </a:r>
          </a:p>
        </p:txBody>
      </p:sp>
      <p:sp>
        <p:nvSpPr>
          <p:cNvPr id="146" name="Content Placeholder 256">
            <a:extLst>
              <a:ext uri="{FF2B5EF4-FFF2-40B4-BE49-F238E27FC236}">
                <a16:creationId xmlns:a16="http://schemas.microsoft.com/office/drawing/2014/main" id="{A525A830-6C90-48EF-92EA-C119B6D60990}"/>
              </a:ext>
            </a:extLst>
          </p:cNvPr>
          <p:cNvSpPr txBox="1">
            <a:spLocks/>
          </p:cNvSpPr>
          <p:nvPr/>
        </p:nvSpPr>
        <p:spPr>
          <a:xfrm>
            <a:off x="838199" y="2785674"/>
            <a:ext cx="10515600" cy="2471446"/>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People with disabilities have families, jobs, hobbies, and likes and dislikes. </a:t>
            </a:r>
          </a:p>
          <a:p>
            <a:r>
              <a:rPr lang="en-US" dirty="0"/>
              <a:t>While the disability may be an integral part of who they are, it alone </a:t>
            </a:r>
            <a:r>
              <a:rPr lang="en-US" b="1" dirty="0"/>
              <a:t>does not </a:t>
            </a:r>
            <a:r>
              <a:rPr lang="en-US" dirty="0"/>
              <a:t>define them. </a:t>
            </a:r>
          </a:p>
          <a:p>
            <a:r>
              <a:rPr lang="en-US" dirty="0"/>
              <a:t>Practicing disability etiquette is an easy way to make people with disabilities feel welcome.</a:t>
            </a:r>
          </a:p>
          <a:p>
            <a:pPr marL="0" indent="0">
              <a:buNone/>
            </a:pPr>
            <a:endParaRPr lang="en-US" dirty="0"/>
          </a:p>
        </p:txBody>
      </p:sp>
      <p:sp>
        <p:nvSpPr>
          <p:cNvPr id="142" name="Slide Number Placeholder 3">
            <a:extLst>
              <a:ext uri="{FF2B5EF4-FFF2-40B4-BE49-F238E27FC236}">
                <a16:creationId xmlns:a16="http://schemas.microsoft.com/office/drawing/2014/main" id="{DA27BD63-1140-4321-A3B2-12391769BAEA}"/>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spTree>
    <p:extLst>
      <p:ext uri="{BB962C8B-B14F-4D97-AF65-F5344CB8AC3E}">
        <p14:creationId xmlns:p14="http://schemas.microsoft.com/office/powerpoint/2010/main" val="1832429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7817BD-0718-A937-0749-23D0ED239B6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28D0886-0840-CA6A-4E0C-3EF729254F9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17E190D-63E1-0D6D-A996-4ABD44A7981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F6D784F-681F-9A1D-71FD-C55C2F83401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3E9EB39-EC4A-6A86-469A-7BB5339BC63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B92613D-9DFB-025D-BE45-BC97BF242D6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9817BA9-6110-A539-5D06-64B7FFDD1C1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22D7BF5-49E4-DC0E-CA36-67022E3BDC5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16ABA52-50CB-2ACE-D8FE-B89A3D9E50F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5E499F6-B4B3-2597-B862-BBBB8AB8F93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A1B1F5A-3182-CDFF-2F72-9997D4C9709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1E88EF3-54DD-CDD1-D1C2-2F2BFEA2A44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B6BA40B-4B15-86FF-0233-874A8FD1A6F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8C3E91D-787B-F994-1F56-D2A480558CE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F96DA7E-8809-2112-A733-48D1957C77F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839025A-1AF3-9602-0F13-3347692B9C16}"/>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FFA7088-1858-5C03-3B92-4F464F003E2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62F2261-2E5B-9F17-8042-D37D94B2C22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A871CEE-B67E-B1FA-6B04-B7F8C673A41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911DE14-1390-FD9F-0D69-DCC8ACD7BA8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6AD33C4-FC43-1184-3C30-FB0AEC295A7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B9E145F-5E89-F675-0590-2DEBEE68329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3FF1AB6-F88E-933E-2BF1-E2A86019702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DFB57D3-8778-FBE1-17DC-B885AB066AA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7699568-3F75-7D77-798A-8A985AB5B55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C8744BE-8A49-0B9D-AB5F-E6E7C186CB5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8A145BC-79FE-53A9-8CA4-8B4FF747DE2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8AEF431-5998-D7A1-A95A-ADD57AF5647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1A89465-E144-DE01-05EB-F59F903E801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029AA19A-8F98-5544-B883-DA34CD09FB1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382F282-2FEA-899C-EDCA-DEA290D24E8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C0A006E-3482-8884-A311-7E37C376A0C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4CFA303-57E4-D978-2EE6-953D5C8875D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E728BDA-DF09-D459-CF22-3AEC69580A6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638BB01-C3E1-0666-E74B-AD53B80F4BD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97D8EF1-9C81-5ACF-B937-F965CCB3DF6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29459CB5-4C97-6006-B673-DEEFCE42A33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BCA0230-ACEC-1453-08BE-2EC39B48D63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D91D059-DD00-E87F-766B-EF3E6776BC2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9274929-F0CC-9D0C-6F45-7075DA804E2A}"/>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86D2720-DC29-578B-AD71-453FA5E9916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A48AC40-CF97-7FAE-EA49-8B070419327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8D83EDED-1E9D-8EFB-58FD-5710AB09241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F94E9F6-EE55-C210-E11F-7B2915F84A3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BD093A5-6769-5FD8-8254-5AFE3B3C202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E5A9D66-8A37-FC59-AED5-606267946F7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FF8B575-62FE-E174-B941-FB6F60FB8D08}"/>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A8F3BB1-6CD5-26BB-7C10-5229FCB9174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680FEC2-730B-D086-3978-999C1C14D5D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E034C20-6A9A-8D41-3A8E-7E4F23B289E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EFD1F58-1DD4-94BC-8911-F8B8CAA2A1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0C73568-6316-4900-975F-08530D3E223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4278E06-9F6C-0040-BFB2-22032AB18D2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9AB5BBDC-06E5-3C40-997E-839FCB22107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985E5C1-C237-D341-179C-24AA6E3EDB8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E64E7E2-756B-9314-903A-DC48186AD3D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D29F86-7E3F-E00C-336C-74C824E6ED3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399097A-1063-05E6-52A9-11E172A9F87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EC2F6AD-E1CC-4832-1343-D5447A77A6B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70AD268-783C-E8DC-B468-C67C5CA1B1A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09DC463-6B49-FABE-AABE-07516221B7F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763B781-C0B0-2118-2D47-88EB4BD1768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56CC5DB-2BBA-8E40-93A0-EF55668D961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E122888-5A99-DA1E-301F-568DE346039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95DA193-08D0-85FD-2CB0-1745742123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D85270-E535-5FF1-5301-9E74ECAD619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D42847C-52DD-8123-66C9-8D4AEC69753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CA6472F-050D-C84C-E9A0-E4B6842A460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6C3594D-908F-23C6-526F-80C4DC32201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A6C4FA5-D165-3659-CFCC-354CEDE003E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68C85D3-734B-A385-B320-6545569C49E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56D6A25-AE60-D146-2112-B094DBC241E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7CFB882-9884-55CF-A71E-CBBAF64725E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0F833C8-DE2C-9A46-049E-D2D0E7E5D0D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C8F137F-160F-6638-88F4-83BDE9EF092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E5F793D-04A9-795F-2CCA-0D42FB56897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F19D014-DAEC-2AB6-AA63-84D9C1B987D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4A14D90-C6E3-FD84-7D0E-CB8622BBC57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1169BDF-FB72-A2F3-2E49-CAFC0C15F77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6F648CD-ED7B-CC58-4F29-B015C9B58EB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9293DEE-44D2-EE12-CDA2-55C7C08BE12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D074D6A-D3CB-33E3-C67F-71B63E69D90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94DB71F-75A8-E837-F72C-E2ADD28FF0F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A803713-C461-A5E9-3F1E-8999F3405DF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C0F6354-B471-EE07-1D86-0FDFA8E85F7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E395F4F-FA96-B5DC-DCD8-7493F279944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94641D4-A10F-4F4F-7772-8313EE30D9B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EC183EC-CFCF-6487-7341-C2E650B800F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6ACD207-3473-C077-2720-076939A90FC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2279BAA-E0EA-8CE0-5095-DEF01162DBF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FD323B5-E3AA-CFCE-F79E-5A85AFE8A75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DDCE0C5-26AA-39F5-4D88-D23DB8ECD59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CD6E45E-9A7F-7693-F5CB-F31612EE1AB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22689ED-7754-F11E-3B5B-8BC4243ACEA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E212CE0-5953-C499-8440-28413B23EFC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9CF5DA1-D045-7377-A09C-B58D32164DF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F07A85C-5DD1-E152-013E-F5781E471F1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17E1877-C0E7-7119-69B3-C8C6AAD3DD2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FB67CA-1781-E3EB-6EE6-50D875D8F56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9B65F41-C415-F52B-FCEA-684F757B836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765AD0B-F3A6-2DC1-855B-78F3272D4C2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96E22F0-89DA-2112-ACBF-6A0C56C4A7D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BC492CE-771B-80ED-180C-03F2C7449EE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CB5FB03-AD2A-176C-8E71-AF283883C2B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80FD036-37F3-9609-3D92-65203DB485A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ED2F059-AE49-1E21-0B95-2488F976CE8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59A791C-6DA8-7C0A-820A-2AE6FE386DA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8C5922E-B8F0-70C1-B5E9-F6E0C617B5C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F73DB31-7703-DCCB-D863-F2395F7E07B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15535A8-D8FF-51D6-E17A-47D9B4E0E1C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FBAB545-3909-08D6-A2A9-80D4EAA89A7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E68CED4-F881-D0A0-5DF9-E62206F6421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F089214-E32E-F979-CB4F-E38F5186368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FCDBE6B-3E88-43A3-F4E7-9AB631DD75F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2790AA2-389E-30C1-147D-0F4CEE50C74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2FEA8EE-918B-A920-C5E4-8A03573C4A3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6716CE5-DC9E-38B1-0427-1EA9E21411E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52812C-7FF7-FF04-11D5-799BA9B45C6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7CA59EE-579F-3F2F-2A9D-00FE8BD39B5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C71633D-46D8-3921-84A4-5CC64BFC05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8F82630-BA6E-F17D-A7D7-BE47D16DE5C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8E6235A-8D43-AC50-3291-B6CCE69E574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0C425C6-C0D0-B20A-735C-FAEF75EB96B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5A549E3-7769-9E32-C394-D25763374D7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DFBF71F-3E1C-633F-676C-CEA7C476977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7DF67EC-12F1-719F-DD68-98C5904A0FE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30AC29B-8049-B9DE-D879-3C36985A71E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D0C9968-C5FC-4215-D095-F398BFA6414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FEDEC8D-377B-4B2E-188F-E3B35AC0208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FA12F8F-3438-88E2-7F20-8AC1D2E5A30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92E7E8C-44F9-6955-0639-855D4ED3EA7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E9F5351-598B-6836-1489-29431BAF672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77C6BFA-87B2-D570-1C1A-0F094F06912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C629156-A547-6E96-4A4B-A5E4B7598AC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F213F2F7-6E0A-4392-B198-28A6026E9EA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83</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D7300FC7-ABC8-4B87-83E4-695E687E812D}"/>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with Disabilities</a:t>
            </a:r>
          </a:p>
        </p:txBody>
      </p:sp>
      <p:sp>
        <p:nvSpPr>
          <p:cNvPr id="146" name="Content Placeholder 256">
            <a:extLst>
              <a:ext uri="{FF2B5EF4-FFF2-40B4-BE49-F238E27FC236}">
                <a16:creationId xmlns:a16="http://schemas.microsoft.com/office/drawing/2014/main" id="{A525A830-6C90-48EF-92EA-C119B6D60990}"/>
              </a:ext>
            </a:extLst>
          </p:cNvPr>
          <p:cNvSpPr txBox="1">
            <a:spLocks/>
          </p:cNvSpPr>
          <p:nvPr/>
        </p:nvSpPr>
        <p:spPr>
          <a:xfrm>
            <a:off x="838199" y="2785674"/>
            <a:ext cx="10515600" cy="280384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Recognize that disabilities are diverse and often unseen. </a:t>
            </a:r>
          </a:p>
          <a:p>
            <a:r>
              <a:rPr lang="en-US" dirty="0"/>
              <a:t>Since disabilities affect people differently, there is no one method that will make voting accessible for everyone. </a:t>
            </a:r>
          </a:p>
          <a:p>
            <a:r>
              <a:rPr lang="en-US" dirty="0"/>
              <a:t>It is crucial to operate from a place of respect and assume competence in every voter, avoiding assumptions about their needs or abilities. </a:t>
            </a:r>
          </a:p>
          <a:p>
            <a:pPr lvl="1"/>
            <a:r>
              <a:rPr lang="en-US" dirty="0"/>
              <a:t>Never question someone about their disability, and remember that he or she is the expert on what they can and cannot do. </a:t>
            </a:r>
          </a:p>
        </p:txBody>
      </p:sp>
      <p:sp>
        <p:nvSpPr>
          <p:cNvPr id="142" name="Slide Number Placeholder 3">
            <a:extLst>
              <a:ext uri="{FF2B5EF4-FFF2-40B4-BE49-F238E27FC236}">
                <a16:creationId xmlns:a16="http://schemas.microsoft.com/office/drawing/2014/main" id="{663042C5-5D56-4817-B535-7AB6124E9BCC}"/>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spTree>
    <p:extLst>
      <p:ext uri="{BB962C8B-B14F-4D97-AF65-F5344CB8AC3E}">
        <p14:creationId xmlns:p14="http://schemas.microsoft.com/office/powerpoint/2010/main" val="1776640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4FF10C-BDF7-926E-A5BD-B08EC5463ED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E619422-4484-7FAF-AEF2-0D5F0ECB21E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DA16449-4E15-ADFA-64ED-DB3041FB91E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844E046-561D-F66E-C0B7-B7F3CC303AF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75BBFD9-CFA9-9B21-A111-79B73B02E37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848022B-16BC-60B9-1A65-737188F73F1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8BEE314-4D4D-4685-5766-AFCEDF9AB69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452F9D3-2EDB-4C76-2956-2083500C387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B0AEEE3-E11D-5B98-27BF-CFF62921E29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A3EDB14-656F-1630-9D30-A0557E2CF14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212DE9E-F1B8-6F5D-1C5A-742FA86763C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802E500-B662-B2FA-E16A-1A530DAF866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CBDD483-A723-1707-CC40-A752C6B399F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AA9D4A6-42B5-6027-F24C-E8434D52679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346391DB-4D04-202D-CC8F-5515E31BADE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13ECA7D-1E21-3011-4679-7D1A423AAB9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284DD6D-B0E6-C41F-46D7-419EA0FC53A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5867751-541D-86B7-B5C8-042954CF474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BE66F2F-DD65-7301-D27E-2C2A2A9DE35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A11898B-2ACE-700F-2D59-57E21B86310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D577736-9BD3-9C7F-8E62-63FA810078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C87FF74-6367-2442-1BC8-3FFDD246856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F80EC033-6337-3168-3AF9-B9170C33582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12999C7-1E60-85DF-35CA-40EDAA97833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5AEBB0F-A450-88FC-4D60-270D67F897A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B8168B2-E2C4-8C7E-8003-63961C0DADA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AEA5DB5-B393-C150-2BEC-4AC2617F672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93B168C-CCA6-BF63-2DB3-CC7C93D5904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60BE2ED-F094-D5AD-17A4-B8A41C99BC1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762B4F1-0326-8CF4-3CD5-DF452DE2C190}"/>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9587236-715F-0C15-1C5B-0CD786186E9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7057F05-78B1-3162-C49C-6AEC4B41C4C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8D197DF-3194-C6EE-6F6B-5861450624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7A4C864-424E-B7BD-54A2-68F5CAA260F2}"/>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3C94575-6FD1-9F16-5616-FBD57CDD42A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2B90B91-E8BC-2AA6-A5B7-76AA1E60F08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5C59DA0-DB73-5185-FFD6-E5B8F5894D5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968DBBB-31E4-7211-12AA-5D084549AB2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5DC8953-AAF3-4723-B25E-622E5762B64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C862D0E-A58D-1323-DB9E-08277E01905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037FF51-786E-B7B9-CAA5-68897E8F083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A983626-67C3-7153-0554-76D7035222B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2361C5B-59D5-C96E-E4FD-440BE2CD7D8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9A6A73C-04A0-13B7-1C7E-8F2A8B7520E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67AA3F5-A70A-0C78-A2CC-A3D48387DD5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95C10EE-B63E-D5CB-5C51-A32DEA20401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44B25BE-75BB-8EE1-7823-21AF848BDD8E}"/>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34E219F-40A1-EF85-F8BF-2D1EDB89AB1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8707978-4EC3-1029-3DBD-1347907DD5F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65C4545-6BA7-BA55-E119-E1289638DC0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688D78-15C0-9A6B-6326-C2DF17BDFE1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0C7AFE9-AA54-5E9D-FC72-642756EC2DE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B758E0C-6EE8-D102-5895-7C85D101D5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740D80B-9B6D-D4E9-77F5-820C52B88C0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627028E-F529-5FB7-F305-4235C873EF6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864A6C0A-695D-0CA8-87AE-E068AA9839E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5828917-A15A-3464-6240-4ED5EC3FA78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A1F5842-BE7D-318C-F3AB-4F949DAEE2A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00A9F6A-59F0-B9A3-35AC-2069B1BD9E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20AC378-189F-43A5-6643-5B6B2B55657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B36BA28-7C39-C7AD-5991-ADA652F7CEA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A0C7831-163B-D10B-8EB9-A1EC5AF1576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5EA92CD-20F5-8C0B-6175-775815879A3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1B3CB93-AC89-D4AA-D90E-835ED39E440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6BE1AFF-762B-5223-3002-3767948C803B}"/>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FD9B31F-7309-46A1-E894-229A8C85E24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CF78201-2475-EC66-1BBB-098EBBD5314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3862E88-D12F-A0F2-4D72-942D72DB332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E67BCC4-9967-8D29-60C5-3D6F5543FC6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1BBD35A-72B6-7A97-D30A-F356298E66D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995699B-CEC1-73C7-969E-E65B72621CB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9A2C188-D9AD-D005-F645-3E41F924D2D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474667E-B1CB-0E8D-6E95-34FA30BE0A5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1FEEBF8-B895-14D3-5164-D026E61DDD4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D4741E0-49EF-D991-E378-630E32FD8693}"/>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49242D1-ED45-F7B0-49BD-739CAB3A59F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0937D87-DA14-0CFE-76CA-6C333B440E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6EE1E6E-5EA3-8B88-560B-9D01E49E048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17F923D-8F81-095E-E65A-F3866941704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BABD354-77EC-ECC5-2776-3BD26FA5EF0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F476C2C-BF95-8AE3-CD51-A4BA4B5477A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1A8D79F-9E8D-7D61-5012-552DE5C9A1E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A736E27C-80BD-75AB-D281-7C34AC691A6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86B0412-A423-AC94-0301-F40838909E4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2B55F46-31F2-07EC-3928-FB56D4ADA05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47F162A-6021-8236-BF8A-81439DE27E1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9AC3379-89F5-CCDB-7567-14350885197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7690366-FF57-7D4E-F35A-7160256103B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A43A4CF-26E6-8F06-03AC-C1F6DD0B3EA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A4B48063-E91A-9AA3-820F-49DA7226643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2754BAF-2F14-9E30-759E-1F2FEFD5334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21003F5-87A5-C579-B14B-131AC61D3AF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2040D4-9FC2-A52D-ACE3-A3DBC215ACA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9A8C36C-B325-87FB-34F1-B0620C0704C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3FE0C30E-7453-F95A-6E3E-F67B59D24E9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62FB8DF-E5FF-21AF-897E-BBEE0B8DCD3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78758AD-C244-81BA-F295-1732CC8E8E4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2362C1F-995C-71F6-6733-9D8EACCA8E1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C916BC2-8B4A-FF41-CDF9-BA350566ECD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4EB73F4-861E-6A1E-AE1B-8C7565C47F4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3BCBE61-9010-36BF-710A-9F951D4AA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55121B5-4DC3-8017-B8DD-27FEC7829D5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F6266DB-BA27-4707-D4B3-78031991CA4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A47A199-B72F-D0A6-CC89-8EAC85302CD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74CCE3F-7200-4067-ADCF-EE0D310D491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9105F0F-5297-E5C4-8A1F-E7A56A9555CA}"/>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BF81AAB2-9748-5EC6-1730-9D46043C46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7BCCE48-7F45-7667-7465-30EEC45855B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014C458-15CA-188B-1711-2415DB58481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F6708B3-AD39-0E66-4EB0-46F6F3E618B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F93E589-F00A-C24B-470D-7B82EFA87A5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6899164B-6599-5AEF-70A1-5C870EBFA3A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8E83827-228C-F7E5-668E-0E270D29945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F65738F2-1459-9B12-265E-D23C22FE80D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EC061EB-7007-E5C8-7319-92D10CE1C4A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736860B-A484-2070-A7DC-8C4C067A681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5CFAD51-802A-0952-5041-329BEAE33D6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C396152-E33E-1A7E-86AA-0643B36F083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ED5CDFF-AD63-13BA-5AF3-3BF4539E12F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12F4219-0443-4818-1444-D8924D7418A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57FC4BE-02CC-F410-C519-85D369A957C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128D85D-1CF2-FED8-2BA6-513B407D599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D6727B6-3F83-4913-340A-527621A137A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AFFF253C-6486-03A8-73CB-DCDE6644D57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18BCC26-3D43-2E13-CEB1-1F070F80BDE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39B0E08-B926-FC3E-8EE1-453CC2A7728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79DAB33-F29A-B983-6DA9-C77E5E9FA52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CBC8787-1614-633E-029C-2DFDF00C8AB0}"/>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8B6BDC6-AC7C-E4CA-5986-DE2598E5BC8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CCD66A0-A306-F26F-AD67-B6B4BD50689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7C3D71E-B97A-A669-9C1A-09DD2B61C50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B1010785-0A8C-424F-60CD-FBC111636B6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AEC3CF3-725B-7154-A4EA-5C7BF3EE18D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E68643-97FB-1380-948A-478A6BC561C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F70558BD-9CFB-417C-B144-347155A149C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84</a:t>
            </a:fld>
            <a:endParaRPr lang="en-US" dirty="0">
              <a:solidFill>
                <a:schemeClr val="tx1"/>
              </a:solidFill>
              <a:latin typeface="Calibri" panose="020F0502020204030204"/>
            </a:endParaRPr>
          </a:p>
        </p:txBody>
      </p:sp>
      <p:sp>
        <p:nvSpPr>
          <p:cNvPr id="146" name="Content Placeholder 256">
            <a:extLst>
              <a:ext uri="{FF2B5EF4-FFF2-40B4-BE49-F238E27FC236}">
                <a16:creationId xmlns:a16="http://schemas.microsoft.com/office/drawing/2014/main" id="{B56C445D-BB05-4276-B9BC-A1DDAB6F1EB9}"/>
              </a:ext>
            </a:extLst>
          </p:cNvPr>
          <p:cNvSpPr txBox="1">
            <a:spLocks/>
          </p:cNvSpPr>
          <p:nvPr/>
        </p:nvSpPr>
        <p:spPr>
          <a:xfrm>
            <a:off x="838199" y="2785674"/>
            <a:ext cx="10515600" cy="313624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When a person with a disability requests an accommodation, view it as a positive sign of trust and an opportunity to provide necessary support. </a:t>
            </a:r>
          </a:p>
          <a:p>
            <a:r>
              <a:rPr lang="en-US" dirty="0"/>
              <a:t>You should be prepared to clearly explain the use of accessible voting machines. </a:t>
            </a:r>
          </a:p>
          <a:p>
            <a:r>
              <a:rPr lang="en-US" dirty="0"/>
              <a:t>Direct communication is key. </a:t>
            </a:r>
          </a:p>
          <a:p>
            <a:pPr lvl="1"/>
            <a:r>
              <a:rPr lang="en-US" dirty="0"/>
              <a:t>Always speak directly to the voter, not to any companions or interpreters, and if clarity is needed, ask for it directly. </a:t>
            </a:r>
          </a:p>
          <a:p>
            <a:pPr lvl="1"/>
            <a:r>
              <a:rPr lang="en-US" dirty="0"/>
              <a:t>Utilizing plain language, showing patience, and having the ability to be flexible will create a welcoming and truly accessible voting experience for everyone.</a:t>
            </a:r>
          </a:p>
        </p:txBody>
      </p:sp>
      <p:sp>
        <p:nvSpPr>
          <p:cNvPr id="142" name="Title 2">
            <a:extLst>
              <a:ext uri="{FF2B5EF4-FFF2-40B4-BE49-F238E27FC236}">
                <a16:creationId xmlns:a16="http://schemas.microsoft.com/office/drawing/2014/main" id="{4FB18799-EFF3-4C57-A461-DE068F71CB14}"/>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with Disabilities</a:t>
            </a:r>
          </a:p>
        </p:txBody>
      </p:sp>
      <p:sp>
        <p:nvSpPr>
          <p:cNvPr id="144" name="Slide Number Placeholder 3">
            <a:extLst>
              <a:ext uri="{FF2B5EF4-FFF2-40B4-BE49-F238E27FC236}">
                <a16:creationId xmlns:a16="http://schemas.microsoft.com/office/drawing/2014/main" id="{7B760512-A2C6-480B-A426-73468A43F1B2}"/>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spTree>
    <p:extLst>
      <p:ext uri="{BB962C8B-B14F-4D97-AF65-F5344CB8AC3E}">
        <p14:creationId xmlns:p14="http://schemas.microsoft.com/office/powerpoint/2010/main" val="3204063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D92876-11D9-1A7A-95BC-9E5AEA506BEC}"/>
            </a:ext>
          </a:extLst>
        </p:cNvPr>
        <p:cNvGrpSpPr/>
        <p:nvPr/>
      </p:nvGrpSpPr>
      <p:grpSpPr>
        <a:xfrm>
          <a:off x="0" y="0"/>
          <a:ext cx="0" cy="0"/>
          <a:chOff x="0" y="0"/>
          <a:chExt cx="0" cy="0"/>
        </a:xfrm>
      </p:grpSpPr>
      <p:pic>
        <p:nvPicPr>
          <p:cNvPr id="31" name="Picture 30">
            <a:extLst>
              <a:ext uri="{FF2B5EF4-FFF2-40B4-BE49-F238E27FC236}">
                <a16:creationId xmlns:a16="http://schemas.microsoft.com/office/drawing/2014/main" id="{A41CD1CD-C602-4D50-A56E-E5CC604CF13E}"/>
              </a:ext>
            </a:extLst>
          </p:cNvPr>
          <p:cNvPicPr>
            <a:picLocks noChangeAspect="1"/>
          </p:cNvPicPr>
          <p:nvPr/>
        </p:nvPicPr>
        <p:blipFill rotWithShape="1">
          <a:blip r:embed="rId2"/>
          <a:srcRect t="5646" b="5646"/>
          <a:stretch/>
        </p:blipFill>
        <p:spPr>
          <a:xfrm>
            <a:off x="490048" y="2898732"/>
            <a:ext cx="2394080" cy="3133807"/>
          </a:xfrm>
          <a:prstGeom prst="rect">
            <a:avLst/>
          </a:prstGeom>
        </p:spPr>
      </p:pic>
      <p:grpSp>
        <p:nvGrpSpPr>
          <p:cNvPr id="22" name="Group 21">
            <a:extLst>
              <a:ext uri="{FF2B5EF4-FFF2-40B4-BE49-F238E27FC236}">
                <a16:creationId xmlns:a16="http://schemas.microsoft.com/office/drawing/2014/main" id="{AEDCD367-6636-DAEE-2E8B-A6D2E62E3F6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00A8ED6-F058-09EC-8DF3-D652AC6C2F5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3F6F971-36B7-EC3B-ACF6-06F7836576E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FE75BFF-930F-01E9-9C6B-2F176AF0EFC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5BB01C0-8B88-B2F9-D71C-C6D6FC5E9A5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D842CDF-C1E1-23A5-F95A-DB68351280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AE3D7F4-16E7-C7F6-26BF-C6F1794478E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BCA01D8-DE0E-18CA-CC94-4832B6F1DC8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17BBF00-05AA-17C6-0209-8506E85A053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53C5730-822B-B7D9-5C59-743CF21A15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4F12BE9-7FDC-2FFF-22DE-2EE02F1537A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673FB8C-5500-9EDE-ACB7-51D817C4475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E454B1F-CF0E-D961-D313-F8A1C36DB01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3E9F21C5-C843-37EA-9665-D9E9BF9ECAF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39611AC-B4D8-3BF9-6686-6CC9BDDE2D9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04B2B61-7885-D70E-B3CD-C7E25D24CE7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A9EF053-B094-70E2-7FBE-0C5FF58C194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A35489F-537F-84FC-1388-B92BD47F858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C7CECE7-42B3-B7A5-31D4-43E84D3515E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773BCB4-DD1E-E21B-7B44-60E083BDFCC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DD516E9-AF32-3823-33E3-0476C7D8050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83F4111-803F-4D71-4858-91F5FED2577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4CE0D7F-8FFA-A938-B97B-E64180E108D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E87235B-B688-42A7-3BBE-D3150362DED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9671266-D98E-F42C-5CE7-C14B42A7F94B}"/>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8C26C01-8D76-F077-695D-9EEEC90B516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F67177FE-D735-528F-1729-0001A1A2E0E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BAF4736-4831-965A-A624-C274DDD4CEA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83E985C-AFB1-8DE0-88A7-9B33406A088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09E0AA2-0420-2206-AEBE-FA8C5980549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332660E-0F2A-C817-BB68-3F228E9246F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4C3EE5BE-46FB-1867-ED1D-1A4CC655D29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08A1E01-2040-7E2C-5AC0-D76873A7AC42}"/>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6CE2481F-AB8F-837E-FAE9-FFCC14B2013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0698FC4-AECD-7660-3A93-BBCAB453840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505C130-6ADB-2E2C-3EB7-BEDE4D11472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15715A3-ED34-ECFD-B49D-C3552C0BB72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1524E7-986A-7759-646D-A21FB1FD660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77FD2F4-DD52-B12F-856E-2749D398D4B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1D17C1A-B882-3842-C75B-3AB4F27DA11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659B72E0-CD56-1C54-E735-FB25E7B146A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69E5023-11B9-219B-8E7E-56AD8695CD4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940B29E-6C7B-FB7D-B540-DD37E42FF57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AD0A8F2-0D85-29FD-CC9D-1A27E40360B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6B6D7F2-837A-DB35-F51E-6F7A66D0237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EC74BDA-ED71-9128-1C56-5308730A6715}"/>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39616CD-8552-3AF7-94F2-9EE93D9DFB4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407150D-9EB9-619A-16A4-670F5A7C75E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9A8C836-40F9-73B5-2E4A-FEB572F6983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70049AD-BED0-9323-9329-7D3B0AE8E79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36F7172-9247-6996-1E2E-4F6F5112649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5713A80-6DEE-70AF-D355-453F423D4A5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6639A0D-3C53-7E19-19CC-CA6C2B8CDC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D80E342-FA9D-5BFD-D1FE-18D01E135CE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7864AC5-01A1-3CAF-BAB9-F5C7E5C14D4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1FD65A4-2E8A-34FE-082F-CE61082FD44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09F76BA-F25E-DECB-7463-D15376C6099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C81A4CA5-F151-70A3-9127-8E0EA8FC849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1BDE5E9-7E19-B1AE-ED8F-D9FE625D133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F0452AE-74C7-3F05-9560-3ECD2AB599D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D59731F-7648-01E7-76C8-27E5669393D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762D93-110A-399E-2489-8F93E56DC29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3C3E384-0BF3-770A-6358-C439872A54C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D3F671D-95DA-57B0-D483-381BACFB743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5AE2A9B-3AA9-D0D1-E39E-437A512E45C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27883DD-0BCE-9AE1-1D86-BEDE86C2736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0A496572-20C2-E9E2-C10B-643DB0E3FAF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7736A24-D18E-BE74-5F95-DFFC39029E7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FB899E5-6BDF-CD96-E9F4-5CF91CB62E0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3F867B1-3E7B-3536-794A-C3C3C2B565D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7EED1E7-3F80-7B0C-725B-40F87E3A511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FC2A737-3D99-0DD5-43D6-F097D9F103A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F5354C4-0069-B0D1-8374-2933BCA4544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F7D4922-CD51-32ED-97FC-E3B259F2E164}"/>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23EF1E6-D45E-9B08-184B-D3543777EA9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42C1DB9-47B5-0910-96AC-C195E6D915E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C41A17E-30AA-96B5-42A4-F17BFE3A584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957E2B5-728B-F628-0BA8-54BE5CB12AB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AE65BB-C8D4-65B2-E0DC-B22655D72A4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72C915D-BC2D-53F7-3C58-12232F1CDE9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4EDC30F-0250-6746-AACF-3142039661C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3A32FF7-76EC-A90E-26D1-2CAE3826CDA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9F809AA-2B0E-AAFB-8296-966AD6B3B518}"/>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B73A985-B690-C33E-972E-9F4D626ACB7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D604950-2B25-0A3B-BC20-082BE59C64B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B21AC9E-9A0B-4B45-2688-5E1222D81AD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BC503FB-5665-32D0-D88A-BB3265A3AAA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C90A897-45DB-0953-796F-FDAECB5F91A9}"/>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181C978-93EC-07D0-00BD-DB76BA9A31A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7658F9A-AC7E-5934-E992-C05C210F118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E540C05-2B33-C7D6-5339-6841097F674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067E778-1793-91DC-033F-42529290860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360A6A0-0271-7B7E-5693-EC8A16EF977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F9340B04-6955-088B-E64E-CE84F0E9520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FBA522-8BCE-C7F1-9451-A484C509FED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895EF0A-8BE9-6590-FA7F-E08A4409C49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D5E4924-88DE-98EC-DE30-25DD80A15CD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23F8DD7-6970-7365-C9DD-CC145AB8E6F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1F2439B-D181-F909-6045-086CC802EE2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486811C-DC71-8A9B-7360-45019DF3576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D73D46D-B980-3803-E835-87E53498F98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A2A1BC8-ADC0-FC04-5496-A4A0A2C8BA1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DB6D8FF-34DA-58FA-5E05-2364CA96C15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B29CC23-F7EC-F3BE-E3C4-10A5E7ABE87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E6454A9-81F0-1FCC-DF32-C556D04AD2B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176F69D-1ED7-9DF5-BAE7-E567C08201D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3A9A179-C6FD-F0AF-8EF5-28421CB8FAE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A2ADB35-CAAC-9F4D-2B53-D3C37BA7A2F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2A64B8C-2CA9-7DC2-DACF-47BE240A1D6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F1D6EB6-930B-39D9-555C-E1628FB6875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844A031-2AB9-51A8-4B07-BFB22A069AC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822047D-6BF1-456F-D758-B34EFE71AF1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4BA17AF-CB61-B8EC-B023-33F625C3E2F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8F9BC15-0BFF-CF00-1248-83B28160E84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7EBB604-2144-2AEA-33F7-EC078176313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88FAB54-C1F0-E384-1E5A-DCFE3CD5C2F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CC8B2B9-EABD-D540-3850-509EA56AD93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3A333A9-3AE6-DD35-59C4-E96C0AE8FDA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0298FF9-A348-4DDF-2E68-7CEE5B3C479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2216AA7-C4E4-16DF-E9AD-41F5F1C3EF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1C5BB83-B274-227B-C295-A95A0213446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731C5B0-D13B-7B35-1A1F-7F97B9A5EC4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31EC1A5-12FC-47C1-7104-113091C5ACD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F7C79A4-5DA7-9C1B-9AE6-B4359816E39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F8B35A8-0379-1CC8-E7B1-B656FDB160F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D0DE100-8E35-1B7F-6870-A9C187E58AD9}"/>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8DA0F403-308E-C575-918A-5F269C1813B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1F007DE-C55E-CDA8-1391-838C6C6C175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A3BC43F-13E3-D17C-BCC6-9EFD4EB8FB1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CD48A77-CB3A-F246-2DA1-1C49EFFD81C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D09D117-410C-D4FA-C877-A290FC1A897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3251193-A752-752D-E534-83EA37BD533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5C5F672-6E8F-063E-430C-9D59A92FB4DE}"/>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6704E45B-3A74-4A28-A5A5-2812F6A66A3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85</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8EF161F0-A6B1-4374-B4D1-0E613EFFFEC3}"/>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4250" dirty="0"/>
              <a:t>Etiquette for Interacting with People Who Use Wheelchairs or Have Mobility Impairments</a:t>
            </a:r>
          </a:p>
        </p:txBody>
      </p:sp>
      <p:sp>
        <p:nvSpPr>
          <p:cNvPr id="146" name="Content Placeholder 256">
            <a:extLst>
              <a:ext uri="{FF2B5EF4-FFF2-40B4-BE49-F238E27FC236}">
                <a16:creationId xmlns:a16="http://schemas.microsoft.com/office/drawing/2014/main" id="{6DD3DF9E-1D21-41B5-915B-E6945D3C6D71}"/>
              </a:ext>
            </a:extLst>
          </p:cNvPr>
          <p:cNvSpPr txBox="1">
            <a:spLocks/>
          </p:cNvSpPr>
          <p:nvPr/>
        </p:nvSpPr>
        <p:spPr>
          <a:xfrm>
            <a:off x="3038475" y="2785674"/>
            <a:ext cx="8315324"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lnSpc>
                <a:spcPct val="107000"/>
              </a:lnSpc>
              <a:spcBef>
                <a:spcPts val="0"/>
              </a:spcBef>
            </a:pPr>
            <a:r>
              <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rPr>
              <a:t>Invisible mobility impairments can lead to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substantial needs for accommodations and understanding in daily life. </a:t>
            </a:r>
          </a:p>
          <a:p>
            <a:pPr marL="800100" lvl="1"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Calibri" panose="020F0502020204030204" pitchFamily="34" charset="0"/>
              </a:rPr>
              <a:t>For example, a person with a respiratory or heart condition may have trouble walking long distances or walking quickly.</a:t>
            </a:r>
            <a:endPar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Calibri" panose="020F0502020204030204" pitchFamily="34" charset="0"/>
              </a:rPr>
              <a:t>Ensure that polling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places have ample places for people to sit or rest on.</a:t>
            </a:r>
          </a:p>
        </p:txBody>
      </p:sp>
      <p:sp>
        <p:nvSpPr>
          <p:cNvPr id="142" name="Slide Number Placeholder 3">
            <a:extLst>
              <a:ext uri="{FF2B5EF4-FFF2-40B4-BE49-F238E27FC236}">
                <a16:creationId xmlns:a16="http://schemas.microsoft.com/office/drawing/2014/main" id="{86CBF2F2-55CA-4A49-9671-42E199EFD27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spTree>
    <p:extLst>
      <p:ext uri="{BB962C8B-B14F-4D97-AF65-F5344CB8AC3E}">
        <p14:creationId xmlns:p14="http://schemas.microsoft.com/office/powerpoint/2010/main" val="4067453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826EEA-B34B-C3FB-FD6C-31A1A811B76D}"/>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ADAEEF2-110E-911D-5718-269167E3961F}"/>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4F25EFE-9051-1676-BF73-681668B96C3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8887516-7769-5962-CFD8-83FA05F61AC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200A100-B51F-3906-D3FF-B7B767EA86B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D56354C-AE54-9094-72AD-B0CBDE54378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7B37507-29BA-A0DE-3F55-59CB858A889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7E2BF9E-25CD-5BE4-50C3-3921DC7FA3A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E0B201B-46EC-0509-7171-069F19FB94B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9B53EFA2-CB0A-86F6-0FB6-8C1333E76B7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1132741-24D7-8BC8-2237-A26003CC8F0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09834D7-EFF1-AFD4-C60F-9C3A016BDA1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FB8800C-9968-E8BE-6901-7D3F949E71B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BD5FB9A-CECA-7D3A-B1A9-1C1497D1436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E0ADB0D-B6D5-BC74-91A5-3EAE6B80F20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C8A4BEE-345A-2A32-53F9-0DB0F4AAC64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613C719-5C7E-262E-3A46-B3639194F57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7C11812-36B2-9363-5EBA-D60BA1415C9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9CFA4BA-15F3-8CDF-B5AD-F65CA37F594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DD7AD61-73D3-DCB4-5260-39BCD16E4C0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007F41A-6840-A1DA-CC5C-BF2697C068A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4392538-EC0A-AACC-EA9D-F231E57EDC5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2A775E0-761D-4259-8D9B-765ABDC5CF5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383B462-D3D6-44AE-3D83-42A8950117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BC8DA1D-CEA0-85C0-5858-5774CCD531B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EBFEAF4-C028-9950-BBAF-DA68ED39FD0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9AB186EF-B1E3-D4EE-ECE6-7667173845A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D621C37-20D0-D209-339A-1BAEDC39DDA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A39B450-CFAC-4C2B-2F84-A24AB8DFB97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1E13D26-33FA-B638-4C2C-D1F5EB8DAAE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E9F8251-2171-52EC-56E1-33515D636E9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3FD1E7D-0261-62C8-A81B-D517DD8C3F5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1BB0837-697D-F015-11A1-CCF68999E6B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69C3A24-5F72-C228-F8EC-93BEEC79189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218022B0-8763-3F7A-5C90-61EE9D3A6BB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B5BCA2C-8EA6-5EEE-8C2E-485FA34885B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5C76630-9F44-700B-2737-901E42B3794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124735D-6AE6-5700-FEF5-5C0A0B1D69F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0907B0C-59FF-28B3-09A7-01953949B86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D143657-3835-1392-94C5-2D60406DEE3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3EE3D9C5-8123-BF05-9156-9013765562B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4ED1756-19F6-94CB-9629-D04247D2726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36E532B-E53C-1FBA-C830-7A1033E6C93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00C9FED-1A19-F228-FD8A-6CC61A9CD60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CA1484D-3E01-8F6C-8804-A8A28C7C1F3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BF10B0D-A27C-D118-B6E1-183CC2EAEFE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FA68CC5-D921-6C6F-4B8B-115CF375D45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B8B96F3-9AFF-B2DE-06E7-39036F6EC9B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7EF62E2-16DB-4A51-6FEA-09A8FB30483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CFEC08F-0237-718C-43A3-84A3146DAFF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ECBB96E3-5A5B-713F-1489-BB10BF699D9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96B31FF-8361-26B4-6E05-E2B3A7667BDC}"/>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400E690-BE05-23E8-8C0C-288433731B5F}"/>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980424E7-ECB9-1BB9-8D85-D250B978727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EF52F1B-70BA-8269-E049-D979B3E9B06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61F6025-D1E1-8B44-A121-FAA8185BBA9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D7C5513-B29F-78F6-7929-BB90242878E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A0046BB-70F5-11E9-7704-15957C966A4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57B9C16-E49B-2EF9-2609-890CC6EDA1C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48C54D5-F557-BD03-76BC-142850BDCD6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C4E0AA2-A9F6-52DB-273C-CE12F3E4A4A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0F985BA-ACFB-47CC-9C47-EC5DD772E5F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1BD6F55-2543-5B41-336F-CE5AB0501F7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F4D9FA9-A514-1DF4-9AE9-D740168B96B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69B800F-99F3-0C0A-71DE-26740846605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5502708-A8AA-AE28-3B68-EE2380EA9B96}"/>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8C6867B-355C-9952-6281-AC877D425E8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6069C9E-4027-BC4B-EED5-B6D0EC26344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B93BA24-1CD7-1C36-AAB6-C99D37264F6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B3F41F4-840A-3FDC-7927-885A8C17839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7A2221E-59A4-A0F6-6821-CB6C5F27580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3409288-3EFB-B63E-071C-1352A6FF451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29F81C5-5896-C9AF-54D7-69CAE72CC6F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B797E116-C630-E182-45C3-1DBD04BC39F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B00E585-AEB8-7B67-3559-6BA9ACF04C7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5BB6606-3B49-9735-6D22-B50E2A49F02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4CCEB4E-A279-66FC-6CCA-B5A3AF46C6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E9770AB-FF18-7FE9-AD06-AE838A279E0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DCA1112-B361-25D4-E705-A2D99EE0192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A3CAC46-6A9C-0BCA-F8DE-5BF41D7B62F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918013FE-C513-8984-973A-FC2BDEDA564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D45831D-02FD-C5BB-7FB0-D1170E99AD3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1167391-C97B-C2C9-8E2B-C272940005C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E49BEA3-BC54-3A9E-7614-75A46A8255F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7B34FE1-C687-D67B-0055-28CF38BDA1A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1A9D9A-974E-2A24-DDC9-4D6D9A998A4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5E2E208-D673-A4A7-14A1-DE86F4F97FC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3A20F3E-3D68-553C-C91F-BCE7CA7681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51FB0F7-6CFA-9B25-9C90-92A1FF5706B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B824F1C-377C-0254-E432-03E0B68F7A1A}"/>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AD42E8C-2E6B-0F1C-1427-A1EA884ADC1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A07D071-D18E-1AA2-577D-C9606265486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BAA37DF-7EA1-97DC-406D-4CFDBA8C933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9EF5B69-9876-6930-723C-6F3F4E32188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FD0AF6-23CF-10A2-4D79-797B9EEB6D6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B380FFA-A3A1-281B-3631-E098A2570A2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9931961-51AC-3A6C-88D1-EC30DE1654E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61437F0-8184-2FD9-EDA0-1A1AAF6B7C8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130D550-E236-8881-281B-CDF99B6ACE3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C961B89D-D38D-A828-F5C6-018F2885DDB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9ACB859E-B64C-A0F8-0C25-BCEC53F15D9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D0BEC93-F363-1AC7-C36E-95340F69AA7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3F8C0380-7683-3828-3F51-F48F3BD4EB8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4AE6CB9-272B-591B-7DF7-2B8919EF8B9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77250F26-F051-9A89-325A-3310EB62A2D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CF23035-F2AB-55E4-7DAA-D1A66B74A85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CCC73F1-10BF-449A-ACA2-888204F042B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FEEFCDB-F4C0-E92A-917E-9BD23C4D258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84A475A-28C1-4A4B-58BC-55669884A5B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5C7CE2F-2116-B5C7-8D96-9AF5632CC5E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433A021-3A1B-F909-93D9-77F4A84822D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DFAEF59-F839-023E-1B12-24453270906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BB84814-394E-06BE-864E-80A0F0941E4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74D2F96-1010-99F6-C4E4-6D0F44743D9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DDB332E-362E-2D63-0205-F3898575D6B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05B48A3-28DB-6957-4D51-826AE4F7DDE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84B68F2-39A2-9F36-CA32-D9B0CAFD65D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3F50F87-4837-99DC-4602-1351E1FE20C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5E2E2D9-99A9-DCB7-5A4B-A104AC7F907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C21B799-AB88-87F7-2525-C8F35BDEEA6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1EF3C75-A65A-8193-D3BF-8E8EEAC2BC7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78FD510-B6AB-D5C0-7EE3-79D1F4FD0D5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C2AF9A3-9ACD-8A70-6C66-8D588808B62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A0C79CF-05A2-74AC-8C02-2964F1CD65D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0AB400B-CD44-BAEF-1F33-8351D7F8E20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A47C7B0-5934-E956-65FE-ABE4CA31FC5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CB277CB-5F8D-7FF6-3AD4-11B91FCCDC3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CC346C7-2A25-8115-1BB7-03788A1F00F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12EC856-1572-58FF-C62E-8C01702A97D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3841984-9132-0109-157A-9C1E27B3F58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B4250D4-1711-2CA0-79AA-492F29DCF67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50868C9-A506-6D42-31D9-C75F644B905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ED6CA5A-5632-993F-C759-41DC8EF8A70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A618E58-3975-240C-B1C7-6F27BA447F1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B946F4C4-FBE7-47E9-A661-5F0F78D58EC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86</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2253ACAC-C43F-4FE3-8098-8B394AA96A48}"/>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sz="4250" dirty="0"/>
              <a:t>Etiquette for Interacting with People Who Use Wheelchairs or Have Mobility Impairments</a:t>
            </a:r>
          </a:p>
        </p:txBody>
      </p:sp>
      <p:sp>
        <p:nvSpPr>
          <p:cNvPr id="146" name="Content Placeholder 256">
            <a:extLst>
              <a:ext uri="{FF2B5EF4-FFF2-40B4-BE49-F238E27FC236}">
                <a16:creationId xmlns:a16="http://schemas.microsoft.com/office/drawing/2014/main" id="{EFFADBFE-0FAB-46FC-952F-17A164D23C24}"/>
              </a:ext>
            </a:extLst>
          </p:cNvPr>
          <p:cNvSpPr txBox="1">
            <a:spLocks/>
          </p:cNvSpPr>
          <p:nvPr/>
        </p:nvSpPr>
        <p:spPr>
          <a:xfrm>
            <a:off x="3038475" y="2785674"/>
            <a:ext cx="8315324"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Calibri" panose="020F0502020204030204" pitchFamily="34" charset="0"/>
              </a:rPr>
              <a:t>Be sensitive about physical contact and avoid touching a wheelchair, walker, cane, or service animal. People with disabilities consider equipment part of their personal space.</a:t>
            </a:r>
            <a:endPar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Calibri" panose="020F0502020204030204" pitchFamily="34" charset="0"/>
              </a:rPr>
              <a:t>Slips, trips, and falls are a major problem for people with mobility impairments. Be sure that adequate warning signs are in place. </a:t>
            </a:r>
            <a:endPar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endParaRPr>
          </a:p>
          <a:p>
            <a:pPr marL="800100" lvl="1"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Post wet floor signs to alert people of slippery surfaces, and place floor mats to keep floors as dry as possible during rainy or snowy weather.</a:t>
            </a:r>
          </a:p>
        </p:txBody>
      </p:sp>
      <p:sp>
        <p:nvSpPr>
          <p:cNvPr id="142" name="Slide Number Placeholder 3">
            <a:extLst>
              <a:ext uri="{FF2B5EF4-FFF2-40B4-BE49-F238E27FC236}">
                <a16:creationId xmlns:a16="http://schemas.microsoft.com/office/drawing/2014/main" id="{F35774E0-3B98-4AA8-BC8D-D266E51578B4}"/>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pic>
        <p:nvPicPr>
          <p:cNvPr id="143" name="Picture 142">
            <a:extLst>
              <a:ext uri="{FF2B5EF4-FFF2-40B4-BE49-F238E27FC236}">
                <a16:creationId xmlns:a16="http://schemas.microsoft.com/office/drawing/2014/main" id="{4C8A35FA-16D3-4DF3-8474-B28FC4ED29E1}"/>
              </a:ext>
            </a:extLst>
          </p:cNvPr>
          <p:cNvPicPr>
            <a:picLocks noChangeAspect="1"/>
          </p:cNvPicPr>
          <p:nvPr/>
        </p:nvPicPr>
        <p:blipFill rotWithShape="1">
          <a:blip r:embed="rId5"/>
          <a:srcRect t="5646" b="5646"/>
          <a:stretch/>
        </p:blipFill>
        <p:spPr>
          <a:xfrm>
            <a:off x="490048" y="2898732"/>
            <a:ext cx="2394080" cy="3133807"/>
          </a:xfrm>
          <a:prstGeom prst="rect">
            <a:avLst/>
          </a:prstGeom>
        </p:spPr>
      </p:pic>
    </p:spTree>
    <p:extLst>
      <p:ext uri="{BB962C8B-B14F-4D97-AF65-F5344CB8AC3E}">
        <p14:creationId xmlns:p14="http://schemas.microsoft.com/office/powerpoint/2010/main" val="1275890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95CA21-2633-4B4F-FB16-D1E9130804F3}"/>
            </a:ext>
          </a:extLst>
        </p:cNvPr>
        <p:cNvGrpSpPr/>
        <p:nvPr/>
      </p:nvGrpSpPr>
      <p:grpSpPr>
        <a:xfrm>
          <a:off x="0" y="0"/>
          <a:ext cx="0" cy="0"/>
          <a:chOff x="0" y="0"/>
          <a:chExt cx="0" cy="0"/>
        </a:xfrm>
      </p:grpSpPr>
      <p:pic>
        <p:nvPicPr>
          <p:cNvPr id="31" name="Picture 30">
            <a:extLst>
              <a:ext uri="{FF2B5EF4-FFF2-40B4-BE49-F238E27FC236}">
                <a16:creationId xmlns:a16="http://schemas.microsoft.com/office/drawing/2014/main" id="{CAA8E225-96D5-4887-80A9-6F6377166B7A}"/>
              </a:ext>
            </a:extLst>
          </p:cNvPr>
          <p:cNvPicPr>
            <a:picLocks noChangeAspect="1"/>
          </p:cNvPicPr>
          <p:nvPr/>
        </p:nvPicPr>
        <p:blipFill rotWithShape="1">
          <a:blip r:embed="rId2"/>
          <a:srcRect t="7831" b="10503"/>
          <a:stretch/>
        </p:blipFill>
        <p:spPr>
          <a:xfrm>
            <a:off x="490048" y="2888075"/>
            <a:ext cx="2401290" cy="3133806"/>
          </a:xfrm>
          <a:prstGeom prst="rect">
            <a:avLst/>
          </a:prstGeom>
        </p:spPr>
      </p:pic>
      <p:grpSp>
        <p:nvGrpSpPr>
          <p:cNvPr id="22" name="Group 21">
            <a:extLst>
              <a:ext uri="{FF2B5EF4-FFF2-40B4-BE49-F238E27FC236}">
                <a16:creationId xmlns:a16="http://schemas.microsoft.com/office/drawing/2014/main" id="{963BB3D9-C6C7-AEE6-A174-38407F8C6D2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2B32D99-DDF5-CEEB-0236-F02D7555555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E5ABF0C-F760-1984-12FF-C36489C2E60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A83B631-1ED4-AACF-D74A-BFE614C50A2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B012549-3000-1C53-5550-F0F8F17FCA4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7B05408-504F-7A48-A23C-8535ABE203A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D3AB7723-144D-3069-0980-00E4279B5AC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9B4E25A-C265-5EEB-2237-77FB4FC377A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EBC1624-BDAC-E2A4-A9D8-83E99B75953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6E64B44-4812-FE15-35CB-ED9D378EF11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F18139F-371D-E881-714E-F190B3FFE2F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D5D034B-7AAA-801B-A7A3-13C2F1C9657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1DBA14D-CCF7-9F61-1B45-3E5A2E4035E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94020DC-858C-7191-E518-D064D3DDB6C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2AECB9-6B60-B445-99AB-D6FF3885923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57E18E2-DBC4-0805-BC81-CAC274AC608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80CE425-ACFB-1290-D43A-0921A8CBF11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8A7552-F6C5-FFDC-BC86-00EADD24DA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1001074-1EC1-1481-C6F9-663A1A60009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CC43F20-C577-D0F8-DA3D-E028550B2C1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7EC4E84-C25A-B86D-9911-24779AE20E7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A7E9A4C-05A1-5817-03DF-96B8FF6718F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26303F6-D50E-F5A9-7245-CD33042C5EE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296423A-60E4-E086-3D41-D149158BE66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1634E87-7D43-AA4F-A45B-7E1FB37FDAE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6EEC25A-B69B-9BFF-0063-6D418711024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66D266E-666F-EFF8-BE3D-A461B5549F3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0C2CE00-E5C7-B30C-9841-FE32027E9D5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6D479DB-9F70-1569-59BB-8B8AB9358F1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0EBB0D65-A9CA-4A98-1B81-E263445A38D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1F20CD6-885F-0BE9-4582-99070B6DD16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9043608-8426-E306-DAF9-2597090C64A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4AA6809-121E-E97A-1F00-233F37016FB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6916431-A907-46EE-4173-BE2FD9EB3E2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3B3F8AF-624D-CAAE-B915-DF3C0BD9F7C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BEDF991-E8F3-0EE3-1DF4-5E3CB86B541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FAFE491-B8BC-09B5-A64B-E8411266240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1BB19ED-AE48-BED4-616E-38516A3B4D8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C9EBE9E-E08F-DA39-20C3-21C1B90F1C0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D724BC1-1E66-138C-D854-8ECF92C6C2F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49FF04C-2B56-E383-23E1-5E6EDD115E7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8571AC62-2F95-7F23-602C-8645A420C44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A42FFB6-F0B3-3E30-BCB3-4C8243F4608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845BF1E-F223-E666-0659-0944E5533E3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C84073D-85EE-6F8F-BC18-E6917C3F6C6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991CA54-D5D1-0F8B-FAC1-950DC098B7A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9EE7FE6-836F-EABD-20E3-766AB62594C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53E0E01-C89D-B8CB-EDE3-768FCA76FB8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D774B85-1BB4-A6F6-4D39-705B2B626A2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06B64DD-684B-D4D0-611C-A5EBEF11822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CB589E9-4BA7-9E9F-EB15-C9EA4F3650E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5822B17-571B-6B4B-E756-34D202DD12C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81369FF-2E83-865E-BF7A-5A8E5468BB5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E6D97DA-589D-C6D9-9EAA-627151A1C25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322DF4F-BF7C-3B38-63D7-EE4D12F7927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1012260-F56E-9FA8-6B83-7C925980CDF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C04285-D58F-B88F-3059-E55D7DBD066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A0A7ED7-0D96-58DA-32DD-51BD6ACDCA8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0568E7D-F713-FF89-58AF-760EF38F032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11C37A5-CCFE-4A89-1756-1939AB313B8B}"/>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1876CC7-C789-869D-274A-EFB0F79A332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C855AD6-C74F-8D00-E620-F678CD9E7CE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54FB7F6-070B-DB51-859C-9D24C383DE5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DCC30CD-154F-DAD5-ED4D-F6D13BED0B5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270408C-F5FF-CBDB-0669-EF527F5F12A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57DDE59-0AAF-6DF4-AC15-6397C41669F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0BE9BA5-DA35-8808-0C6F-EA339ECEAA7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83AC93B-10C9-8548-E584-36EEDD1923F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57A02CF-9FC2-0978-3981-CEBB200B77C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52384F0-6974-FC61-9CE0-8F82DD5CE5E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A0D858-6193-713E-D26C-C02ABA1C4FB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8EA2F31-24E6-F650-EC50-A2EE8E84D7B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46F756E-C769-AEBA-D65A-8E2DEC8B6CA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1AA43E9-855C-F325-B248-9B162DF4168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5FE3B4E5-A030-A39B-713B-DA11F114502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4FE1EFC-C6CF-EFEA-AE9F-B6ADC23C532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C95CF18-3476-0885-3BC6-236723CDB7A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4619A95-7F77-A1AD-10C2-950DC538E50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C3B21BA-BF31-FD71-B734-1EC4C278357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E5DC75A-A541-0DD6-9289-C2CB123150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1E04C9A-C07F-F547-82DC-4E915C65222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7C1FF75-081D-4740-AD4E-6F438D485F8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3334272-F398-A80F-90F3-FE1BD74A6C6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EF56AD6-0A0E-E77F-88A5-DA720C16E62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6634C59-7099-1F17-3FD5-4B98BAD50E4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C7F4412-71F2-76D6-9B04-9519DC4AA66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B2C19BD-1A52-050B-D129-4F8BD853AE7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1252361-367D-65E8-A3D5-EBB91BFFCF6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7A1F5A0-1C97-BD4B-45B4-9575B1DD476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84E92CD-1933-DA2C-4CEF-540959D9BE6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E7C70C0-C3B0-0B1B-6CFA-08A0221B364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3C59301-0778-DDB3-81D5-32A81AF8058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3E20196-D5B4-7C3E-50E9-B7B9CAA102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F72B740F-AB4B-4AF1-2E48-CD03125E15D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DE93595-B1D5-90ED-FC05-1853904D30B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CE97C10-C092-6179-626E-8B134CE7B83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480B74C-FE46-DAAA-E7BC-38FB1FEAB67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3B06013-E242-3FD8-82D6-8486587C717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2EA36E6-7776-3332-5F31-82279F68732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4A181D9-3C67-BD6D-C299-D54910EA322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0194E23-E497-C559-A790-C8EAA690A3C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F0DAA7E-3319-40B3-F3F9-F05F0956244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D59E52C-327F-A904-D324-AD0BE28D5D1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5A954D8-7696-8A20-7095-CEA6BA0882A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9E4B598-F15E-AD8E-6C83-76229231F5E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FD0FFCE-DD89-F157-3305-05780A75DE8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273D6E6-065F-28AD-F7C7-0C0D9327259D}"/>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B22D396-9336-D77E-D2F0-BB82ABAB407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7208FDB8-79F5-5484-839A-6B06654246A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4B8A6A9-9DF2-BF62-1EB4-28BCDFF66F1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AD27193-C203-FED9-529D-3C4BF2AA479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60EF90AD-23DC-4BF5-FAE2-5179B0E23D4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8F2F612-2DB0-F19A-BC09-02492A9B2416}"/>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DBD737B-25CB-35CB-1940-6ACAC8F8CE6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B07E6C0-C43E-0D5E-1BDF-6B24BE31176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23E1929-33B2-085D-1284-B6984D7F15B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48068E6-BAAF-1351-E42B-59B3A8F3178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8C44206-9371-3C8F-4E4B-20087195419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9FAFF54-26B5-46E5-18AB-55BE5ACE0E6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2BB72B7-B41A-B34B-BE78-906B56872BA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7E6F030-8510-6903-E9AF-2E358240F4A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414BCCE-CEE6-5680-705F-BF2C9B985573}"/>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B16CAE1-E3BE-D241-BCA3-9F2FE0530B7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E2A1815-9EED-F5D5-0B9E-C9E51F0B1D8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981E9AF-7371-96FD-0193-96DB6B6BDF5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EA3C699-792E-18CC-E361-185369A16BB3}"/>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50B1BB7-2E5A-3AD6-C344-13126185FF0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B15E137-E558-E521-72ED-38E1D70085D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FAD3D66-FAD5-478F-C0E6-8D632D86147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8AB3BB7-EE0D-9C5F-F95D-D65039118DC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89E9D5E-151E-30B4-FD2E-E1D6053B13C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399BC31-C13A-4655-C8E8-FF680EDC707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B18A31D-2A50-F9B4-D7ED-9DFBE6E83087}"/>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80DA8CB-E146-4D77-9664-6B6511EA929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87</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A505A0A6-2244-4FA2-A465-52178FC670AE}"/>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Who Are Blind or Visually Impaired</a:t>
            </a:r>
          </a:p>
        </p:txBody>
      </p:sp>
      <p:sp>
        <p:nvSpPr>
          <p:cNvPr id="146" name="Content Placeholder 256">
            <a:extLst>
              <a:ext uri="{FF2B5EF4-FFF2-40B4-BE49-F238E27FC236}">
                <a16:creationId xmlns:a16="http://schemas.microsoft.com/office/drawing/2014/main" id="{D48311F4-5D89-4C37-A1D0-BDF7511CFE0B}"/>
              </a:ext>
            </a:extLst>
          </p:cNvPr>
          <p:cNvSpPr txBox="1">
            <a:spLocks/>
          </p:cNvSpPr>
          <p:nvPr/>
        </p:nvSpPr>
        <p:spPr>
          <a:xfrm>
            <a:off x="3038475" y="2785674"/>
            <a:ext cx="8315324"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lnSpc>
                <a:spcPct val="107000"/>
              </a:lnSpc>
              <a:spcBef>
                <a:spcPts val="0"/>
              </a:spcBef>
            </a:pPr>
            <a:r>
              <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rPr>
              <a:t>Identify yourself before making physical contact with a person who is blind or visually impaired. </a:t>
            </a:r>
          </a:p>
          <a:p>
            <a:pPr marL="800100" lvl="1" indent="-342900">
              <a:lnSpc>
                <a:spcPct val="107000"/>
              </a:lnSpc>
              <a:spcBef>
                <a:spcPts val="0"/>
              </a:spcBef>
            </a:pPr>
            <a:r>
              <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rPr>
              <a:t>Provide your name and role, if appropriate. </a:t>
            </a:r>
          </a:p>
          <a:p>
            <a:pPr marL="800100" lvl="1" indent="-342900">
              <a:lnSpc>
                <a:spcPct val="107000"/>
              </a:lnSpc>
              <a:spcBef>
                <a:spcPts val="0"/>
              </a:spcBef>
            </a:pPr>
            <a:r>
              <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rPr>
              <a:t>Introduce them to election officers so that they are informed. </a:t>
            </a:r>
          </a:p>
          <a:p>
            <a:pPr marL="342900" lvl="0" indent="-342900">
              <a:lnSpc>
                <a:spcPct val="107000"/>
              </a:lnSpc>
              <a:spcBef>
                <a:spcPts val="0"/>
              </a:spcBef>
            </a:pPr>
            <a:r>
              <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rPr>
              <a:t>Offer guidance by voice or using your arm but do not touch people who are blind or visually impaired without asking. </a:t>
            </a:r>
          </a:p>
          <a:p>
            <a:pPr marL="342900" lvl="0" indent="-342900">
              <a:lnSpc>
                <a:spcPct val="107000"/>
              </a:lnSpc>
              <a:spcBef>
                <a:spcPts val="0"/>
              </a:spcBef>
            </a:pPr>
            <a:r>
              <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rPr>
              <a:t>Provide people privacy to cast their votes independently.</a:t>
            </a:r>
          </a:p>
        </p:txBody>
      </p:sp>
      <p:sp>
        <p:nvSpPr>
          <p:cNvPr id="142" name="Slide Number Placeholder 3">
            <a:extLst>
              <a:ext uri="{FF2B5EF4-FFF2-40B4-BE49-F238E27FC236}">
                <a16:creationId xmlns:a16="http://schemas.microsoft.com/office/drawing/2014/main" id="{24BE3EE3-9629-44C5-883E-9AF89C043306}"/>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spTree>
    <p:extLst>
      <p:ext uri="{BB962C8B-B14F-4D97-AF65-F5344CB8AC3E}">
        <p14:creationId xmlns:p14="http://schemas.microsoft.com/office/powerpoint/2010/main" val="926837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1B157F-66B5-21BE-01BF-99A42F02A66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897B5245-FD54-1A7D-977C-ABA9FC0B42F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195054A-8438-2149-7E37-76CD953594A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E300540-E91F-00B7-564E-DE8DAEE5975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2A5BF00-2B64-39A4-8C21-9A218CA1991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3864F7F-50D0-A17D-6BCA-C6E46DB95F9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3762ECF-635B-4AD2-021D-0FE46E70D7B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CC4B22B-7E25-D6E6-AD55-13500EE81EF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896E3C0-9515-832A-BBB9-280250FF88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36B7238-130D-C3E6-32F0-30C8EDE7B74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2BEAED9-A0E4-B953-B7BB-F649AEC5853C}"/>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E325ACE-626E-D627-333E-9D0EFDD6F26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BFE304C-1BDC-47D7-E6CA-403234F6682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9376294-1E5E-2710-F775-E8044308EC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8F4083E-D7AF-0106-26AE-B9D988BF079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CC226F0-45B7-5D13-B9B6-EDF7B496D4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434770B-D5A7-99A4-78B3-2E8C03D42E1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A6723E5-8BFF-C4D7-44CB-52E4C28288A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0DE90F8-FFBE-2395-DA86-D5BE7044259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52D7F59-B2C8-6FF6-3C44-98990C73403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150078F-05A1-E59A-68B3-EE55652A4EA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1F100F5-08EA-AFA8-29ED-B4AC33D4427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0F8CCB-DB73-801B-D37A-91B0D115EA5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64D13F5-8E30-E78D-189B-5B1508BE660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647EF23-496C-CF13-C2AD-6EFD09D2A2C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4F833DC-3268-B69D-4343-1FC0CA03005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4958CEA-D664-C184-3AAE-AD0EED72F5B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A91B298-9C19-0948-E4D9-28591EDC98E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70A4762-B371-6709-8055-4B578454D2D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7791A6C-D258-2140-47F6-CC76C9A3728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9F483F8-82CE-A918-BCBE-75E1F617963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F9EA6B5-6F99-AEEB-1CE3-6D5C0DA2F2E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3BD1390-C900-7876-8C09-22CB4F815D9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4723A791-259B-0557-02A8-2CA462FD987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9CE902B-C676-3267-7170-89671EDBFC9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2FAF9E2-51B4-E6FB-F7A2-7F6727CE50E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C3EC6DA-CD73-C57F-6D47-D7CF860AB93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AEFD00CC-FBC1-67A7-1B2E-1575355E9DA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948C4B9-3C96-E5DC-F5A6-4BECD740D17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E2C6DF0-CD1C-364F-B265-1950A45C4EA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E60D7AC-458A-8310-2CD3-BD1DD703CB4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3F50694-6D0B-51F4-7061-05B8A6049EB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046C40B-47D4-FF13-0638-BFF337CB38E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17C4255-9992-4167-6540-6744E9D9647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50C456A-E4FB-DDF7-6038-EBF7C52C74B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04D56A8-1E20-6D88-3934-9EB4E933E47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F899A47-AFB3-0220-443A-20B9DC9AE80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E12BFDB-8F82-DEFD-9004-3DA706ED2A2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804EA04-80F1-5753-A4C3-3020E035F1D5}"/>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E424F7A-4D76-124D-72E9-7B0D2EB91DA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5ACF58E-B32F-C38A-5638-89A9F5A365D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554197E-D224-7258-2233-F4A61B42B5E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087CF1C-F9B8-1335-DC38-82AF87CA732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2B409BD-D705-CE66-FB5D-ABC5CDFFE2E9}"/>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CDAF2FF-D28B-7598-5466-B4D69A1B975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06BAEE7-B9C7-2339-ABC8-4451B10C2D0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89382DB-56AD-05BC-D5E0-3A219914E686}"/>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DD7E199-DCAE-20E6-D6C9-D0584D5E533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03B7FF2-EEAC-D9EC-1C9C-859A21152EC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20C4BAF-1D89-D609-399D-A34C4B45E6C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D33A067-F256-5F73-7497-F111B125154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612F31-A042-5CD6-30C2-A672D3CB100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21CADBB-37D6-6A3F-7168-E0D59D1E211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8E432D2-6BE5-31CD-0B26-81B640C178F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CD30FBF-301A-A216-FCF2-35620EC0020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CADF130-3511-4897-EDA0-26A8A57D2B5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49E6672-85A9-8431-9CBB-E695AC29D01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F952251-9018-8956-7F76-8F0AAAEEEB8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A1DF026-DE29-85E2-897B-418AFC33732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DC61E60-5C00-4267-1200-921BBF7CD58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8C27686-9B3B-96E8-F73C-BC2447EC6D5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0C48D8F-14EC-7393-A88B-CA5592F172B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D2B37F8-3711-4B3B-F133-66169F87929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70A94E8-EF05-1B74-CA77-9DA4421D9A6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4E48BE6-1CB6-6552-629A-EA71E5B0FED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71CD8AC-CF00-545A-42D7-B84A4B450C7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0F0DEA3-9711-361E-29B4-5E3D66F1335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47FC30D-3250-187D-F5FB-3305260F139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6C9E17D-E4CE-66BC-CB89-30A9DF540EC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4E5B9C0-F785-A2DD-DB4E-7482473C138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E59481C-193B-C43A-E7D7-C54D3DFE262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AA16BDC-BED8-3A9E-CCFF-1A28147A537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1B1367EB-B83C-0EA3-E442-7DAEF371175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AE56331-DE38-D943-7564-0368EDA6F70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6798EDE-C297-9A70-D931-049CB7B9FFA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A364DB8-4EB4-9CF2-AD75-B9CFDCDED32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BEEA681-AD66-ED46-395C-F8C8AD93B3A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78DC144-3CB4-9DAF-62D0-DC6A433B383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D3126CA-5416-1D84-F790-C9BCFCF2229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1562F53-17D8-3F19-8A55-D282B71A31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1C34E39-16A0-A414-8B5B-C562B148572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D6F8F2F-0705-40A5-D288-D1C7D192702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4BE9623-B64A-99AE-CCAE-789AD27E97B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A6E6D95-69E0-E8E5-1106-C1608EED9D5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FBA15CE4-1A17-940A-2147-C4C59744B4B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95AAD99-AE7C-0B7B-0094-7599103B6E4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CFE2140-B3A9-4DB0-0F1A-B91221AA92F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4323F73-4EBA-0E98-50A8-C4F474583C3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995CA34C-25A9-4A9D-377A-E3867AB5613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5E61BC1-9E83-D19D-45AB-56E5C6FC6F6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3E74D43-43B8-FE60-1AF7-F9F61F4B46F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FAD660E-499D-2BC8-7287-E2648BD3DA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669280C-2E5B-A124-6FF7-5B6FF05E604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7D9D132-43C4-C7A4-618C-7D3CD453D39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3FFBA46-329E-4290-8DBF-121425B0C2B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2CD276A-180B-1E9C-F19D-2C3AD14E45A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A37EC27-42F3-03C0-3B86-AB7018617E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1228A51-7D37-4F62-91F3-8F72B3DC826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B53D2C6-1B48-4C83-8376-DB79980CE4D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59CF2EB-C716-3DD3-92B0-CFB1EDB5EA5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C9D82C8-2D1C-8569-0CCD-61C76F4B09D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E848EE2-CCAE-D92F-D841-0A4EF3403D3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D59E146-D85D-D615-1B85-FB1C2856482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3F22B75-2952-DCBA-1D3C-5CC850FF76F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8B3922D-56C5-517E-A24C-332F14C1FB9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BC1DD54-4381-AE01-11F3-76F438E66C7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4AEE191-18AA-6408-B797-78D9092F5AB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7FB65DE-AD3C-687D-AC0A-3AF556D1FC3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BE88714-DA43-C757-7F6F-6BCBB821B29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1A2E383-FC10-F797-F630-A61BC4C8E07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AA66828-EEB9-A33B-18A3-58E8F87544D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0F20ED4-93BC-5622-02BB-04159776383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795B309-2965-C7ED-DBAE-6E9AC2A7693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695B539-513A-DDBA-3E3E-4CA5C00972C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B0F0E29-11B5-9B24-1F26-4F351799CF7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68B38F9-78C8-FC32-290F-A1663889CBE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9FB1EF7-EE65-365A-A417-4CA65A2DA5F2}"/>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D247485-6526-84AC-CBFD-2FC5F29F667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CA0364D-4774-BD91-0C00-2B6C4ACBA80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A963294-0B33-39B4-9523-11548D71467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9A366F6-EBE7-7BF4-22EB-EC68896EC2C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D8B48A6-F0E2-419F-32A2-04EDD868724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AC2F187-7D97-CCA8-321B-A53B6E4058A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D354CB1-D931-6ECB-2069-C2261ACD867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DF77F630-D335-4851-A0DF-2A72932D7A8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88</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16B9266A-36E3-4F78-82E3-88789B307A1E}"/>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Who Are Blind or Visually Impaired</a:t>
            </a:r>
          </a:p>
        </p:txBody>
      </p:sp>
      <p:sp>
        <p:nvSpPr>
          <p:cNvPr id="146" name="Content Placeholder 256">
            <a:extLst>
              <a:ext uri="{FF2B5EF4-FFF2-40B4-BE49-F238E27FC236}">
                <a16:creationId xmlns:a16="http://schemas.microsoft.com/office/drawing/2014/main" id="{25A3EFE7-5C82-47E5-856F-631AC66B6A76}"/>
              </a:ext>
            </a:extLst>
          </p:cNvPr>
          <p:cNvSpPr txBox="1">
            <a:spLocks/>
          </p:cNvSpPr>
          <p:nvPr/>
        </p:nvSpPr>
        <p:spPr>
          <a:xfrm>
            <a:off x="3038475" y="2785674"/>
            <a:ext cx="8315324"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lnSpc>
                <a:spcPct val="107000"/>
              </a:lnSpc>
              <a:spcBef>
                <a:spcPts val="0"/>
              </a:spcBef>
            </a:pPr>
            <a:r>
              <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rPr>
              <a:t>If providing directions, give specific, nonvisual information. </a:t>
            </a:r>
          </a:p>
          <a:p>
            <a:pPr marL="800100" lvl="1" indent="-342900">
              <a:lnSpc>
                <a:spcPct val="107000"/>
              </a:lnSpc>
              <a:spcBef>
                <a:spcPts val="0"/>
              </a:spcBef>
            </a:pPr>
            <a:r>
              <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rPr>
              <a:t>Instead of saying, “Go to your left to vote,” which assumes the person knows where the voting machine is, say, “Walk forward 10 feet and then take a left. The voting machine will be directly in front of you.”</a:t>
            </a:r>
          </a:p>
          <a:p>
            <a:pPr marL="342900" lvl="0" indent="-342900">
              <a:lnSpc>
                <a:spcPct val="107000"/>
              </a:lnSpc>
              <a:spcBef>
                <a:spcPts val="0"/>
              </a:spcBef>
            </a:pPr>
            <a:r>
              <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rPr>
              <a:t>If election judges or clerks need to leave a person who is blind or visually impaired, let them know. Have them stay near a wall, table, or other landmark as the middle of a room can feel like the middle of nowhere.</a:t>
            </a:r>
          </a:p>
        </p:txBody>
      </p:sp>
      <p:sp>
        <p:nvSpPr>
          <p:cNvPr id="142" name="Slide Number Placeholder 3">
            <a:extLst>
              <a:ext uri="{FF2B5EF4-FFF2-40B4-BE49-F238E27FC236}">
                <a16:creationId xmlns:a16="http://schemas.microsoft.com/office/drawing/2014/main" id="{DAC8259D-6E1A-4B6A-8BA3-E902E3EE5855}"/>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pic>
        <p:nvPicPr>
          <p:cNvPr id="143" name="Picture 142">
            <a:extLst>
              <a:ext uri="{FF2B5EF4-FFF2-40B4-BE49-F238E27FC236}">
                <a16:creationId xmlns:a16="http://schemas.microsoft.com/office/drawing/2014/main" id="{5448F0A2-C17D-4F5B-8BF4-57A8A9645360}"/>
              </a:ext>
            </a:extLst>
          </p:cNvPr>
          <p:cNvPicPr>
            <a:picLocks noChangeAspect="1"/>
          </p:cNvPicPr>
          <p:nvPr/>
        </p:nvPicPr>
        <p:blipFill rotWithShape="1">
          <a:blip r:embed="rId5"/>
          <a:srcRect t="7831" b="10503"/>
          <a:stretch/>
        </p:blipFill>
        <p:spPr>
          <a:xfrm>
            <a:off x="490048" y="2888075"/>
            <a:ext cx="2401290" cy="3133806"/>
          </a:xfrm>
          <a:prstGeom prst="rect">
            <a:avLst/>
          </a:prstGeom>
        </p:spPr>
      </p:pic>
    </p:spTree>
    <p:extLst>
      <p:ext uri="{BB962C8B-B14F-4D97-AF65-F5344CB8AC3E}">
        <p14:creationId xmlns:p14="http://schemas.microsoft.com/office/powerpoint/2010/main" val="1464184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AD09FB-55A5-D4E9-D286-D84476A7656B}"/>
            </a:ext>
          </a:extLst>
        </p:cNvPr>
        <p:cNvGrpSpPr/>
        <p:nvPr/>
      </p:nvGrpSpPr>
      <p:grpSpPr>
        <a:xfrm>
          <a:off x="0" y="0"/>
          <a:ext cx="0" cy="0"/>
          <a:chOff x="0" y="0"/>
          <a:chExt cx="0" cy="0"/>
        </a:xfrm>
      </p:grpSpPr>
      <p:pic>
        <p:nvPicPr>
          <p:cNvPr id="31" name="Picture 30">
            <a:extLst>
              <a:ext uri="{FF2B5EF4-FFF2-40B4-BE49-F238E27FC236}">
                <a16:creationId xmlns:a16="http://schemas.microsoft.com/office/drawing/2014/main" id="{C66D11DF-9E73-4375-AEBD-05A7A211105C}"/>
              </a:ext>
            </a:extLst>
          </p:cNvPr>
          <p:cNvPicPr>
            <a:picLocks noChangeAspect="1"/>
          </p:cNvPicPr>
          <p:nvPr/>
        </p:nvPicPr>
        <p:blipFill rotWithShape="1">
          <a:blip r:embed="rId2"/>
          <a:srcRect t="14622" b="15574"/>
          <a:stretch/>
        </p:blipFill>
        <p:spPr>
          <a:xfrm>
            <a:off x="486466" y="2888075"/>
            <a:ext cx="2404872" cy="3144464"/>
          </a:xfrm>
          <a:prstGeom prst="rect">
            <a:avLst/>
          </a:prstGeom>
        </p:spPr>
      </p:pic>
      <p:grpSp>
        <p:nvGrpSpPr>
          <p:cNvPr id="22" name="Group 21">
            <a:extLst>
              <a:ext uri="{FF2B5EF4-FFF2-40B4-BE49-F238E27FC236}">
                <a16:creationId xmlns:a16="http://schemas.microsoft.com/office/drawing/2014/main" id="{A61311D5-3471-25CB-4680-DA1747D1B3F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A3C8D9B-47E1-7D27-A230-F7E4E484AA6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CC3AFCA-0C26-1428-5FC0-0DF9B69F3A1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DF8B5A4-55FC-E33A-8072-82CC1CD2DA6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01C99C8-474A-E8DC-2C71-C015CC0AC31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363427E-1499-ED66-C649-49DB0CC0EF4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1CF2440-B8D2-A0F5-79D4-4EBF52B0183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5E949F9-8560-0F99-C5FC-21045E49932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87EF6E5-A4E3-122A-A8FC-4AF9774B3D7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82AA5BD-B008-17F6-2302-68D01FE33F8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97FAF7E-1CCD-B105-7479-00FB72E0B38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94FCCEB-B3FD-6EFF-2301-99438243357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C243B1A-E0AF-A096-91A2-ED8B6519CC6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0613212-1066-3B6D-35E0-FAA2FBB0AB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8BBDA7A-8289-44AF-B038-03159B6297A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C20CD4B-1A16-A6FE-BAB6-33322CCAA74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B552229-2C22-53DB-A85B-1E71F06D1F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82EE04E-2234-2AB4-0954-F5D75466F89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4065B9D-A8B7-BF3A-5834-0E79D8F7C25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D671F70-2342-2FC6-990E-32F672E903C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57277F8-8E38-20C8-1072-8F248B905BF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7A6DB36-DD75-6593-3DD5-F12C9557414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5109653-1C79-9291-5DEF-6DBA6438D33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D6D3320-13DD-9806-13BD-E1640E3B3816}"/>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F513CDC-46C1-55DD-212F-A558857A522B}"/>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848DCEDD-78DA-195D-69BA-62D19A7587F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8D494800-4E3E-ECFF-2D7C-E3914DFD151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956AFDA-F748-126F-ED70-6452C842986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6A7D13-C89C-D308-76F0-03CD3D601B8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06D69C8C-5194-5A91-B139-9B74F60A8AB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56CAEFB-5BDA-7C86-7B66-86459798B7F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84D7253-313A-47E6-2F46-9987A0C9610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E8B86CC-DDBB-D271-A168-FE9F21DB32B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52C1DF3-0460-105A-20D2-4FA415CE88D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824C7E7-3788-28EA-2818-51412292EA5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245A7DB-0BE7-82F6-B64F-E1E4C13C6DB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B309A5F-5933-36B1-0ED2-62D9C532114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B30ADEC-03E8-38FA-2C1E-4F7D1CBF52B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7601BCA-C202-BEDA-D145-963DAC25D3D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625914D8-91C2-3F31-8244-A2DACA67692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9515803-CE34-099C-67A8-BE496926236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8BCCA98-EE0E-04A2-7244-8B549CD72A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A4712C0-5C58-84BB-FF68-5F132A5CD51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3E960CE-0D33-4C4A-97E5-6EC9FF5E7E9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2F0EA28-1C44-EBE6-8558-CC0896E8E4F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C86B6FB-ED60-764B-0F7F-5F6FEC32C45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EB04372-54E9-FA8F-8005-C8A51F5E199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B58757B-7A11-80AA-C78F-2088D1C5436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F38CF3D-BFB5-D715-4723-8BD7729A8F4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6418C96-1D32-8B64-4624-7FD36A22198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81E4133-1084-8708-1457-891B9C84CCB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92DAD3D-3FFE-537E-550B-65DAAAA9231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FDCA2C8-73C4-B51A-7B26-2D26BC32026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B934FD8-A565-8F94-1401-00717E15E94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6E01F84-2C5E-FE9A-C6E1-4A373055284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B86D58C-4D78-BC62-F0C4-CD6CB209E6B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27EC640-22C5-F5C8-3212-4B1705FA43E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41BC809-7A57-0D24-87C1-39E1FA39ED4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1C4386D-CAC5-298D-654A-0513B85D255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4982F06-ED79-FE7B-75FA-DB245F190D8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88FA171-9792-F16B-5C2B-F02818D3CE5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9DE4C9D-099E-A251-0204-CCE25CE8E98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813EF1C-2994-F381-63F9-64161147BFB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FEED7CA-CC62-9725-EDE4-49CAE4CFA63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6167ECF-9DC4-4E47-6A91-AFC997829B06}"/>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5407C265-934B-04C2-36CF-492A36B6735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94F04E2-ADCE-4B39-117C-317C6E335A0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6235EE7-1938-0062-AFDE-6000032BB8F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935F7FD-BC42-0F54-0969-C77651A158A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5C23CD4-1ECC-C3E1-73A8-8A01F9ECDB2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2B04E98-8A32-9B5B-4ACC-89719A9007B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EB6B9C6-F459-F9F0-D952-EC698594172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FD8A703-6847-8CE5-2768-BA0D2E8C6870}"/>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47E0F84-1B96-5B33-BFA3-F800B313784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B76AAED-38FB-6653-F563-D3E58357837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568144D-F03A-6108-1BC0-908A777F698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E105D06-711D-6208-AF2E-94E28682066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C42A66-69AE-DB53-D369-2425466F690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F721C43-CF72-64C3-2F69-A06A0ADAAFB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94F53755-B1B7-F6F7-93B4-3171E588C1D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EBA7302-92D7-1E7D-6690-592F515EDC3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0B06CE2-57E8-09EE-913E-8E8B1B3F5A8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DBFAC0-A2F6-18B3-FA59-C4E89BCB32D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7CEC567-E559-594B-8400-11063DA2F86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FB23696-C6DC-4BB8-5DB7-BB49FC8AC6E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5A3EEEF-D3FD-B6E1-E996-BA51E258957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CE69FB7-F74C-190C-CAF3-905DFBB0611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80F5648-6C2E-D096-9C76-DF384C2923C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766F35E-384F-A32F-1269-E451D4964E4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F88CF60-259C-6BF5-C1D0-09B68AD7BB0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B310C20-A334-8074-F473-55D94C73B5D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03CAC74-ED39-A2F2-D33F-31813718CEE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4AFA404-6C92-5A71-2BA4-C0CFC9E0753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C5D622A-2F1E-9DAE-CF1E-68497EE739B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C49260D-0E10-95AE-887C-7E108C6E905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CD8E7E3-C2A8-F153-68D6-AD4650C8C6E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3C08542-F6CA-8622-6E11-E000C40353BC}"/>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159B29E-45E9-5AA5-A3AA-7481EA6A0F2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831DD1A5-4CB8-DDF5-0395-ECEE9094A7C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C4EAE46-8DE1-B387-8F28-54F9953E6E7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CEDBE44-4CD9-DA10-3B88-6F338EC1B8D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990FC05-67E4-CA60-1129-A7CF78FAAF1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2AFCB29-F517-5878-7AF0-D21F7E871A1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F247B3A-9273-F6A6-DED5-DD5B99DC919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2D59BDE-D0AE-F27D-3836-00E02BF11EF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69A4711-08D0-A8D7-E080-780F43D0961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2E60D0F-ECA2-8F81-B880-B55EF8B9584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D89137C-96AA-BB5B-59C3-FDBF3129342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FE16670-6E15-0D51-EE87-26E26209799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9C921DC-B8B0-3CF0-55EF-FFA512F8152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66C50A3-8708-2638-85BD-26A0637D72C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C035474-C4D0-CFF1-2C5E-547E05D25DB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9048F4C-3808-E315-A21F-FC22072FD33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4CEFAB5-CC9F-3B36-C013-CAB820D2BF1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CC2AED5-E97B-69E4-937F-880104B7F6D4}"/>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7E480E8C-47D5-6B29-5D28-D154788EDD3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7C3541E-199A-6906-F67D-02D9E40B3F8C}"/>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18B86F4-55A2-F5F5-0DCC-40995439EA2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4A2158F-0465-8D7D-A5A3-C890216A682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A1A8078-03C2-DEC9-E5D0-D06FC7E8A25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3E7A19A-6FA9-FD5D-6AF7-A019DF63149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CBCBEC5-A654-E29A-6597-5F6A934919E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8261A97-75C7-10C3-1E9A-AFB4401CB86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C6BF0C6-F8A3-F22A-FDB6-9582B319E02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C06AB99-C528-5BEE-CE26-0DDC1AB07BA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9AC5CB1-AD51-B957-0F0B-E6DDFC732C70}"/>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44FD643-C18D-0851-9423-B048547093F8}"/>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D014C09-6655-C0EB-8F46-AFD9478056E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3E7EC94-FAB0-98A3-7220-62D06A7D858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ECA5710-9EAD-6F05-358C-363D148FBDF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4A0D186-D065-E68F-E99D-840852E3D34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44BA475-ED4B-42D8-9676-021E42BD4C3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67A2D54-65D6-76E3-61BA-27B0873C4277}"/>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946207B2-F34F-43AD-9ACE-74473A75DC7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89</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A738BEC1-0494-4EB7-82D7-BFF7F107EFD6}"/>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Who Are Deaf or Hard of Hearing</a:t>
            </a:r>
          </a:p>
        </p:txBody>
      </p:sp>
      <p:sp>
        <p:nvSpPr>
          <p:cNvPr id="146" name="Content Placeholder 256">
            <a:extLst>
              <a:ext uri="{FF2B5EF4-FFF2-40B4-BE49-F238E27FC236}">
                <a16:creationId xmlns:a16="http://schemas.microsoft.com/office/drawing/2014/main" id="{42566851-2CAC-4338-A3C6-736D623BD06D}"/>
              </a:ext>
            </a:extLst>
          </p:cNvPr>
          <p:cNvSpPr txBox="1">
            <a:spLocks/>
          </p:cNvSpPr>
          <p:nvPr/>
        </p:nvSpPr>
        <p:spPr>
          <a:xfrm>
            <a:off x="3038475" y="2785674"/>
            <a:ext cx="8315324" cy="291797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Calibri" panose="020F0502020204030204" pitchFamily="34" charset="0"/>
              </a:rPr>
              <a:t>When the exchange of information is complex, the most effective way to communicate with a person who is deaf or hard of hearing is through a qualified sign-language interpreter, oral interpreter, or real-time captioning.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For a simple interaction, writing back and forth may be okay.</a:t>
            </a:r>
          </a:p>
          <a:p>
            <a:pPr marL="342900" lvl="0"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People who are </a:t>
            </a:r>
            <a:r>
              <a:rPr lang="en-US" dirty="0">
                <a:solidFill>
                  <a:srgbClr val="03244B"/>
                </a:solidFill>
                <a:latin typeface="Calibri" panose="020F0502020204030204" pitchFamily="34" charset="0"/>
                <a:ea typeface="Calibri" panose="020F0502020204030204" pitchFamily="34" charset="0"/>
                <a:cs typeface="Calibri" panose="020F0502020204030204" pitchFamily="34" charset="0"/>
              </a:rPr>
              <a:t>deaf or hard of hearing</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 need to be included in the decision-making process; don’t decide for them.</a:t>
            </a:r>
          </a:p>
        </p:txBody>
      </p:sp>
      <p:sp>
        <p:nvSpPr>
          <p:cNvPr id="142" name="Slide Number Placeholder 3">
            <a:extLst>
              <a:ext uri="{FF2B5EF4-FFF2-40B4-BE49-F238E27FC236}">
                <a16:creationId xmlns:a16="http://schemas.microsoft.com/office/drawing/2014/main" id="{A27D658A-0ED8-4356-B19C-34C9A0773639}"/>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spTree>
    <p:extLst>
      <p:ext uri="{BB962C8B-B14F-4D97-AF65-F5344CB8AC3E}">
        <p14:creationId xmlns:p14="http://schemas.microsoft.com/office/powerpoint/2010/main" val="3180125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0" y="5657850"/>
            <a:ext cx="12192000" cy="871538"/>
          </a:xfrm>
        </p:spPr>
        <p:txBody>
          <a:bodyPr>
            <a:normAutofit/>
          </a:bodyPr>
          <a:lstStyle/>
          <a:p>
            <a:pPr lvl="0">
              <a:spcBef>
                <a:spcPts val="0"/>
              </a:spcBef>
            </a:pPr>
            <a: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t>Prior to the Election</a:t>
            </a:r>
          </a:p>
        </p:txBody>
      </p:sp>
      <p:grpSp>
        <p:nvGrpSpPr>
          <p:cNvPr id="5" name="Group 4">
            <a:extLst>
              <a:ext uri="{FF2B5EF4-FFF2-40B4-BE49-F238E27FC236}">
                <a16:creationId xmlns:a16="http://schemas.microsoft.com/office/drawing/2014/main" id="{D907A9DF-FC1B-4922-BDD2-E10E940549C1}"/>
              </a:ext>
            </a:extLst>
          </p:cNvPr>
          <p:cNvGrpSpPr/>
          <p:nvPr/>
        </p:nvGrpSpPr>
        <p:grpSpPr>
          <a:xfrm>
            <a:off x="3508845" y="1644075"/>
            <a:ext cx="5174311" cy="3952948"/>
            <a:chOff x="2567442" y="1644075"/>
            <a:chExt cx="5174311" cy="3952948"/>
          </a:xfrm>
        </p:grpSpPr>
        <p:sp>
          <p:nvSpPr>
            <p:cNvPr id="49" name="Google Shape;474;p18">
              <a:extLst>
                <a:ext uri="{FF2B5EF4-FFF2-40B4-BE49-F238E27FC236}">
                  <a16:creationId xmlns:a16="http://schemas.microsoft.com/office/drawing/2014/main" id="{C85C9B2A-A682-4EA5-8123-7704EB14CFD5}"/>
                </a:ext>
              </a:extLst>
            </p:cNvPr>
            <p:cNvSpPr>
              <a:spLocks noChangeAspect="1"/>
            </p:cNvSpPr>
            <p:nvPr/>
          </p:nvSpPr>
          <p:spPr>
            <a:xfrm>
              <a:off x="4811363" y="1648730"/>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0" name="Google Shape;480;p18">
              <a:extLst>
                <a:ext uri="{FF2B5EF4-FFF2-40B4-BE49-F238E27FC236}">
                  <a16:creationId xmlns:a16="http://schemas.microsoft.com/office/drawing/2014/main" id="{C73A4426-499E-4C55-92AE-820C04CFAD9F}"/>
                </a:ext>
              </a:extLst>
            </p:cNvPr>
            <p:cNvSpPr>
              <a:spLocks noChangeAspect="1"/>
            </p:cNvSpPr>
            <p:nvPr/>
          </p:nvSpPr>
          <p:spPr>
            <a:xfrm>
              <a:off x="6309080" y="1648732"/>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1" name="Google Shape;474;p18">
              <a:extLst>
                <a:ext uri="{FF2B5EF4-FFF2-40B4-BE49-F238E27FC236}">
                  <a16:creationId xmlns:a16="http://schemas.microsoft.com/office/drawing/2014/main" id="{39CBC596-F794-4F8C-9802-DC56783B69A7}"/>
                </a:ext>
              </a:extLst>
            </p:cNvPr>
            <p:cNvSpPr>
              <a:spLocks noChangeAspect="1"/>
            </p:cNvSpPr>
            <p:nvPr/>
          </p:nvSpPr>
          <p:spPr>
            <a:xfrm>
              <a:off x="2941539" y="165338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6" name="Google Shape;484;p18">
              <a:extLst>
                <a:ext uri="{FF2B5EF4-FFF2-40B4-BE49-F238E27FC236}">
                  <a16:creationId xmlns:a16="http://schemas.microsoft.com/office/drawing/2014/main" id="{3A260740-854D-44EA-975C-8F161A925134}"/>
                </a:ext>
              </a:extLst>
            </p:cNvPr>
            <p:cNvSpPr txBox="1">
              <a:spLocks noChangeAspect="1"/>
            </p:cNvSpPr>
            <p:nvPr/>
          </p:nvSpPr>
          <p:spPr>
            <a:xfrm>
              <a:off x="6306275" y="3020230"/>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General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Policies</a:t>
              </a:r>
            </a:p>
          </p:txBody>
        </p:sp>
        <p:sp>
          <p:nvSpPr>
            <p:cNvPr id="57" name="Google Shape;485;p18">
              <a:extLst>
                <a:ext uri="{FF2B5EF4-FFF2-40B4-BE49-F238E27FC236}">
                  <a16:creationId xmlns:a16="http://schemas.microsoft.com/office/drawing/2014/main" id="{A322EB35-37B8-4FC8-9EFC-C04A2EC55DF0}"/>
                </a:ext>
              </a:extLst>
            </p:cNvPr>
            <p:cNvSpPr txBox="1">
              <a:spLocks noChangeAspect="1"/>
            </p:cNvSpPr>
            <p:nvPr/>
          </p:nvSpPr>
          <p:spPr>
            <a:xfrm>
              <a:off x="6306275"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3</a:t>
              </a:r>
              <a:endParaRPr kumimoji="0"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8" name="Google Shape;480;p18">
              <a:extLst>
                <a:ext uri="{FF2B5EF4-FFF2-40B4-BE49-F238E27FC236}">
                  <a16:creationId xmlns:a16="http://schemas.microsoft.com/office/drawing/2014/main" id="{77F23229-0474-4C49-8CE0-C514BBAA3F1E}"/>
                </a:ext>
              </a:extLst>
            </p:cNvPr>
            <p:cNvSpPr>
              <a:spLocks noChangeAspect="1"/>
            </p:cNvSpPr>
            <p:nvPr/>
          </p:nvSpPr>
          <p:spPr>
            <a:xfrm>
              <a:off x="2570247" y="1654104"/>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59" name="Google Shape;484;p18">
              <a:extLst>
                <a:ext uri="{FF2B5EF4-FFF2-40B4-BE49-F238E27FC236}">
                  <a16:creationId xmlns:a16="http://schemas.microsoft.com/office/drawing/2014/main" id="{2B3AD9A1-AC0B-4F09-9B1B-E4475E049590}"/>
                </a:ext>
              </a:extLst>
            </p:cNvPr>
            <p:cNvSpPr txBox="1">
              <a:spLocks noChangeAspect="1"/>
            </p:cNvSpPr>
            <p:nvPr/>
          </p:nvSpPr>
          <p:spPr>
            <a:xfrm>
              <a:off x="2567442" y="3025602"/>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Election Resources</a:t>
              </a:r>
            </a:p>
          </p:txBody>
        </p:sp>
        <p:sp>
          <p:nvSpPr>
            <p:cNvPr id="60" name="Google Shape;485;p18">
              <a:extLst>
                <a:ext uri="{FF2B5EF4-FFF2-40B4-BE49-F238E27FC236}">
                  <a16:creationId xmlns:a16="http://schemas.microsoft.com/office/drawing/2014/main" id="{0EDEB303-86A9-45EF-8549-B26BF32B2841}"/>
                </a:ext>
              </a:extLst>
            </p:cNvPr>
            <p:cNvSpPr txBox="1">
              <a:spLocks noChangeAspect="1"/>
            </p:cNvSpPr>
            <p:nvPr/>
          </p:nvSpPr>
          <p:spPr>
            <a:xfrm>
              <a:off x="2567442" y="2256696"/>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1</a:t>
              </a:r>
              <a:endParaRPr kumimoji="0"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pic>
          <p:nvPicPr>
            <p:cNvPr id="63" name="Picture 62">
              <a:extLst>
                <a:ext uri="{FF2B5EF4-FFF2-40B4-BE49-F238E27FC236}">
                  <a16:creationId xmlns:a16="http://schemas.microsoft.com/office/drawing/2014/main" id="{DCBE37DA-67D9-4F43-8B55-4A9CE1189169}"/>
                </a:ext>
              </a:extLst>
            </p:cNvPr>
            <p:cNvPicPr>
              <a:picLocks noChangeAspect="1"/>
            </p:cNvPicPr>
            <p:nvPr/>
          </p:nvPicPr>
          <p:blipFill>
            <a:blip r:embed="rId2">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2836718" y="4094265"/>
              <a:ext cx="886733" cy="914400"/>
            </a:xfrm>
            <a:prstGeom prst="rect">
              <a:avLst/>
            </a:prstGeom>
            <a:noFill/>
            <a:ln>
              <a:noFill/>
            </a:ln>
          </p:spPr>
        </p:pic>
        <p:sp>
          <p:nvSpPr>
            <p:cNvPr id="72" name="Google Shape;480;p18">
              <a:extLst>
                <a:ext uri="{FF2B5EF4-FFF2-40B4-BE49-F238E27FC236}">
                  <a16:creationId xmlns:a16="http://schemas.microsoft.com/office/drawing/2014/main" id="{EA0A4210-7FF0-44AA-B9E2-36CEEAE7275C}"/>
                </a:ext>
              </a:extLst>
            </p:cNvPr>
            <p:cNvSpPr>
              <a:spLocks noChangeAspect="1"/>
            </p:cNvSpPr>
            <p:nvPr/>
          </p:nvSpPr>
          <p:spPr>
            <a:xfrm>
              <a:off x="4428394" y="1644075"/>
              <a:ext cx="1432673" cy="3942919"/>
            </a:xfrm>
            <a:prstGeom prst="rect">
              <a:avLst/>
            </a:prstGeom>
            <a:solidFill>
              <a:srgbClr val="FFFFFB"/>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6" name="Google Shape;485;p18">
              <a:extLst>
                <a:ext uri="{FF2B5EF4-FFF2-40B4-BE49-F238E27FC236}">
                  <a16:creationId xmlns:a16="http://schemas.microsoft.com/office/drawing/2014/main" id="{43EEA0E4-1B27-4881-B4C1-CAB32F1CB482}"/>
                </a:ext>
              </a:extLst>
            </p:cNvPr>
            <p:cNvSpPr txBox="1">
              <a:spLocks noChangeAspect="1"/>
            </p:cNvSpPr>
            <p:nvPr/>
          </p:nvSpPr>
          <p:spPr>
            <a:xfrm>
              <a:off x="4435422"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113575"/>
                  </a:solidFill>
                  <a:effectLst/>
                  <a:uLnTx/>
                  <a:uFillTx/>
                  <a:latin typeface="Fira Sans Extra Condensed"/>
                  <a:ea typeface="Fira Sans Extra Condensed"/>
                  <a:cs typeface="Fira Sans Extra Condensed"/>
                  <a:sym typeface="Fira Sans Extra Condensed"/>
                </a:rPr>
                <a:t>2</a:t>
              </a:r>
              <a:endParaRPr kumimoji="0" sz="4000" b="1" i="0" u="none" strike="noStrike" kern="1200" cap="none" spc="0" normalizeH="0" baseline="0" noProof="0" dirty="0">
                <a:ln>
                  <a:noFill/>
                </a:ln>
                <a:solidFill>
                  <a:srgbClr val="113575"/>
                </a:solidFill>
                <a:effectLst/>
                <a:uLnTx/>
                <a:uFillTx/>
                <a:latin typeface="Fira Sans Extra Condensed"/>
                <a:ea typeface="Fira Sans Extra Condensed"/>
                <a:cs typeface="Fira Sans Extra Condensed"/>
                <a:sym typeface="Fira Sans Extra Condensed"/>
              </a:endParaRPr>
            </a:p>
          </p:txBody>
        </p:sp>
        <p:pic>
          <p:nvPicPr>
            <p:cNvPr id="77" name="Picture 76">
              <a:extLst>
                <a:ext uri="{FF2B5EF4-FFF2-40B4-BE49-F238E27FC236}">
                  <a16:creationId xmlns:a16="http://schemas.microsoft.com/office/drawing/2014/main" id="{85006A91-9133-46F4-A035-A398C2EDE25C}"/>
                </a:ext>
              </a:extLst>
            </p:cNvPr>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783896" y="4094265"/>
              <a:ext cx="749376" cy="914400"/>
            </a:xfrm>
            <a:prstGeom prst="rect">
              <a:avLst/>
            </a:prstGeom>
            <a:noFill/>
            <a:ln>
              <a:noFill/>
            </a:ln>
            <a:extLst>
              <a:ext uri="{53640926-AAD7-44D8-BBD7-CCE9431645EC}">
                <a14:shadowObscured xmlns:a14="http://schemas.microsoft.com/office/drawing/2010/main"/>
              </a:ext>
            </a:extLst>
          </p:spPr>
        </p:pic>
        <p:pic>
          <p:nvPicPr>
            <p:cNvPr id="24" name="Picture 23">
              <a:extLst>
                <a:ext uri="{FF2B5EF4-FFF2-40B4-BE49-F238E27FC236}">
                  <a16:creationId xmlns:a16="http://schemas.microsoft.com/office/drawing/2014/main" id="{61919CF0-8DBF-4A3B-B902-09F2172875F8}"/>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6563614" y="4092540"/>
              <a:ext cx="918198" cy="914400"/>
            </a:xfrm>
            <a:prstGeom prst="rect">
              <a:avLst/>
            </a:prstGeom>
            <a:noFill/>
            <a:ln>
              <a:noFill/>
            </a:ln>
            <a:extLst>
              <a:ext uri="{53640926-AAD7-44D8-BBD7-CCE9431645EC}">
                <a14:shadowObscured xmlns:a14="http://schemas.microsoft.com/office/drawing/2010/main"/>
              </a:ext>
            </a:extLst>
          </p:spPr>
        </p:pic>
      </p:grpSp>
    </p:spTree>
    <p:extLst>
      <p:ext uri="{BB962C8B-B14F-4D97-AF65-F5344CB8AC3E}">
        <p14:creationId xmlns:p14="http://schemas.microsoft.com/office/powerpoint/2010/main" val="3012448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610119-5D78-E20C-7CFB-6E01E257A97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2E9ECED-65B6-1A0D-00EF-81F2C1FDCBF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871E6C6-8B03-9B0E-6253-DE76C20E1A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42B4CE8-3646-3ACB-3243-A6A784B285D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DFA9C74-66A1-BD50-CDD2-DDAD7429527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879379C-D705-99D9-8EC7-F3911D6F741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F51EC0A-EF4D-AC85-87C5-FB3DD856381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CE370B7-C52D-8006-1E40-A4A30284F53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1BD5EFB-BF4B-0E5F-46FF-0D07D9FD574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ED26835-D140-83FD-5F9D-7FC02593E25F}"/>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39D36D-7183-4B82-4971-19DAD48F0B9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EE7026C-E874-8244-0BB0-75BF31FF7E7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41EFF12-65C1-4239-B9D4-EEA5F7F074C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7433C40-2498-7873-F881-A6B8417B015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C16844C-7006-41FC-1B29-4AC7F32783A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8104EA8-164A-9666-6CED-024A8488F8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6105F74-0A1E-AA31-B58D-C232349FF9C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D3DCD90C-D0F3-933B-922D-21AF4D86C24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56E9184-A9BA-C608-3497-9FE610AC2A4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EA8037D-95FE-29F7-97C2-178A6CEA0E0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FF25B31-D888-1B47-247E-F63C444E451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FF6A2FF-13F1-98EF-197E-F592FA90FA5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9C02022-D202-0809-A145-CD276C505D2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585000A-5ADC-5FD4-7F08-887F9E57135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920D145-B69E-76CC-6E19-2F03241E7CD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7D30BD2-33B4-B913-CA61-F21B865B820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CDF3881-7601-D2F8-9D72-77C5A55305A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FE7B2CD-E799-27F7-6DEC-83FA8EE35FC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AF794A2-8BD1-192D-5A75-5BEA5EF9BFD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FF3C3D9-6371-7C3A-8536-3ADB855D613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418F290-EC2D-8CA6-F931-EC0489A2AA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1AA8FDE-4B97-3F3B-85CA-E91670A4CD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BA1A238-1A5D-23E4-7E79-03EB360C4C7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DDCA7A5-8120-9F98-C4D8-81DFBAC9C9D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3E09662-050A-928F-43D1-B1279DFF0CF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B618167-DBAC-0A14-E89B-78BADB2076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59A0B63-2198-1033-4B27-05EF96085B6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752EBFF-D712-C4A4-B23F-DDB9A707EA2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1D4D34D-9254-5132-B9DF-F9A0D577C5E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52E06FC-E04D-436F-FEA4-247134E0A0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4C66B62-06B4-432F-BF30-27008232EB1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5912541-FFF1-4B3F-AF31-97A1BA9588A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AFB10C5-69BD-27BF-0A87-0E410412409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059F6FB-AC60-BC23-9195-5068D98B77C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C333B63-C19A-84AA-1FE2-A7E2EF4BF48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0B54030-B69D-1EB1-0E3E-0246F8AB617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20FB56-E0FD-EBFD-A9DB-C3D16935D995}"/>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717ACD6-7087-CACC-9EDE-60A58C56450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DC4394B8-1BE7-A583-6DA4-64AE870660D0}"/>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E4C81C9-5EE2-45A1-72FE-0C0116E7727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7A818A4-2630-BC55-B184-38634B3E143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47E38FB-BB0B-D489-8E53-97C42476E49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DA0807E-BAD9-C3A4-3D75-F9C36F48779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6E69BED-6E26-1214-F3EE-89B8A650C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50727FB-1FBC-08B4-16E0-12EEE940514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68187322-1926-45D7-33BA-4A1D21C228A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92B9456-23F5-1B83-4D70-2E074F29CD3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D4ED289-6DC4-9539-F584-52D198ED826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1833D31-3371-B5ED-728E-48368B10DFB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A1275B8-C204-00CB-1AD7-BF10BFA08E6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50C6B1E-2758-2321-5EB8-2080DB59FC7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8B741A9-6F64-3807-DD55-C8BD581BD5E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A34B0DA-F549-C003-01B8-6337D7B1821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F70ECA2-DF28-1763-FB44-004E7D9D260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66F499F-E59E-BF1B-F320-B6D5F3AA383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1E845B3-7D2C-A24C-3648-A5389D77B92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8B5FD89-D857-C415-2CF6-ADABAB042F3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091CD505-52CA-454F-49C9-FD49E4B3903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A745FE0-C1EE-B3D6-F14B-5FA26F2DFA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3290A1D-D6CC-5A50-E3FB-D469180858C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9DBDFD4-77BB-B383-87C6-F299B4AC2C3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5064847-1400-DA3A-73D6-649B52AC316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189B762-1B51-7061-013E-6BA0E66DD93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DE005CC-9D81-EE43-991D-69D42E81726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93DA218-8AE2-92EE-57B2-B4E19E43ACA4}"/>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42FC0C1-946D-4D28-19A0-378EB9ABF0D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2FDB383-F75F-8FB4-C617-4156EF3916C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D8EF962-542D-48B9-5029-84160EA7736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90617C-D3E9-CFE8-86B7-33E6EA39D05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9020822-DB55-4A72-9624-21FF58589B1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B224866-5404-AEF2-8A68-3A8694D9CDF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10C6893-9B45-1A91-322D-39D8834D848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C1E41CD-8528-0741-CDF7-AB2A78AE4F3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46EFB80-55EE-596A-612C-75269F65544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7F1376A-8620-7A40-83D9-7D9F28E2DB5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E9C90D4-2FF4-FCE4-F53B-FA4D5F861C0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915286C-B474-3061-3D3A-A181BF948FE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34BFCF0-4978-67CF-06B7-40DD5A9321B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BFD3BEC-AD5D-B371-0EEE-88CA39B8C79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C6D9C54-05C9-1D03-E470-EFC1158B7B4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DA1A170-C905-6FFE-C853-B4F9F3AA2E0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51FBBE6-D852-DDC1-D0D6-F1205DC4871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735EDCE-E32F-BECD-110A-10B38ED1B69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0861165-8376-A922-7D95-479270641B7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8116676-8C97-4EBE-E155-66CF4CED6DE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820C0F8-C515-759C-8386-9A72A6ADD38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8A0EE22-7D59-58F2-643E-D139E231487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A58502A-A5DA-0193-7DE1-7BE0B63EFB7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EF9E691-A921-AB53-74E6-DFDDF4D44C8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E293D84-8FA6-FC04-FEF7-EBE0619A7FC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4AA24DA-8555-E395-83EB-CB0E2750903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3C34B4F-7604-CBF5-9D4C-B3DD68F381E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EE11DA7-CA56-7318-28ED-1BBFDC503EB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620008E-70F0-8D22-7458-041029A20C9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77C2B4E-4B24-C075-A604-91E1FFC1573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A565411D-0065-75A4-DE6C-8432CF4CEFD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FDA13A5-53D5-FB12-AF7B-C01F6AEAF6F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C400982-9DFB-23AA-F77A-C5C8F998468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7A15471-CA4F-986E-64DC-826E6C75619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38644D3-CFDA-F6A3-D215-9F7F6075F0E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1B0BA15-F4C4-4704-2F4D-E8DB2F3BCD1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2695500-B7F9-536B-0CAF-60A8E8454E2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D0235C8-1BC7-0E27-2FA0-DF4377218CA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B8DA190-C9C4-EC08-6897-37D99F5B6406}"/>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29BDB57-EDCB-2802-8127-FC432887F75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E44EBCC-2BF8-B47E-F9DB-6904A11CF44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77CDE888-4147-7545-8916-A2982DD4423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859E773-C6C8-870A-84E5-B4F8D9B8C4F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636423B-EE5E-0224-61B8-652D8254AD1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F51D4D16-7B51-5C8A-4146-3908954C08D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55CA652-6AC1-3EE8-8658-B1DFA241FC5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6F7C320D-6F43-3BC0-6EA9-AADC7EF2794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E718BD6-0077-D2CC-5ADD-B80B512CFEE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8683D52-0C1F-E58C-F32F-E8308C7D133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97AC4D0-FE05-BC50-6281-416B3FBD851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E364097-7E6A-7D09-4848-F48EDC4D609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A8B3E570-C888-9005-8BC5-0F14049FC2C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5D91A29-94B2-4D5C-1B29-9F83D7D96D9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0627E33-9B17-4E5B-295F-85D9809EA4E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7E7F0BC-765F-B0DA-41F3-2EB850D6D3D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C747B7C-9C4C-0C50-45C9-C12B2D35020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4BA4DFF-569B-3E06-CD6F-BBB5A39821B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66B1D93-D65B-E0DE-DCC8-C5AA291FB2B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24C94FD-B353-39F7-240B-6174607CDD4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1F18960F-6BFC-46CA-BB46-C15BFF769ED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90</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A78FD3F0-18D7-4EE0-98E3-D7B17C2507C0}"/>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Who Are Deaf or Hard of Hearing</a:t>
            </a:r>
          </a:p>
        </p:txBody>
      </p:sp>
      <p:sp>
        <p:nvSpPr>
          <p:cNvPr id="146" name="Content Placeholder 256">
            <a:extLst>
              <a:ext uri="{FF2B5EF4-FFF2-40B4-BE49-F238E27FC236}">
                <a16:creationId xmlns:a16="http://schemas.microsoft.com/office/drawing/2014/main" id="{7A9DDC4A-CAA8-412B-9FA7-5F284EE400E5}"/>
              </a:ext>
            </a:extLst>
          </p:cNvPr>
          <p:cNvSpPr txBox="1">
            <a:spLocks/>
          </p:cNvSpPr>
          <p:nvPr/>
        </p:nvSpPr>
        <p:spPr>
          <a:xfrm>
            <a:off x="3038475" y="2785674"/>
            <a:ext cx="8315324"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Before speaking to a person who is deaf or hard of hearing, make sure to get their attention. </a:t>
            </a:r>
          </a:p>
          <a:p>
            <a:pPr marL="800100" lvl="1"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Depending on the situation, wave a hand, tap on the shoulder, or flicker lights.</a:t>
            </a:r>
          </a:p>
          <a:p>
            <a:pPr marL="342900" lvl="0"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Avoid chewing gum, smoking, or obscuring your mouth with your hand while speaking.</a:t>
            </a:r>
          </a:p>
        </p:txBody>
      </p:sp>
      <p:sp>
        <p:nvSpPr>
          <p:cNvPr id="142" name="Slide Number Placeholder 3">
            <a:extLst>
              <a:ext uri="{FF2B5EF4-FFF2-40B4-BE49-F238E27FC236}">
                <a16:creationId xmlns:a16="http://schemas.microsoft.com/office/drawing/2014/main" id="{44CF66B5-0B2D-47AA-AE47-78634BBDDEC5}"/>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pic>
        <p:nvPicPr>
          <p:cNvPr id="143" name="Picture 142">
            <a:extLst>
              <a:ext uri="{FF2B5EF4-FFF2-40B4-BE49-F238E27FC236}">
                <a16:creationId xmlns:a16="http://schemas.microsoft.com/office/drawing/2014/main" id="{964EA04C-6103-42AA-9304-16C6F0853FA6}"/>
              </a:ext>
            </a:extLst>
          </p:cNvPr>
          <p:cNvPicPr>
            <a:picLocks noChangeAspect="1"/>
          </p:cNvPicPr>
          <p:nvPr/>
        </p:nvPicPr>
        <p:blipFill rotWithShape="1">
          <a:blip r:embed="rId5"/>
          <a:srcRect t="14622" b="15574"/>
          <a:stretch/>
        </p:blipFill>
        <p:spPr>
          <a:xfrm>
            <a:off x="486466" y="2888075"/>
            <a:ext cx="2404872" cy="3144464"/>
          </a:xfrm>
          <a:prstGeom prst="rect">
            <a:avLst/>
          </a:prstGeom>
        </p:spPr>
      </p:pic>
    </p:spTree>
    <p:extLst>
      <p:ext uri="{BB962C8B-B14F-4D97-AF65-F5344CB8AC3E}">
        <p14:creationId xmlns:p14="http://schemas.microsoft.com/office/powerpoint/2010/main" val="1068120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610119-5D78-E20C-7CFB-6E01E257A97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2E9ECED-65B6-1A0D-00EF-81F2C1FDCBF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871E6C6-8B03-9B0E-6253-DE76C20E1A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42B4CE8-3646-3ACB-3243-A6A784B285D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DFA9C74-66A1-BD50-CDD2-DDAD7429527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879379C-D705-99D9-8EC7-F3911D6F741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F51EC0A-EF4D-AC85-87C5-FB3DD856381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CE370B7-C52D-8006-1E40-A4A30284F53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1BD5EFB-BF4B-0E5F-46FF-0D07D9FD574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ED26835-D140-83FD-5F9D-7FC02593E25F}"/>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39D36D-7183-4B82-4971-19DAD48F0B9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EE7026C-E874-8244-0BB0-75BF31FF7E7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41EFF12-65C1-4239-B9D4-EEA5F7F074C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7433C40-2498-7873-F881-A6B8417B015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C16844C-7006-41FC-1B29-4AC7F32783A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8104EA8-164A-9666-6CED-024A8488F8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6105F74-0A1E-AA31-B58D-C232349FF9C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D3DCD90C-D0F3-933B-922D-21AF4D86C24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56E9184-A9BA-C608-3497-9FE610AC2A4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EA8037D-95FE-29F7-97C2-178A6CEA0E0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FF25B31-D888-1B47-247E-F63C444E451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FF6A2FF-13F1-98EF-197E-F592FA90FA5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9C02022-D202-0809-A145-CD276C505D2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585000A-5ADC-5FD4-7F08-887F9E57135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920D145-B69E-76CC-6E19-2F03241E7CD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7D30BD2-33B4-B913-CA61-F21B865B820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CDF3881-7601-D2F8-9D72-77C5A55305A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FE7B2CD-E799-27F7-6DEC-83FA8EE35FC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AF794A2-8BD1-192D-5A75-5BEA5EF9BFD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FF3C3D9-6371-7C3A-8536-3ADB855D613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418F290-EC2D-8CA6-F931-EC0489A2AA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1AA8FDE-4B97-3F3B-85CA-E91670A4CD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BA1A238-1A5D-23E4-7E79-03EB360C4C7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DDCA7A5-8120-9F98-C4D8-81DFBAC9C9D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3E09662-050A-928F-43D1-B1279DFF0CF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B618167-DBAC-0A14-E89B-78BADB2076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59A0B63-2198-1033-4B27-05EF96085B6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752EBFF-D712-C4A4-B23F-DDB9A707EA2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1D4D34D-9254-5132-B9DF-F9A0D577C5E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52E06FC-E04D-436F-FEA4-247134E0A0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4C66B62-06B4-432F-BF30-27008232EB1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5912541-FFF1-4B3F-AF31-97A1BA9588A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AFB10C5-69BD-27BF-0A87-0E410412409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059F6FB-AC60-BC23-9195-5068D98B77C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C333B63-C19A-84AA-1FE2-A7E2EF4BF48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0B54030-B69D-1EB1-0E3E-0246F8AB617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20FB56-E0FD-EBFD-A9DB-C3D16935D995}"/>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717ACD6-7087-CACC-9EDE-60A58C56450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DC4394B8-1BE7-A583-6DA4-64AE870660D0}"/>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E4C81C9-5EE2-45A1-72FE-0C0116E7727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7A818A4-2630-BC55-B184-38634B3E143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47E38FB-BB0B-D489-8E53-97C42476E49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DA0807E-BAD9-C3A4-3D75-F9C36F48779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6E69BED-6E26-1214-F3EE-89B8A650C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50727FB-1FBC-08B4-16E0-12EEE940514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68187322-1926-45D7-33BA-4A1D21C228A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92B9456-23F5-1B83-4D70-2E074F29CD3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D4ED289-6DC4-9539-F584-52D198ED826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1833D31-3371-B5ED-728E-48368B10DFB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A1275B8-C204-00CB-1AD7-BF10BFA08E6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50C6B1E-2758-2321-5EB8-2080DB59FC7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8B741A9-6F64-3807-DD55-C8BD581BD5E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A34B0DA-F549-C003-01B8-6337D7B1821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F70ECA2-DF28-1763-FB44-004E7D9D260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66F499F-E59E-BF1B-F320-B6D5F3AA383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1E845B3-7D2C-A24C-3648-A5389D77B92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8B5FD89-D857-C415-2CF6-ADABAB042F3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091CD505-52CA-454F-49C9-FD49E4B3903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A745FE0-C1EE-B3D6-F14B-5FA26F2DFA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3290A1D-D6CC-5A50-E3FB-D469180858C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9DBDFD4-77BB-B383-87C6-F299B4AC2C3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5064847-1400-DA3A-73D6-649B52AC316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189B762-1B51-7061-013E-6BA0E66DD93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DE005CC-9D81-EE43-991D-69D42E81726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93DA218-8AE2-92EE-57B2-B4E19E43ACA4}"/>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42FC0C1-946D-4D28-19A0-378EB9ABF0D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2FDB383-F75F-8FB4-C617-4156EF3916C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D8EF962-542D-48B9-5029-84160EA7736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90617C-D3E9-CFE8-86B7-33E6EA39D05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9020822-DB55-4A72-9624-21FF58589B1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B224866-5404-AEF2-8A68-3A8694D9CDF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10C6893-9B45-1A91-322D-39D8834D848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C1E41CD-8528-0741-CDF7-AB2A78AE4F3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46EFB80-55EE-596A-612C-75269F65544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7F1376A-8620-7A40-83D9-7D9F28E2DB5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E9C90D4-2FF4-FCE4-F53B-FA4D5F861C0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915286C-B474-3061-3D3A-A181BF948FE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34BFCF0-4978-67CF-06B7-40DD5A9321B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BFD3BEC-AD5D-B371-0EEE-88CA39B8C79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C6D9C54-05C9-1D03-E470-EFC1158B7B4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DA1A170-C905-6FFE-C853-B4F9F3AA2E0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51FBBE6-D852-DDC1-D0D6-F1205DC4871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735EDCE-E32F-BECD-110A-10B38ED1B69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0861165-8376-A922-7D95-479270641B7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8116676-8C97-4EBE-E155-66CF4CED6DE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820C0F8-C515-759C-8386-9A72A6ADD38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8A0EE22-7D59-58F2-643E-D139E231487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A58502A-A5DA-0193-7DE1-7BE0B63EFB7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EF9E691-A921-AB53-74E6-DFDDF4D44C8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E293D84-8FA6-FC04-FEF7-EBE0619A7FC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4AA24DA-8555-E395-83EB-CB0E2750903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3C34B4F-7604-CBF5-9D4C-B3DD68F381E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EE11DA7-CA56-7318-28ED-1BBFDC503EB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620008E-70F0-8D22-7458-041029A20C9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77C2B4E-4B24-C075-A604-91E1FFC1573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A565411D-0065-75A4-DE6C-8432CF4CEFD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FDA13A5-53D5-FB12-AF7B-C01F6AEAF6F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C400982-9DFB-23AA-F77A-C5C8F998468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7A15471-CA4F-986E-64DC-826E6C75619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38644D3-CFDA-F6A3-D215-9F7F6075F0E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1B0BA15-F4C4-4704-2F4D-E8DB2F3BCD1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2695500-B7F9-536B-0CAF-60A8E8454E2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D0235C8-1BC7-0E27-2FA0-DF4377218CA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B8DA190-C9C4-EC08-6897-37D99F5B6406}"/>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29BDB57-EDCB-2802-8127-FC432887F75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E44EBCC-2BF8-B47E-F9DB-6904A11CF44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77CDE888-4147-7545-8916-A2982DD4423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859E773-C6C8-870A-84E5-B4F8D9B8C4F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636423B-EE5E-0224-61B8-652D8254AD1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F51D4D16-7B51-5C8A-4146-3908954C08D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55CA652-6AC1-3EE8-8658-B1DFA241FC5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6F7C320D-6F43-3BC0-6EA9-AADC7EF2794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E718BD6-0077-D2CC-5ADD-B80B512CFEE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8683D52-0C1F-E58C-F32F-E8308C7D133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97AC4D0-FE05-BC50-6281-416B3FBD851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E364097-7E6A-7D09-4848-F48EDC4D609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A8B3E570-C888-9005-8BC5-0F14049FC2C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5D91A29-94B2-4D5C-1B29-9F83D7D96D9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0627E33-9B17-4E5B-295F-85D9809EA4E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7E7F0BC-765F-B0DA-41F3-2EB850D6D3D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C747B7C-9C4C-0C50-45C9-C12B2D35020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4BA4DFF-569B-3E06-CD6F-BBB5A39821B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66B1D93-D65B-E0DE-DCC8-C5AA291FB2B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24C94FD-B353-39F7-240B-6174607CDD4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1F18960F-6BFC-46CA-BB46-C15BFF769ED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91</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A78FD3F0-18D7-4EE0-98E3-D7B17C2507C0}"/>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Who Are Deaf or Hard of Hearing</a:t>
            </a:r>
          </a:p>
        </p:txBody>
      </p:sp>
      <p:sp>
        <p:nvSpPr>
          <p:cNvPr id="146" name="Content Placeholder 256">
            <a:extLst>
              <a:ext uri="{FF2B5EF4-FFF2-40B4-BE49-F238E27FC236}">
                <a16:creationId xmlns:a16="http://schemas.microsoft.com/office/drawing/2014/main" id="{7A9DDC4A-CAA8-412B-9FA7-5F284EE400E5}"/>
              </a:ext>
            </a:extLst>
          </p:cNvPr>
          <p:cNvSpPr txBox="1">
            <a:spLocks/>
          </p:cNvSpPr>
          <p:nvPr/>
        </p:nvSpPr>
        <p:spPr>
          <a:xfrm>
            <a:off x="3038475" y="2785674"/>
            <a:ext cx="8315324"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When talking, face the voter. </a:t>
            </a:r>
          </a:p>
          <a:p>
            <a:pPr marL="342900" lvl="0"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quiet, well-lit room is most conducive to effective communication. </a:t>
            </a:r>
          </a:p>
          <a:p>
            <a:pPr marL="800100" lvl="1"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If in front of the light source, such as a window with your back to it, the glare may obscure your face and make it difficult for the person who is hard of hearing to speech read.</a:t>
            </a:r>
          </a:p>
          <a:p>
            <a:pPr marL="342900" lvl="0" indent="-342900">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Speak clearly and rephrase, rather than repeat, any sentences for understanding.</a:t>
            </a:r>
          </a:p>
        </p:txBody>
      </p:sp>
      <p:sp>
        <p:nvSpPr>
          <p:cNvPr id="142" name="Slide Number Placeholder 3">
            <a:extLst>
              <a:ext uri="{FF2B5EF4-FFF2-40B4-BE49-F238E27FC236}">
                <a16:creationId xmlns:a16="http://schemas.microsoft.com/office/drawing/2014/main" id="{7D0903A1-EB7A-4F99-A0BF-147B6757B5D8}"/>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pic>
        <p:nvPicPr>
          <p:cNvPr id="143" name="Picture 142">
            <a:extLst>
              <a:ext uri="{FF2B5EF4-FFF2-40B4-BE49-F238E27FC236}">
                <a16:creationId xmlns:a16="http://schemas.microsoft.com/office/drawing/2014/main" id="{9239FD9C-3409-41E5-901F-7CAE893FE3B8}"/>
              </a:ext>
            </a:extLst>
          </p:cNvPr>
          <p:cNvPicPr>
            <a:picLocks noChangeAspect="1"/>
          </p:cNvPicPr>
          <p:nvPr/>
        </p:nvPicPr>
        <p:blipFill rotWithShape="1">
          <a:blip r:embed="rId5"/>
          <a:srcRect t="14622" b="15574"/>
          <a:stretch/>
        </p:blipFill>
        <p:spPr>
          <a:xfrm>
            <a:off x="486466" y="2888075"/>
            <a:ext cx="2404872" cy="3144464"/>
          </a:xfrm>
          <a:prstGeom prst="rect">
            <a:avLst/>
          </a:prstGeom>
        </p:spPr>
      </p:pic>
    </p:spTree>
    <p:extLst>
      <p:ext uri="{BB962C8B-B14F-4D97-AF65-F5344CB8AC3E}">
        <p14:creationId xmlns:p14="http://schemas.microsoft.com/office/powerpoint/2010/main" val="3102383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504977-83B7-A3E1-E0C5-6F00FB220F87}"/>
            </a:ext>
          </a:extLst>
        </p:cNvPr>
        <p:cNvGrpSpPr/>
        <p:nvPr/>
      </p:nvGrpSpPr>
      <p:grpSpPr>
        <a:xfrm>
          <a:off x="0" y="0"/>
          <a:ext cx="0" cy="0"/>
          <a:chOff x="0" y="0"/>
          <a:chExt cx="0" cy="0"/>
        </a:xfrm>
      </p:grpSpPr>
      <p:pic>
        <p:nvPicPr>
          <p:cNvPr id="31" name="Picture 30">
            <a:extLst>
              <a:ext uri="{FF2B5EF4-FFF2-40B4-BE49-F238E27FC236}">
                <a16:creationId xmlns:a16="http://schemas.microsoft.com/office/drawing/2014/main" id="{E3C78169-A167-4514-88E2-D546A9C09A3C}"/>
              </a:ext>
            </a:extLst>
          </p:cNvPr>
          <p:cNvPicPr>
            <a:picLocks noChangeAspect="1"/>
          </p:cNvPicPr>
          <p:nvPr/>
        </p:nvPicPr>
        <p:blipFill rotWithShape="1">
          <a:blip r:embed="rId2"/>
          <a:srcRect l="674" t="-1638" r="-674" b="1961"/>
          <a:stretch/>
        </p:blipFill>
        <p:spPr>
          <a:xfrm>
            <a:off x="500955" y="2838382"/>
            <a:ext cx="2404872" cy="3194158"/>
          </a:xfrm>
          <a:prstGeom prst="rect">
            <a:avLst/>
          </a:prstGeom>
        </p:spPr>
      </p:pic>
      <p:grpSp>
        <p:nvGrpSpPr>
          <p:cNvPr id="22" name="Group 21">
            <a:extLst>
              <a:ext uri="{FF2B5EF4-FFF2-40B4-BE49-F238E27FC236}">
                <a16:creationId xmlns:a16="http://schemas.microsoft.com/office/drawing/2014/main" id="{20D1FD55-C546-CC75-7590-00F36A55917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3A99D7E-4C5C-0F44-DCC6-AB5839AC515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CBCCB68-133C-5E10-BB4E-6466320F50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580AD7E-67BD-EA7A-5E86-5F0CDD0773B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F5F2816-6801-E206-D6BC-4FB9DFE39E4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D78130D-F34A-FBF1-43A2-302337D3B0F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2E330CA-A32A-AE9A-DFC7-DF935956DC5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B40EBC-B108-3116-2ADE-0AEC84EA3EA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A45A89F-485A-91DA-411E-D30DE08FD1D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ABE506B-899D-040F-6A13-8F4A201BFC0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82CE9E8-044F-BC3D-95BB-E93D48C3509C}"/>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A6E93FA-2663-30F6-4492-FE62F40327C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950C4D2-7873-53A7-A035-985B6D82F7B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E003B05-6EAC-98C5-6900-DD80163324A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1FA69ED-2BEE-E734-21E8-8A90B0147C0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F040B9D-E3FA-9590-21E2-21E9A90276E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014F270-176B-6E39-1E93-2321670FAC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275B90F-C00C-016D-213B-BABABC3A9D0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97E6DC2-D61E-263A-756F-235927AD2F7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63662FD-7052-46E0-E045-43B6CD1A89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FEB2E4E-FE6A-F959-D9B1-95CA680837F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8AAB700-CF72-A0B6-B16E-B9FC56AC87C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3A4E4BF-EA40-0371-7C7A-A28E6D7717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B823D69-3F72-55DB-B084-8AEE4964364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00E766A-D0DD-5344-44C6-11296CC18C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C4F649B-0378-E208-84BB-C5AEA7330BC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BF01BA7-F25F-5B66-6C1B-AF283CDE722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F3FE442-21DA-A76B-AB79-E37E0DCFF45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FC13C43-FC49-4FBC-ECE6-BE6D19DF7C1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11F1344C-1566-2560-7375-A9D5F987F97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28CB33A-2F73-A545-64EB-4B78C9A722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274291D-8EC9-5205-581C-CE0B48861E6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FAF6052-A55C-2BC1-DF91-4516DCEF8DB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E346334-29A3-AB61-D102-3C1BF79DDC8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E4F5FBC-9FA9-1A2B-4BDE-F8EBB2ADACA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6235F16-EDB5-FB5B-D0E4-5DEAF425964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3960643-2EC9-1367-9FAB-6B8AC3AC6FC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041A508-FEFF-15E9-AA1E-7433BEFFC3EF}"/>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D02A82B-9E54-95C9-B61F-A9DB65B5DA1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3F49D25-6543-15DF-85A9-EED40101676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6BA79FBC-781A-14C4-6F86-5B001CD1065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45A455D-3B93-38FD-9775-969E19C462F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177DF9E-5D62-FBE5-64EB-B37DBD99042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BD061E8-6756-9B5E-8CB8-6F79990813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E8A438E-4A92-DA44-F819-8697EC1FE6A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E57AABF-F12A-2190-9313-9BA77CF2518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60A48EE-CFC4-6EDC-A753-8270AF89FC6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C8253B8-0FEE-B587-2484-37A2DB4A865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6F20581-ED15-C1B2-0544-2014EEF3989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87FC93A-DD4E-11D7-EC04-C9493FB0381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2CF7205-A9C4-2928-3090-D01EF279C9E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0AE05F5-B5E9-AF99-DFCB-C4BFDCADEB1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40C7D2B-A234-E0C7-7A9F-533BA385451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19266A0-2CA5-13BE-5F19-E7294ADBB18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05629DA-6760-8463-6919-5F07F333795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18CC5C0-5062-6B76-F3F3-2729ED2C17D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3AD8D53-A16F-A28A-80B5-A3E6376590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606712B-4C3D-9E99-9907-34176F3C63C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A95B234C-2EE6-02F4-7AE0-DEA6EC68048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5ADB1EF-85D7-A740-E1A1-423BADD50D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D2EFA3B-6FB8-BEB8-48B9-9569847D0C0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0DA2DE8-7E7A-429E-AC5E-A277B4BB34A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869ABBF-C5A3-F39C-66B1-0ADA96669B1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1ECB8C-724F-522C-F4A4-25A049D8DFB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4290E0C-BA08-A19C-C60E-28C84A38384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87AB161-FD56-9F3D-A4B0-7E405AC950A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0C6CC11-5B59-E2C8-F8B4-D05001D65EF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1E92B88-17C9-48B2-8D2E-8B11A46BA4F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4A7A2B4-F68F-DAB9-5E8E-81AEA58C4E3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1D5C516-3243-D804-2F6C-5A42B60BEB0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F4D41C5-CE99-7079-3867-F32AACC493B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DF23B3F-E39D-F54C-F825-2571558F0CF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FBD5845-11A8-3EBD-01A0-DFFA7D796FF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8662B57-165D-58EE-E02B-ADB2AF1645E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EF90C1C-9128-FFAD-B8E6-89C325E14AD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A81DD45-18C1-3D48-7FBE-89BD855D4C4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99FB27F-D91B-11F3-7B83-46964385543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6EF6288-C988-1DDA-2028-10FE003612A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5CEA7AF-F7F4-381A-6171-9B29905951D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F1489D1-71B5-2400-ED78-093E11D0333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F96A2BC-7C60-F3F3-0B5D-00088C52842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10C0ACA3-17C4-5276-7FA3-460BDF3907F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3B3A799-1200-EC63-D821-93F88755361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B8D2325-267C-10D6-9AEF-341C8E44693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ECAD23D-D878-0732-123C-F3890766A13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3DF3655-EAF6-864E-4177-4540D430BD5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194597-9222-0C0B-4E6D-8E0ACE971B7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CEBF0BC-995E-E61D-1C9B-24B98BF8AFC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D2796B4-139A-0664-40F3-9AE11B6F7AB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3BEA305-4D1F-EE8D-6ECF-FD423CAF60F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DF72653-6B48-1A73-E04C-3C5D2E0C504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D57A319-3EB2-68C4-13A6-29B05F6E986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CB5107D-2068-9A8E-372B-AE5077EEFBA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24E95D9-4EDA-9DF7-2519-78059D1C233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BE3E5B7-F65A-45AC-8CF3-7EEF51548EC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51E2B80-DDA5-58AB-178A-9D3828E9742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C0FEB1D-5CAE-21A7-9D36-C6F657B4393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A7E354C-CECC-AD7F-B52E-DF4714406FA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DA9CEFD-1D92-EDEE-5FB8-B5BDC10D8A0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8554F77-5ED1-D63D-397B-44C4AAAF5B6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9EEDA47-3D49-2D3E-24A3-6332A1DE088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1155815-2D7C-4CCE-8FF4-4B3D5283DD4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D6BAF7F-DE43-0B75-E032-982EF94898EA}"/>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907A0ED-7A6C-D293-D5B5-5F26F6864E2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3C0281A-8D5C-20BD-7583-2F9D4AD4320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B54C5C0-99A4-5909-BDA4-A3826AB3910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404F7F9-1DA6-1C6C-64A4-01D3B6BD921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89C0A90-501D-5BE2-E51A-A6FB9098F47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B884675-D21B-C0FC-0C8F-68C2600E5E4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9C7C536-8A7F-38C8-40DA-5D4DACC368C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0EF48EE-135D-6427-592A-51E039F868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47999EE-466E-F0E2-F3FA-70C2EA33F51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59985D6-5B1E-7019-782C-3DBAA24DCDD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AFFA9B9-E6CB-153D-8579-9DA3EBB43BD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3A5D0E9-8953-6247-5A94-D8839079F76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931C9DD-695D-2669-675C-C853D72C780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9A71AB2-6365-E8A0-21F1-DB443553732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FC20B75-BF8B-4B2D-4010-901FC9F8DE7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0BC2EF8-79C2-0A2E-9570-65E78CCEB5A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C884A61-FA0C-395B-CBE7-7F681CD4FA8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5438149-89C7-9A49-8C86-0AD5BB4A863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F755C95-EDB2-A003-A10C-26BD9234732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110BF70-B205-2458-163A-7472BCDCE9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850F434-B907-4467-E7A8-142FCD42334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05EE6DD-CC33-FD4E-805A-D3A250CA78F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DB29264-7214-EFDD-B9B9-48A3EFA43F6F}"/>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3FC27E5-E31C-E07E-5B39-ABE6C1FE71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E3FB3A09-C0D4-4A86-68E5-227396B2062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6BD78C5-0BF8-F7AD-FB8A-8C01285703A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65FF255-7F5E-508E-92CA-896A314E938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A0108FF-1EED-E524-FF15-A15E77F5E9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96B97D7-B7FF-4C76-8BF1-D8C45D10785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6A2D75E-EC00-D442-098F-15AA116BE7FF}"/>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19AC2315-FF96-4297-B4E4-61D7DB6BBCA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92</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40DC54E6-5292-4E4C-BF9C-4E19DE7A045F}"/>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with Speech Disabilities</a:t>
            </a:r>
          </a:p>
        </p:txBody>
      </p:sp>
      <p:sp>
        <p:nvSpPr>
          <p:cNvPr id="146" name="Content Placeholder 256">
            <a:extLst>
              <a:ext uri="{FF2B5EF4-FFF2-40B4-BE49-F238E27FC236}">
                <a16:creationId xmlns:a16="http://schemas.microsoft.com/office/drawing/2014/main" id="{EF67B15B-6B2C-40A0-9C91-30759A5546E2}"/>
              </a:ext>
            </a:extLst>
          </p:cNvPr>
          <p:cNvSpPr txBox="1">
            <a:spLocks/>
          </p:cNvSpPr>
          <p:nvPr/>
        </p:nvSpPr>
        <p:spPr>
          <a:xfrm>
            <a:off x="3038475" y="2785674"/>
            <a:ext cx="8315324"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lgn="just">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People with dyslexia or other </a:t>
            </a: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reading disabilities</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 may have trouble reading written information. </a:t>
            </a:r>
          </a:p>
          <a:p>
            <a:pPr marL="800100" lvl="1" indent="-342900" algn="just">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Give them verbal explanations and allow extra time for reading. </a:t>
            </a:r>
          </a:p>
          <a:p>
            <a:pPr marL="342900" lvl="0" indent="-342900" algn="just">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Because spoken information gets scrambled as voters listen, a person who has a </a:t>
            </a: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learning disability</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 such as auditory processing disorder, may need information demonstrated or in writing.</a:t>
            </a:r>
          </a:p>
        </p:txBody>
      </p:sp>
      <p:sp>
        <p:nvSpPr>
          <p:cNvPr id="142" name="Slide Number Placeholder 3">
            <a:extLst>
              <a:ext uri="{FF2B5EF4-FFF2-40B4-BE49-F238E27FC236}">
                <a16:creationId xmlns:a16="http://schemas.microsoft.com/office/drawing/2014/main" id="{7280AE12-3B49-4AAA-9E69-F079A00EFD87}"/>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spTree>
    <p:extLst>
      <p:ext uri="{BB962C8B-B14F-4D97-AF65-F5344CB8AC3E}">
        <p14:creationId xmlns:p14="http://schemas.microsoft.com/office/powerpoint/2010/main" val="3954326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504977-83B7-A3E1-E0C5-6F00FB220F87}"/>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0D1FD55-C546-CC75-7590-00F36A55917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3A99D7E-4C5C-0F44-DCC6-AB5839AC515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CBCCB68-133C-5E10-BB4E-6466320F50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580AD7E-67BD-EA7A-5E86-5F0CDD0773B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F5F2816-6801-E206-D6BC-4FB9DFE39E4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D78130D-F34A-FBF1-43A2-302337D3B0F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2E330CA-A32A-AE9A-DFC7-DF935956DC5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B40EBC-B108-3116-2ADE-0AEC84EA3EA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A45A89F-485A-91DA-411E-D30DE08FD1D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ABE506B-899D-040F-6A13-8F4A201BFC0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82CE9E8-044F-BC3D-95BB-E93D48C3509C}"/>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A6E93FA-2663-30F6-4492-FE62F40327C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950C4D2-7873-53A7-A035-985B6D82F7B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E003B05-6EAC-98C5-6900-DD80163324A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1FA69ED-2BEE-E734-21E8-8A90B0147C0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F040B9D-E3FA-9590-21E2-21E9A90276E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014F270-176B-6E39-1E93-2321670FAC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275B90F-C00C-016D-213B-BABABC3A9D0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97E6DC2-D61E-263A-756F-235927AD2F7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63662FD-7052-46E0-E045-43B6CD1A89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FEB2E4E-FE6A-F959-D9B1-95CA680837F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8AAB700-CF72-A0B6-B16E-B9FC56AC87C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3A4E4BF-EA40-0371-7C7A-A28E6D7717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B823D69-3F72-55DB-B084-8AEE4964364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00E766A-D0DD-5344-44C6-11296CC18C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C4F649B-0378-E208-84BB-C5AEA7330BC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BF01BA7-F25F-5B66-6C1B-AF283CDE722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F3FE442-21DA-A76B-AB79-E37E0DCFF45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FC13C43-FC49-4FBC-ECE6-BE6D19DF7C1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11F1344C-1566-2560-7375-A9D5F987F97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28CB33A-2F73-A545-64EB-4B78C9A722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274291D-8EC9-5205-581C-CE0B48861E6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FAF6052-A55C-2BC1-DF91-4516DCEF8DB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E346334-29A3-AB61-D102-3C1BF79DDC8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E4F5FBC-9FA9-1A2B-4BDE-F8EBB2ADACA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6235F16-EDB5-FB5B-D0E4-5DEAF425964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3960643-2EC9-1367-9FAB-6B8AC3AC6FC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041A508-FEFF-15E9-AA1E-7433BEFFC3EF}"/>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D02A82B-9E54-95C9-B61F-A9DB65B5DA1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3F49D25-6543-15DF-85A9-EED40101676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6BA79FBC-781A-14C4-6F86-5B001CD1065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45A455D-3B93-38FD-9775-969E19C462F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177DF9E-5D62-FBE5-64EB-B37DBD99042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BD061E8-6756-9B5E-8CB8-6F79990813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E8A438E-4A92-DA44-F819-8697EC1FE6A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E57AABF-F12A-2190-9313-9BA77CF2518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60A48EE-CFC4-6EDC-A753-8270AF89FC6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C8253B8-0FEE-B587-2484-37A2DB4A865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6F20581-ED15-C1B2-0544-2014EEF3989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87FC93A-DD4E-11D7-EC04-C9493FB0381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2CF7205-A9C4-2928-3090-D01EF279C9E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0AE05F5-B5E9-AF99-DFCB-C4BFDCADEB1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40C7D2B-A234-E0C7-7A9F-533BA385451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19266A0-2CA5-13BE-5F19-E7294ADBB18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05629DA-6760-8463-6919-5F07F333795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18CC5C0-5062-6B76-F3F3-2729ED2C17D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3AD8D53-A16F-A28A-80B5-A3E6376590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606712B-4C3D-9E99-9907-34176F3C63C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A95B234C-2EE6-02F4-7AE0-DEA6EC68048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5ADB1EF-85D7-A740-E1A1-423BADD50D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D2EFA3B-6FB8-BEB8-48B9-9569847D0C0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0DA2DE8-7E7A-429E-AC5E-A277B4BB34A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869ABBF-C5A3-F39C-66B1-0ADA96669B1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1ECB8C-724F-522C-F4A4-25A049D8DFB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4290E0C-BA08-A19C-C60E-28C84A38384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87AB161-FD56-9F3D-A4B0-7E405AC950A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0C6CC11-5B59-E2C8-F8B4-D05001D65EF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1E92B88-17C9-48B2-8D2E-8B11A46BA4F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4A7A2B4-F68F-DAB9-5E8E-81AEA58C4E3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1D5C516-3243-D804-2F6C-5A42B60BEB0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F4D41C5-CE99-7079-3867-F32AACC493B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DF23B3F-E39D-F54C-F825-2571558F0CF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FBD5845-11A8-3EBD-01A0-DFFA7D796FF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8662B57-165D-58EE-E02B-ADB2AF1645E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EF90C1C-9128-FFAD-B8E6-89C325E14AD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A81DD45-18C1-3D48-7FBE-89BD855D4C4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99FB27F-D91B-11F3-7B83-46964385543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6EF6288-C988-1DDA-2028-10FE003612A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5CEA7AF-F7F4-381A-6171-9B29905951D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F1489D1-71B5-2400-ED78-093E11D0333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F96A2BC-7C60-F3F3-0B5D-00088C52842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10C0ACA3-17C4-5276-7FA3-460BDF3907F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3B3A799-1200-EC63-D821-93F88755361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B8D2325-267C-10D6-9AEF-341C8E44693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ECAD23D-D878-0732-123C-F3890766A13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3DF3655-EAF6-864E-4177-4540D430BD5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194597-9222-0C0B-4E6D-8E0ACE971B7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CEBF0BC-995E-E61D-1C9B-24B98BF8AFC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D2796B4-139A-0664-40F3-9AE11B6F7AB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3BEA305-4D1F-EE8D-6ECF-FD423CAF60F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DF72653-6B48-1A73-E04C-3C5D2E0C504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D57A319-3EB2-68C4-13A6-29B05F6E986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CB5107D-2068-9A8E-372B-AE5077EEFBA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24E95D9-4EDA-9DF7-2519-78059D1C233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BE3E5B7-F65A-45AC-8CF3-7EEF51548EC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51E2B80-DDA5-58AB-178A-9D3828E9742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C0FEB1D-5CAE-21A7-9D36-C6F657B4393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A7E354C-CECC-AD7F-B52E-DF4714406FA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DA9CEFD-1D92-EDEE-5FB8-B5BDC10D8A0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8554F77-5ED1-D63D-397B-44C4AAAF5B6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9EEDA47-3D49-2D3E-24A3-6332A1DE088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1155815-2D7C-4CCE-8FF4-4B3D5283DD4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D6BAF7F-DE43-0B75-E032-982EF94898EA}"/>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907A0ED-7A6C-D293-D5B5-5F26F6864E2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3C0281A-8D5C-20BD-7583-2F9D4AD4320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B54C5C0-99A4-5909-BDA4-A3826AB3910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404F7F9-1DA6-1C6C-64A4-01D3B6BD921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89C0A90-501D-5BE2-E51A-A6FB9098F47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B884675-D21B-C0FC-0C8F-68C2600E5E4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9C7C536-8A7F-38C8-40DA-5D4DACC368C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0EF48EE-135D-6427-592A-51E039F868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47999EE-466E-F0E2-F3FA-70C2EA33F51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59985D6-5B1E-7019-782C-3DBAA24DCDD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AFFA9B9-E6CB-153D-8579-9DA3EBB43BD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3A5D0E9-8953-6247-5A94-D8839079F76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931C9DD-695D-2669-675C-C853D72C780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9A71AB2-6365-E8A0-21F1-DB443553732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FC20B75-BF8B-4B2D-4010-901FC9F8DE7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0BC2EF8-79C2-0A2E-9570-65E78CCEB5A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C884A61-FA0C-395B-CBE7-7F681CD4FA8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5438149-89C7-9A49-8C86-0AD5BB4A863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F755C95-EDB2-A003-A10C-26BD9234732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110BF70-B205-2458-163A-7472BCDCE9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850F434-B907-4467-E7A8-142FCD42334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05EE6DD-CC33-FD4E-805A-D3A250CA78F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DB29264-7214-EFDD-B9B9-48A3EFA43F6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3FC27E5-E31C-E07E-5B39-ABE6C1FE71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E3FB3A09-C0D4-4A86-68E5-227396B2062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6BD78C5-0BF8-F7AD-FB8A-8C01285703A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65FF255-7F5E-508E-92CA-896A314E938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A0108FF-1EED-E524-FF15-A15E77F5E9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96B97D7-B7FF-4C76-8BF1-D8C45D10785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6A2D75E-EC00-D442-098F-15AA116BE7F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19AC2315-FF96-4297-B4E4-61D7DB6BBCA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93</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40DC54E6-5292-4E4C-BF9C-4E19DE7A045F}"/>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with Speech Disabilities</a:t>
            </a:r>
          </a:p>
        </p:txBody>
      </p:sp>
      <p:sp>
        <p:nvSpPr>
          <p:cNvPr id="146" name="Content Placeholder 256">
            <a:extLst>
              <a:ext uri="{FF2B5EF4-FFF2-40B4-BE49-F238E27FC236}">
                <a16:creationId xmlns:a16="http://schemas.microsoft.com/office/drawing/2014/main" id="{EF67B15B-6B2C-40A0-9C91-30759A5546E2}"/>
              </a:ext>
            </a:extLst>
          </p:cNvPr>
          <p:cNvSpPr txBox="1">
            <a:spLocks/>
          </p:cNvSpPr>
          <p:nvPr/>
        </p:nvSpPr>
        <p:spPr>
          <a:xfrm>
            <a:off x="3038475" y="2785674"/>
            <a:ext cx="8315324"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lgn="just">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person who has had a stroke, is severely hard of hearing, has a stammer, or has </a:t>
            </a: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other speech disabilities </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may be difficult to understand. </a:t>
            </a:r>
          </a:p>
          <a:p>
            <a:pPr marL="800100" lvl="1" indent="-342900" algn="just">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 quiet environment makes communication easier.</a:t>
            </a:r>
          </a:p>
          <a:p>
            <a:pPr marL="342900" lvl="0" indent="-342900" algn="just">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If, after trying, election judges or clerks cannot understand the person, ask them to write it down or suggest another way of facilitating communication.</a:t>
            </a:r>
            <a:endPar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endParaRPr>
          </a:p>
          <a:p>
            <a:pPr marL="342900" lvl="0" indent="-342900">
              <a:lnSpc>
                <a:spcPct val="107000"/>
              </a:lnSpc>
              <a:spcBef>
                <a:spcPts val="0"/>
              </a:spcBef>
              <a:spcAft>
                <a:spcPts val="600"/>
              </a:spcAft>
            </a:pPr>
            <a:endPar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42" name="Slide Number Placeholder 3">
            <a:extLst>
              <a:ext uri="{FF2B5EF4-FFF2-40B4-BE49-F238E27FC236}">
                <a16:creationId xmlns:a16="http://schemas.microsoft.com/office/drawing/2014/main" id="{3B6F17D9-C2FC-4D72-B2AE-4A2B570CED4C}"/>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pic>
        <p:nvPicPr>
          <p:cNvPr id="144" name="Picture 143">
            <a:extLst>
              <a:ext uri="{FF2B5EF4-FFF2-40B4-BE49-F238E27FC236}">
                <a16:creationId xmlns:a16="http://schemas.microsoft.com/office/drawing/2014/main" id="{305E36DC-BC22-4490-AD6F-F0A2E800D7F8}"/>
              </a:ext>
            </a:extLst>
          </p:cNvPr>
          <p:cNvPicPr>
            <a:picLocks noChangeAspect="1"/>
          </p:cNvPicPr>
          <p:nvPr/>
        </p:nvPicPr>
        <p:blipFill rotWithShape="1">
          <a:blip r:embed="rId5"/>
          <a:srcRect l="674" t="-1638" r="-674" b="1961"/>
          <a:stretch/>
        </p:blipFill>
        <p:spPr>
          <a:xfrm>
            <a:off x="500955" y="2838382"/>
            <a:ext cx="2404872" cy="3194158"/>
          </a:xfrm>
          <a:prstGeom prst="rect">
            <a:avLst/>
          </a:prstGeom>
        </p:spPr>
      </p:pic>
    </p:spTree>
    <p:extLst>
      <p:ext uri="{BB962C8B-B14F-4D97-AF65-F5344CB8AC3E}">
        <p14:creationId xmlns:p14="http://schemas.microsoft.com/office/powerpoint/2010/main" val="124125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99474D-5C7B-4CBA-6EA6-43F2B8DF815A}"/>
            </a:ext>
          </a:extLst>
        </p:cNvPr>
        <p:cNvGrpSpPr/>
        <p:nvPr/>
      </p:nvGrpSpPr>
      <p:grpSpPr>
        <a:xfrm>
          <a:off x="0" y="0"/>
          <a:ext cx="0" cy="0"/>
          <a:chOff x="0" y="0"/>
          <a:chExt cx="0" cy="0"/>
        </a:xfrm>
      </p:grpSpPr>
      <p:grpSp>
        <p:nvGrpSpPr>
          <p:cNvPr id="257" name="Group 256">
            <a:extLst>
              <a:ext uri="{FF2B5EF4-FFF2-40B4-BE49-F238E27FC236}">
                <a16:creationId xmlns:a16="http://schemas.microsoft.com/office/drawing/2014/main" id="{E80BA459-26D9-4CB5-B465-2391E384284E}"/>
              </a:ext>
            </a:extLst>
          </p:cNvPr>
          <p:cNvGrpSpPr/>
          <p:nvPr/>
        </p:nvGrpSpPr>
        <p:grpSpPr>
          <a:xfrm>
            <a:off x="499681" y="2863060"/>
            <a:ext cx="2404873" cy="3191256"/>
            <a:chOff x="499681" y="2863060"/>
            <a:chExt cx="2404873" cy="3191256"/>
          </a:xfrm>
        </p:grpSpPr>
        <p:sp>
          <p:nvSpPr>
            <p:cNvPr id="256" name="Rectangle 255">
              <a:extLst>
                <a:ext uri="{FF2B5EF4-FFF2-40B4-BE49-F238E27FC236}">
                  <a16:creationId xmlns:a16="http://schemas.microsoft.com/office/drawing/2014/main" id="{D9FF5EB4-7C86-4F79-973C-5E7A45D4B35D}"/>
                </a:ext>
              </a:extLst>
            </p:cNvPr>
            <p:cNvSpPr/>
            <p:nvPr/>
          </p:nvSpPr>
          <p:spPr>
            <a:xfrm>
              <a:off x="499681" y="2863060"/>
              <a:ext cx="2404872" cy="3191256"/>
            </a:xfrm>
            <a:prstGeom prst="rect">
              <a:avLst/>
            </a:prstGeom>
            <a:solidFill>
              <a:srgbClr val="0028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1" name="Picture 30">
              <a:extLst>
                <a:ext uri="{FF2B5EF4-FFF2-40B4-BE49-F238E27FC236}">
                  <a16:creationId xmlns:a16="http://schemas.microsoft.com/office/drawing/2014/main" id="{0DA87A2B-6C0F-4511-BF1B-645088DD4F52}"/>
                </a:ext>
              </a:extLst>
            </p:cNvPr>
            <p:cNvPicPr>
              <a:picLocks noChangeAspect="1"/>
            </p:cNvPicPr>
            <p:nvPr/>
          </p:nvPicPr>
          <p:blipFill>
            <a:blip r:embed="rId2"/>
            <a:stretch>
              <a:fillRect/>
            </a:stretch>
          </p:blipFill>
          <p:spPr>
            <a:xfrm>
              <a:off x="499682" y="3264610"/>
              <a:ext cx="2404872" cy="2422512"/>
            </a:xfrm>
            <a:prstGeom prst="rect">
              <a:avLst/>
            </a:prstGeom>
          </p:spPr>
        </p:pic>
      </p:grpSp>
      <p:grpSp>
        <p:nvGrpSpPr>
          <p:cNvPr id="22" name="Group 21">
            <a:extLst>
              <a:ext uri="{FF2B5EF4-FFF2-40B4-BE49-F238E27FC236}">
                <a16:creationId xmlns:a16="http://schemas.microsoft.com/office/drawing/2014/main" id="{22A4A49D-C41F-AE55-A8FF-FE2A3B3C3C0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FDC4A74-BB8B-9578-D4D1-C01E3B04A58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B794A8C-CC8E-4B77-B81E-1F40A34EC7B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B77E836-0ABE-678A-7946-F18A44B5752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B834F0E-1A50-0934-0951-3034E92D29F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1FB7F67-F932-440C-0FFF-29A67CC4BF3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AEAC505-F211-7989-75E0-EB40A46731C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7BBBA27-020F-4A6D-EADA-3B94F09A298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BB72D43-EA96-4B83-B43C-3A6C3FFB6B0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6BC9487-4A87-E14A-7288-ECE05813202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1AA15C0-FC9C-4104-E3B1-92EC70990BF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CAF186-0F28-63D5-34FF-6D1C0DD353F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646E8AA-91C5-E18D-3ED7-DE9043A2D91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AC45DC9-6107-3039-BE86-A08EEC55E7A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93E8578-E5CB-1FDE-9BB2-1A8C2D51FA3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0284CC7-AA1D-BD28-314C-6CEBF3166A4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68FB76B-A259-EA8D-6094-92C72B4C593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A58A1D2-6F5F-5720-1C72-8887CF80E60F}"/>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0F9ECE0-2E12-CF9C-8332-E15C41158C0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8D78EA3D-35D4-A10B-66F0-0B2460E2498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99DE320-DEDE-E0D2-E44C-92790590729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F00D9E4-8F01-24D0-AE8D-F30E51293B5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B6F57DE4-AF2C-1593-2938-58FA9B1BF09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9B860E4-47B4-3281-19FF-7486E1F3CED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7D6B969-6FD7-AC68-38BA-0D297F930E2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6C33B62-E3C6-B62F-1115-53B25BE2C92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8B6491-A387-EC2F-A269-94E04881541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97265D4E-7042-F302-CD0F-3B8D6E3194A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0497897-4A68-D93F-56FF-DFDE380A59C7}"/>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AA54648-5435-9E54-0D3E-4E4DF030931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7639BEF-E273-FEA7-F711-77B614598D9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441ED315-AFFF-E03D-5220-01F3059B5B5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90A5A87-0E04-41E5-316B-F35199190DB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77817E9-F6EF-CAA7-933A-2162DC7099A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1DF44D2F-5E27-675C-1D7D-5C5B669D21C4}"/>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3F47D37-6DE4-6349-98E1-DF976DBB36E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F0DD2D7-CF87-9FBD-5A05-B0198613B5A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CCB208C-4AB2-064B-BC7A-B1BE7DE51DB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49585EA-E5B8-7FE6-5E61-8C219938D72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31D3B16-CBD2-2F12-506F-15DB13DA5D0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27567EC-CE93-BF0F-9188-261DE3FE8A9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8C13407D-4B1F-4605-486E-3D1A6D887BB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BBE6315-5228-698B-062E-03EF68613E8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743A44B-594D-51DF-C152-89BD5E12B2F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3598074-52CA-7622-A3AF-378AC04671C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82B4C33-FCC2-745A-039B-7A6182191C9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F9AAC28-6F9D-E9CA-3288-0BCC6F4D16C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02A2724-BF63-719A-5985-4855123ACEB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07BD72C-4E77-6EDE-A488-63DFF83D674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D73BA58-5717-7513-3BFC-54EAC86016A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ECABEC1-63F7-320F-ECC6-D76FDE2A8CC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482A0F3-74D4-72F1-7F6F-A7C26E83317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0F2A959-2853-13A3-4DFF-FCF74C0D155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F1DAD7B-E29B-8170-8E9B-8E687351EC1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3D23E1D3-9A6E-3BDC-094E-A4D136C750A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389CA0-D992-1835-79A6-EAA89977727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2BD3F45-72E4-7F4A-284A-BA391C07797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2D9BAF8-DF7C-B304-1C5D-0DF912F1ABC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F562A19-9F3A-E2F7-2B38-CDE772BEF96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C8443F5-2ED8-F09E-C437-B28DD1A0231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F1E83F9-D8B9-23D9-5BDD-BBE189E6A4B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8B015B4-2AA4-3DF2-B469-EB072A22CED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CD7078B-A8DD-1DB4-EEA4-35C91D098B6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9A5DA0D-4317-D312-73EB-25F87270DD8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C805658-2285-D975-A1A0-8D5F8DC0FF1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8AB1F9A-7C3A-B45B-D540-7901B501023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54B8A0E-34E7-144E-4E62-788A2CE3731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FD04C0EC-9276-B910-C02C-44B74B145AC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120E936-3131-0F39-87E0-A1627E7203E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DBAC68F-A5CF-9E2B-C47A-A8468A2598D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55F615E-E8EF-3FFD-7BE5-9A3266DCB48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20D7A60-556D-F7FF-2454-E6873CEC36A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E0BD2EB-DCBE-3015-F288-5B0E95FD052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F56B89C-4561-908C-7B2A-6E10CF5F5F2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57E3319-AAAB-67FE-70E1-3221644FC5DB}"/>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8B44FCD-0CB9-C561-E429-C4B4E9B7059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6E23496-5C75-259D-4EE3-7E4374AA114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764B9D6-EADD-AF77-4950-64FBCD0838B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C9D600E-15B0-ED05-54FD-7C2FAB592AD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A669910-A63E-6700-BE30-D1A60602A75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F16782E-785D-B384-5129-A1F5F1270BF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6FFAAB8-5CF2-5986-72FE-75B50D73FA0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6B614A4-9591-E849-7624-9AF5E235875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1266B2B-4B32-2BD4-13AA-442B2EF4583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99AB9DE-17FC-2F6C-C15B-453D19D5E13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4E35174-956C-99A1-CB0F-D04D0C6FCFA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90161C-F752-8304-8496-2DE8E4998C3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7BA5DCC4-D06C-90CA-0221-E4FB6341ECB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DAA60F5-C783-F4FB-0A09-83520852D55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5BACC00-2158-71FE-D9E3-B02BD77962A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2C7FFD2-52BD-190B-FBA5-CE1B35BEAF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4AB86DF-3A6B-24CB-1374-8CAED4086B5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81F38DA-6084-ACAA-A90F-E2F50D89821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81168C7-3380-2172-5A46-1FD72226C1F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59CD781-7158-2A4D-8191-FC123DE1D89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7F01D05-13C3-3AC8-66B3-1B82986EB85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9DA6FC5-F755-4C81-A898-32EDA4B582C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7E7991A7-33E1-5753-E08A-F7C0F5FAA84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E1FA67F-1879-C136-6C43-65C91EE54E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1027F84-046A-5F9F-084F-50EDC4247D1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3147A3B-6504-B3B2-9C2C-494338450AB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8BC2685-6D46-997D-8C4D-95E533B0D85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EA7D448-E67F-2335-5B28-B712178801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6EAA3A2-4953-7F98-53D1-DF9F45A2293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AB83E5A-939A-81D1-953B-9BAD3056D27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DBA931-7AFB-C89D-94F2-CC9A766AFEA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974B921-F85C-2F56-AC1C-E81CBBE7233D}"/>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C66DBC8-7282-05C5-568D-022FD5E49C8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7F481A3-2A53-E2CB-FD0F-628534806F2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F21CC66-B4EC-ECBF-CE1C-A01E869368B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98BEB93-5001-A5AE-A3E6-0B12A26113E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A34FC68-F371-2C02-C5AF-D46F2F02B82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58BC026-5666-BF77-1768-F7D9DBCC706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013C790-4170-5D68-C3D1-D1D2F1E1FD0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B2A8E8E-B21D-E72B-2930-336DC95A97A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502CD4C-3E1A-E173-534E-F880F1076E2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8F28890-69E9-A5B8-7FC5-0A7B2E33FA7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7A6FF34-D676-150D-2F09-F773A90DA08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E2DB1D-663E-0D4D-D85A-F1BA8671427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79A21EE-E2E9-572E-0C1A-ABE0ECEC6A8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BFD7E83-423A-A6D2-F3A2-AA78A8B49EA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E3735C6-2175-3C3E-CD03-6ECFCC8214C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74F2121-0B50-7673-5BE6-50B86C6639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3842362-CAA8-FB4F-C44A-6A6EC63D1F8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063CC7F-0D2A-3BDD-E5CF-AEE168F3EF8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5BA6DE5-0A80-73BD-29DD-014CB0CE3297}"/>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729EC40-59BD-1840-70D3-A73EC7B12838}"/>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1D81601-1682-78BA-2E77-5D90B106D08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F715A92-46C3-64FD-9576-E74BA5AD033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B3F80AA-24B4-2BC4-769F-D0FCC2C17A3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DC5EB4F-1ED9-41FA-3EF9-1FF9960FE73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9313D11-3D72-D75D-A62B-75D9A71E79C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368047C-B2B9-54AB-3B6E-F9FB6CBED196}"/>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DABAD473-9F11-4171-9963-5A3B0EB23CE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94</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A9E79215-6166-493D-9E7E-C47F5C880C37}"/>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with Cognitive Disabilities</a:t>
            </a:r>
          </a:p>
        </p:txBody>
      </p:sp>
      <p:sp>
        <p:nvSpPr>
          <p:cNvPr id="146" name="Content Placeholder 256">
            <a:extLst>
              <a:ext uri="{FF2B5EF4-FFF2-40B4-BE49-F238E27FC236}">
                <a16:creationId xmlns:a16="http://schemas.microsoft.com/office/drawing/2014/main" id="{4022A235-72EE-47A4-8C49-E1E9C23FEA25}"/>
              </a:ext>
            </a:extLst>
          </p:cNvPr>
          <p:cNvSpPr txBox="1">
            <a:spLocks/>
          </p:cNvSpPr>
          <p:nvPr/>
        </p:nvSpPr>
        <p:spPr>
          <a:xfrm>
            <a:off x="3038475" y="2785674"/>
            <a:ext cx="8315324"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lgn="just">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Calibri" panose="020F0502020204030204" pitchFamily="34" charset="0"/>
              </a:rPr>
              <a:t>People with intellectual disabilities (ID) or intellectual and developmental disabilities (IDD)</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 learn slowly. </a:t>
            </a:r>
          </a:p>
          <a:p>
            <a:pPr marL="800100" lvl="1" indent="-342900" algn="just">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They have a hard time using what they have learned and applying it from one setting or situation to another.</a:t>
            </a:r>
          </a:p>
          <a:p>
            <a:pPr marL="342900" lvl="0" indent="-342900" algn="just">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Clear si</a:t>
            </a:r>
            <a:r>
              <a:rPr lang="en-US" dirty="0">
                <a:solidFill>
                  <a:srgbClr val="03244B"/>
                </a:solidFill>
                <a:latin typeface="Calibri" panose="020F0502020204030204" pitchFamily="34" charset="0"/>
                <a:ea typeface="Calibri" panose="020F0502020204030204" pitchFamily="34" charset="0"/>
                <a:cs typeface="Calibri" panose="020F0502020204030204" pitchFamily="34" charset="0"/>
              </a:rPr>
              <a:t>gnage with pictograms can help people with cognitive disabilities find their way around a building.</a:t>
            </a:r>
            <a:endPar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42" name="Slide Number Placeholder 3">
            <a:extLst>
              <a:ext uri="{FF2B5EF4-FFF2-40B4-BE49-F238E27FC236}">
                <a16:creationId xmlns:a16="http://schemas.microsoft.com/office/drawing/2014/main" id="{4751254E-6266-4DA1-96E5-50A839A62BA5}"/>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spTree>
    <p:extLst>
      <p:ext uri="{BB962C8B-B14F-4D97-AF65-F5344CB8AC3E}">
        <p14:creationId xmlns:p14="http://schemas.microsoft.com/office/powerpoint/2010/main" val="567054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99474D-5C7B-4CBA-6EA6-43F2B8DF815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2A4A49D-C41F-AE55-A8FF-FE2A3B3C3C0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FDC4A74-BB8B-9578-D4D1-C01E3B04A58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B794A8C-CC8E-4B77-B81E-1F40A34EC7B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B77E836-0ABE-678A-7946-F18A44B5752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B834F0E-1A50-0934-0951-3034E92D29F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1FB7F67-F932-440C-0FFF-29A67CC4BF3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AEAC505-F211-7989-75E0-EB40A46731C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7BBBA27-020F-4A6D-EADA-3B94F09A298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BB72D43-EA96-4B83-B43C-3A6C3FFB6B0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6BC9487-4A87-E14A-7288-ECE05813202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1AA15C0-FC9C-4104-E3B1-92EC70990BF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CAF186-0F28-63D5-34FF-6D1C0DD353F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646E8AA-91C5-E18D-3ED7-DE9043A2D91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AC45DC9-6107-3039-BE86-A08EEC55E7A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93E8578-E5CB-1FDE-9BB2-1A8C2D51FA3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0284CC7-AA1D-BD28-314C-6CEBF3166A4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68FB76B-A259-EA8D-6094-92C72B4C593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A58A1D2-6F5F-5720-1C72-8887CF80E60F}"/>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0F9ECE0-2E12-CF9C-8332-E15C41158C0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8D78EA3D-35D4-A10B-66F0-0B2460E2498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99DE320-DEDE-E0D2-E44C-92790590729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F00D9E4-8F01-24D0-AE8D-F30E51293B5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B6F57DE4-AF2C-1593-2938-58FA9B1BF09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9B860E4-47B4-3281-19FF-7486E1F3CED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7D6B969-6FD7-AC68-38BA-0D297F930E2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6C33B62-E3C6-B62F-1115-53B25BE2C92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8B6491-A387-EC2F-A269-94E04881541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97265D4E-7042-F302-CD0F-3B8D6E3194A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0497897-4A68-D93F-56FF-DFDE380A59C7}"/>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AA54648-5435-9E54-0D3E-4E4DF030931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7639BEF-E273-FEA7-F711-77B614598D9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441ED315-AFFF-E03D-5220-01F3059B5B5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90A5A87-0E04-41E5-316B-F35199190DB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77817E9-F6EF-CAA7-933A-2162DC7099A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1DF44D2F-5E27-675C-1D7D-5C5B669D21C4}"/>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3F47D37-6DE4-6349-98E1-DF976DBB36E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F0DD2D7-CF87-9FBD-5A05-B0198613B5A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CCB208C-4AB2-064B-BC7A-B1BE7DE51DB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49585EA-E5B8-7FE6-5E61-8C219938D72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31D3B16-CBD2-2F12-506F-15DB13DA5D0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27567EC-CE93-BF0F-9188-261DE3FE8A9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8C13407D-4B1F-4605-486E-3D1A6D887BB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BBE6315-5228-698B-062E-03EF68613E8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743A44B-594D-51DF-C152-89BD5E12B2F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3598074-52CA-7622-A3AF-378AC04671C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82B4C33-FCC2-745A-039B-7A6182191C9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F9AAC28-6F9D-E9CA-3288-0BCC6F4D16C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02A2724-BF63-719A-5985-4855123ACEB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07BD72C-4E77-6EDE-A488-63DFF83D674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D73BA58-5717-7513-3BFC-54EAC86016A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ECABEC1-63F7-320F-ECC6-D76FDE2A8CC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482A0F3-74D4-72F1-7F6F-A7C26E83317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0F2A959-2853-13A3-4DFF-FCF74C0D155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F1DAD7B-E29B-8170-8E9B-8E687351EC1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3D23E1D3-9A6E-3BDC-094E-A4D136C750A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389CA0-D992-1835-79A6-EAA89977727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2BD3F45-72E4-7F4A-284A-BA391C07797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2D9BAF8-DF7C-B304-1C5D-0DF912F1ABC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F562A19-9F3A-E2F7-2B38-CDE772BEF96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C8443F5-2ED8-F09E-C437-B28DD1A0231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F1E83F9-D8B9-23D9-5BDD-BBE189E6A4B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8B015B4-2AA4-3DF2-B469-EB072A22CED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CD7078B-A8DD-1DB4-EEA4-35C91D098B6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9A5DA0D-4317-D312-73EB-25F87270DD8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C805658-2285-D975-A1A0-8D5F8DC0FF1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8AB1F9A-7C3A-B45B-D540-7901B501023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54B8A0E-34E7-144E-4E62-788A2CE3731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FD04C0EC-9276-B910-C02C-44B74B145AC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120E936-3131-0F39-87E0-A1627E7203E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DBAC68F-A5CF-9E2B-C47A-A8468A2598D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55F615E-E8EF-3FFD-7BE5-9A3266DCB48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20D7A60-556D-F7FF-2454-E6873CEC36A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E0BD2EB-DCBE-3015-F288-5B0E95FD052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F56B89C-4561-908C-7B2A-6E10CF5F5F2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57E3319-AAAB-67FE-70E1-3221644FC5DB}"/>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8B44FCD-0CB9-C561-E429-C4B4E9B7059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6E23496-5C75-259D-4EE3-7E4374AA114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764B9D6-EADD-AF77-4950-64FBCD0838B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C9D600E-15B0-ED05-54FD-7C2FAB592AD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A669910-A63E-6700-BE30-D1A60602A75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F16782E-785D-B384-5129-A1F5F1270BF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6FFAAB8-5CF2-5986-72FE-75B50D73FA0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6B614A4-9591-E849-7624-9AF5E235875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1266B2B-4B32-2BD4-13AA-442B2EF4583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99AB9DE-17FC-2F6C-C15B-453D19D5E13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4E35174-956C-99A1-CB0F-D04D0C6FCFA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90161C-F752-8304-8496-2DE8E4998C3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7BA5DCC4-D06C-90CA-0221-E4FB6341ECB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DAA60F5-C783-F4FB-0A09-83520852D55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5BACC00-2158-71FE-D9E3-B02BD77962A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2C7FFD2-52BD-190B-FBA5-CE1B35BEAF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4AB86DF-3A6B-24CB-1374-8CAED4086B5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81F38DA-6084-ACAA-A90F-E2F50D89821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81168C7-3380-2172-5A46-1FD72226C1F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59CD781-7158-2A4D-8191-FC123DE1D89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7F01D05-13C3-3AC8-66B3-1B82986EB85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9DA6FC5-F755-4C81-A898-32EDA4B582C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7E7991A7-33E1-5753-E08A-F7C0F5FAA84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E1FA67F-1879-C136-6C43-65C91EE54E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1027F84-046A-5F9F-084F-50EDC4247D1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3147A3B-6504-B3B2-9C2C-494338450AB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8BC2685-6D46-997D-8C4D-95E533B0D85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EA7D448-E67F-2335-5B28-B712178801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6EAA3A2-4953-7F98-53D1-DF9F45A2293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AB83E5A-939A-81D1-953B-9BAD3056D27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DBA931-7AFB-C89D-94F2-CC9A766AFEA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974B921-F85C-2F56-AC1C-E81CBBE7233D}"/>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C66DBC8-7282-05C5-568D-022FD5E49C8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7F481A3-2A53-E2CB-FD0F-628534806F2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F21CC66-B4EC-ECBF-CE1C-A01E869368B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98BEB93-5001-A5AE-A3E6-0B12A26113E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A34FC68-F371-2C02-C5AF-D46F2F02B82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58BC026-5666-BF77-1768-F7D9DBCC706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013C790-4170-5D68-C3D1-D1D2F1E1FD0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B2A8E8E-B21D-E72B-2930-336DC95A97A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502CD4C-3E1A-E173-534E-F880F1076E2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8F28890-69E9-A5B8-7FC5-0A7B2E33FA7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7A6FF34-D676-150D-2F09-F773A90DA08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E2DB1D-663E-0D4D-D85A-F1BA8671427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79A21EE-E2E9-572E-0C1A-ABE0ECEC6A8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BFD7E83-423A-A6D2-F3A2-AA78A8B49EA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E3735C6-2175-3C3E-CD03-6ECFCC8214C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74F2121-0B50-7673-5BE6-50B86C6639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3842362-CAA8-FB4F-C44A-6A6EC63D1F8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063CC7F-0D2A-3BDD-E5CF-AEE168F3EF8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5BA6DE5-0A80-73BD-29DD-014CB0CE329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729EC40-59BD-1840-70D3-A73EC7B12838}"/>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1D81601-1682-78BA-2E77-5D90B106D08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F715A92-46C3-64FD-9576-E74BA5AD033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B3F80AA-24B4-2BC4-769F-D0FCC2C17A3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DC5EB4F-1ED9-41FA-3EF9-1FF9960FE73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9313D11-3D72-D75D-A62B-75D9A71E79C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368047C-B2B9-54AB-3B6E-F9FB6CBED19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DABAD473-9F11-4171-9963-5A3B0EB23CE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95</a:t>
            </a:fld>
            <a:endParaRPr lang="en-US" dirty="0">
              <a:solidFill>
                <a:schemeClr val="tx1"/>
              </a:solidFill>
              <a:latin typeface="Calibri" panose="020F0502020204030204"/>
            </a:endParaRPr>
          </a:p>
        </p:txBody>
      </p:sp>
      <p:sp>
        <p:nvSpPr>
          <p:cNvPr id="145" name="Title 2">
            <a:extLst>
              <a:ext uri="{FF2B5EF4-FFF2-40B4-BE49-F238E27FC236}">
                <a16:creationId xmlns:a16="http://schemas.microsoft.com/office/drawing/2014/main" id="{A9E79215-6166-493D-9E7E-C47F5C880C37}"/>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Etiquette for Interacting with People with Cognitive Disabilities</a:t>
            </a:r>
          </a:p>
        </p:txBody>
      </p:sp>
      <p:sp>
        <p:nvSpPr>
          <p:cNvPr id="146" name="Content Placeholder 256">
            <a:extLst>
              <a:ext uri="{FF2B5EF4-FFF2-40B4-BE49-F238E27FC236}">
                <a16:creationId xmlns:a16="http://schemas.microsoft.com/office/drawing/2014/main" id="{4022A235-72EE-47A4-8C49-E1E9C23FEA25}"/>
              </a:ext>
            </a:extLst>
          </p:cNvPr>
          <p:cNvSpPr txBox="1">
            <a:spLocks/>
          </p:cNvSpPr>
          <p:nvPr/>
        </p:nvSpPr>
        <p:spPr>
          <a:xfrm>
            <a:off x="3038475" y="2785674"/>
            <a:ext cx="8315324" cy="20506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lgn="just">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Election judges and clerks</a:t>
            </a:r>
            <a:r>
              <a:rPr lang="en-US" dirty="0">
                <a:solidFill>
                  <a:srgbClr val="03244B"/>
                </a:solidFill>
                <a:latin typeface="Calibri" panose="020F0502020204030204" pitchFamily="34" charset="0"/>
                <a:ea typeface="Calibri" panose="020F0502020204030204" pitchFamily="34" charset="0"/>
              </a:rPr>
              <a:t> must be direct in their instructions, as people with cognitive disabilities may not easily grasp indirect phrasing.</a:t>
            </a: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 </a:t>
            </a:r>
          </a:p>
          <a:p>
            <a:pPr marL="800100" lvl="1" indent="-342900" algn="just">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Ask them how to best relay important information.</a:t>
            </a:r>
            <a:endParaRPr lang="en-US" dirty="0">
              <a:solidFill>
                <a:srgbClr val="03244B"/>
              </a:solidFill>
              <a:latin typeface="Calibri" panose="020F0502020204030204" pitchFamily="34" charset="0"/>
              <a:ea typeface="Times New Roman" panose="02020603050405020304" pitchFamily="18" charset="0"/>
              <a:cs typeface="Calibri" panose="020F0502020204030204" pitchFamily="34" charset="0"/>
            </a:endParaRPr>
          </a:p>
          <a:p>
            <a:pPr marL="342900" lvl="0" indent="-342900">
              <a:lnSpc>
                <a:spcPct val="107000"/>
              </a:lnSpc>
              <a:spcBef>
                <a:spcPts val="0"/>
              </a:spcBef>
            </a:pPr>
            <a:endPar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42" name="Slide Number Placeholder 3">
            <a:extLst>
              <a:ext uri="{FF2B5EF4-FFF2-40B4-BE49-F238E27FC236}">
                <a16:creationId xmlns:a16="http://schemas.microsoft.com/office/drawing/2014/main" id="{F69D67D3-607D-4F68-A2F6-17008A644C4B}"/>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3.3A</a:t>
            </a:r>
          </a:p>
        </p:txBody>
      </p:sp>
      <p:grpSp>
        <p:nvGrpSpPr>
          <p:cNvPr id="144" name="Group 143">
            <a:extLst>
              <a:ext uri="{FF2B5EF4-FFF2-40B4-BE49-F238E27FC236}">
                <a16:creationId xmlns:a16="http://schemas.microsoft.com/office/drawing/2014/main" id="{CA087B2C-753C-4945-965E-B93F74D8A6B5}"/>
              </a:ext>
            </a:extLst>
          </p:cNvPr>
          <p:cNvGrpSpPr/>
          <p:nvPr/>
        </p:nvGrpSpPr>
        <p:grpSpPr>
          <a:xfrm>
            <a:off x="499681" y="2863060"/>
            <a:ext cx="2404873" cy="3191256"/>
            <a:chOff x="499681" y="2863060"/>
            <a:chExt cx="2404873" cy="3191256"/>
          </a:xfrm>
        </p:grpSpPr>
        <p:sp>
          <p:nvSpPr>
            <p:cNvPr id="147" name="Rectangle 146">
              <a:extLst>
                <a:ext uri="{FF2B5EF4-FFF2-40B4-BE49-F238E27FC236}">
                  <a16:creationId xmlns:a16="http://schemas.microsoft.com/office/drawing/2014/main" id="{7DC5EA4E-20A7-418B-86F0-0AF3F34E27D3}"/>
                </a:ext>
              </a:extLst>
            </p:cNvPr>
            <p:cNvSpPr/>
            <p:nvPr/>
          </p:nvSpPr>
          <p:spPr>
            <a:xfrm>
              <a:off x="499681" y="2863060"/>
              <a:ext cx="2404872" cy="3191256"/>
            </a:xfrm>
            <a:prstGeom prst="rect">
              <a:avLst/>
            </a:prstGeom>
            <a:solidFill>
              <a:srgbClr val="0028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8" name="Picture 147">
              <a:extLst>
                <a:ext uri="{FF2B5EF4-FFF2-40B4-BE49-F238E27FC236}">
                  <a16:creationId xmlns:a16="http://schemas.microsoft.com/office/drawing/2014/main" id="{25A93A4B-49D6-4913-ABD7-CFF9D3CC52D3}"/>
                </a:ext>
              </a:extLst>
            </p:cNvPr>
            <p:cNvPicPr>
              <a:picLocks noChangeAspect="1"/>
            </p:cNvPicPr>
            <p:nvPr/>
          </p:nvPicPr>
          <p:blipFill>
            <a:blip r:embed="rId5"/>
            <a:stretch>
              <a:fillRect/>
            </a:stretch>
          </p:blipFill>
          <p:spPr>
            <a:xfrm>
              <a:off x="499682" y="3264610"/>
              <a:ext cx="2404872" cy="2422512"/>
            </a:xfrm>
            <a:prstGeom prst="rect">
              <a:avLst/>
            </a:prstGeom>
          </p:spPr>
        </p:pic>
      </p:grpSp>
    </p:spTree>
    <p:extLst>
      <p:ext uri="{BB962C8B-B14F-4D97-AF65-F5344CB8AC3E}">
        <p14:creationId xmlns:p14="http://schemas.microsoft.com/office/powerpoint/2010/main" val="2771506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80DB6B-E1EA-B953-4F90-CD0C2F51D1A9}"/>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FD6F109-EBDD-BB19-E095-7A58B7A3FA7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75E180C-9F08-3233-DECA-5EA8E020B7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FA75703-29BF-5B69-E744-5F2F8A2FCCE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0729974-564D-49ED-35CC-F9D99A1CBE1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5F510D9-F93E-47CF-3C4F-901F3DD5365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FA05E3A-F903-AAE2-1E24-CB04858EEBE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27191F4-BA6D-101D-8AA1-2E6B63857D4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5B224FB-C847-EB1D-882B-10813ED4C2C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C6C3821A-1368-D8AC-2DBB-08632865001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BEC3CD9-AF11-1408-0BA5-E10E9BDA0C2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3B97B29-BEA7-0F5F-903B-316C602B2E4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8C57544-AF27-7FFB-DD65-43C2F994459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93110C0C-76E7-B0EB-DFC9-DC2CF1FD00E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736B240-FD0C-30DC-FB5D-17B0A636876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2B4283B-F7B2-E45F-FA4C-923A76B6A36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AFC1EC0-7E30-5C9A-2FB4-5C35A9EF69C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302872A-3869-1F3C-DC7B-FC7256193E8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88C9B38-7C68-4730-EF5D-DC63A479527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68844E5-F0F7-E6E7-2075-BFEE8F829ED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2CEC14B-5595-F221-8058-D1C471EF6B5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A12FA80-B4CB-E074-A9EF-795D6EB687E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30D9AAF-F356-265F-3EAE-D1A43A60A59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C4E79EC-0799-8F00-AA24-62273087D24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217DAAE-42EF-28F9-1267-CDBA2C84DB2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ED470AD-39A6-1F45-36DC-0DECD6C96C7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A81D1BC-6AA9-9767-38A8-B8FC9BBD2B6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3C1C51A-7192-477C-7DC7-8088C774F61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9EAA50D-7CB3-3632-97D5-9E9FD4E1FC2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47DCC28-D63A-5307-C6F3-1099BD546457}"/>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D16EC0B-830D-38D5-91F8-9C1C5118318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82BBEA5-7681-5BE6-EADD-1A1B5614F5A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3FA2A2C-5670-9786-3DE1-1355BB543BA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33DD94E-813B-46C4-4C1B-3A2B70E8095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F1F2046-CF07-C7EC-56BE-D66116277E7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7913039-BFD7-3E23-593F-D12DB44865B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5F5655B-FA8B-9D7B-FFD4-A5F908F5DA5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14FAC2B-BD9D-4784-090A-2CA7B0D9E14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DE29AFC-1A42-7C05-027E-AB46D865FB6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48ACC4C-6591-4694-C44C-BF0C204E0D2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39091C68-A60D-17E8-5DF3-7BB7202BC8B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9FD7237-E892-4004-4B48-4B3C9C520D8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E4BE531-9438-3ED1-CBCC-BB4C612BFD9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E536F0C-B2C9-D9A8-8316-507FEA8DD88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699A34E-7280-C7CB-1AFE-DD18BABB20E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0B4C29A-61CE-A488-AE9A-E6607FE07F1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B3AA1FD-29F6-1A9C-2618-F88DB316DF7E}"/>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167B9A4-6F01-5EA2-8FDA-294EFCDA370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ACC5A29-F46C-7DD9-C227-E36E5D10AB7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4DB054C-FFEA-A902-CE68-C2E7025E3D0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EC0B804-229A-E00C-3E15-175CF71954C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3E0CF15-36F4-D3A7-0712-8E54DEADAB1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B460FD0-2ABD-B622-67CF-EB8DC160AE5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6DEB7B2-4AEF-C93A-921D-AE3E54AAC2E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AF41D86-6CD4-B7DC-69CA-67BAAE2BA01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2931ADD-42A5-6470-F38A-9D5CDCDB9CC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1B13D7D-2E19-B1F9-CD37-9CFFB8F6BD46}"/>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6505581-4E2E-7814-D5CD-C9CB5DB349F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3B3B18A-72FE-F01E-E22D-4364225021D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53B9CA7-6B35-022E-26EA-C3C62CB68B4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4DC7891-ED79-2E2C-281A-AE7CE2A6D87B}"/>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0E5225C-6EBD-1515-0C0F-F72F4C9C2EC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6E8C929-39F0-BE3D-A98F-C3E56B19AEA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47EAA7C-3412-A6E6-5483-8871564FDD9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D68E019-B158-704D-D06A-1042F92BA4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31D0104-986D-D2DE-91B4-F7D6EFC6EF6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817FCAF-2AD7-55FB-9711-6FBB10F9046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87FB1B9-08C3-BDA2-721E-F24B5C9135F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7C78FB6-CD6B-C41D-BB83-C9B5008CDE5B}"/>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56038DE-B934-628C-9EB3-1A925CE4F1A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A7606F0-541D-E725-C390-0492BC8C605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6A847A7-F2E1-CC4D-7C11-CECCC936ECA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BFED70C-B135-ADD2-3B95-66BA00D719C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2BEE20B-CEA4-1F9E-9883-501A716D30B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7A0E8BC-5D21-0A01-95C8-F58CB114917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8D1380A-77C9-91AF-2ACA-D1E391E5EB0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EB595F5-C80C-214C-CCA8-9274F99C25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0F48930-2404-B079-A49E-498D617595F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F26F7DE-120E-9D32-9942-A9D88B7BB4A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F1644BA-D64B-DEEC-1ECC-FB459E2F556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42EA9C5-B04E-88EE-F2F5-3EED44D49D4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11A6780-78F4-F973-B807-9EA7DB6F2D8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983E2DB-3CAE-8998-770D-D144C60E45B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483462E-9536-E946-EB95-7CFEB27DB48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BE88912-C3D6-52AA-79A9-FDECC3AF32B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D26BBAE-0337-E0D9-F0CD-E8128C64478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949D9E37-B04D-A00E-C7F2-7B29B753A6C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4DF047C-034E-9F6D-45F9-2DEC135B331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B9B7AB9-29DD-A904-4222-A482472D2589}"/>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F45AD12-5286-7885-42C0-F10333508E3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01F3C11-8306-4B78-E4BF-F2934AB5A36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7CB6238-9DFA-3E7A-0454-27EB2E9E7F9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28FFE71-567F-9445-A63A-C85E4C179C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25C7C2F-AD4A-9071-7340-58D8D2DED13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0D0613F-F65F-9E51-6B00-F9EBAD6F236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C45E965-EBE2-8DE2-E6EC-F82DA767E7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FF8C023-B948-9DDD-F321-580383C4135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E81DFD5-838F-A6AC-A784-25CADFB136A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72ED4EC-FB10-9C47-07A5-8157BA847DD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7A21CAE-0CF6-0FC6-D72C-A7D56E71C90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C2E520C-5BE1-F254-888F-C305D8F58A9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3761997-94CD-42E4-C548-6D1879D124D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63AF11A-99DF-D581-3827-E6193946518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52BC31B-F617-A4F1-AA49-3710DB0953B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939E0C0-55BE-53A4-0B42-3ED5BEA2D31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02B956F-1367-3360-F339-DE89A732283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56EBA8F-4F98-650F-4CA7-A93615E4A06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F3757A9-33C8-6CD7-C890-F217E25C986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BC1CBAD-FA56-6139-27AF-F1497BF6F8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4053FA5-8556-2E84-A8B3-45483DF233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FC847E2-93B1-C250-E9AA-B64CCF4DF24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8783614-3674-0A53-C48F-6AD36CB6C1C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F449069-3A95-B1B6-E8AE-92CC356DE98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677E02A-28EE-76A1-78BF-5BBBFED9035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F73787C-13EA-C759-EB11-6754FE50761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31DC023-FE71-7877-0DF9-0EC1B75E9B9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ABF249E-BF2F-D944-59CC-4CD3838F91F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116F042-F0A8-9389-C1E8-A6DFE7DA3DC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DD6C2967-397A-8225-28C6-36537D158DA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DCBE463-2C2A-F9A9-5D00-FCD9B40E856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A002E5D-7DA1-65A1-97DC-ED7607A718D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5199B40-25C6-2FE7-7571-86E59655F7E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76C04A4-9DEF-40E2-2593-AADCC2BBACB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79263DF-688C-90FB-7E45-7A82B7545DD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340CB95-CECB-85E6-1F56-E757D3474DE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6B00DB4-9D76-C6F6-EFB9-4D6729A57A2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47F4157-2907-7C63-A871-3129D410601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90C984E-9BBE-A87A-697C-C6DC58471C8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CF58F61-6293-3045-56A5-294C2C11351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3F4A08F-CD17-8243-3748-090441A7010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A793DF0-50D8-E7B3-938A-2E281BC9F54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1116345-ECD9-B66B-7348-738F2D0FF2A8}"/>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5626902-1EB3-3AC4-5D28-03B52160027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C2EC4BB-A614-9D8F-85E4-6C1B7D66247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9" name="Slide Number Placeholder 3">
            <a:extLst>
              <a:ext uri="{FF2B5EF4-FFF2-40B4-BE49-F238E27FC236}">
                <a16:creationId xmlns:a16="http://schemas.microsoft.com/office/drawing/2014/main" id="{37743A84-AAF8-4C50-A38F-0EF0248C009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96</a:t>
            </a:fld>
            <a:endParaRPr lang="en-US" dirty="0">
              <a:solidFill>
                <a:schemeClr val="tx1"/>
              </a:solidFill>
              <a:latin typeface="Calibri" panose="020F0502020204030204"/>
            </a:endParaRPr>
          </a:p>
        </p:txBody>
      </p:sp>
      <p:sp>
        <p:nvSpPr>
          <p:cNvPr id="150" name="Title 2">
            <a:extLst>
              <a:ext uri="{FF2B5EF4-FFF2-40B4-BE49-F238E27FC236}">
                <a16:creationId xmlns:a16="http://schemas.microsoft.com/office/drawing/2014/main" id="{3E1BFB84-8A15-4914-8A45-50EE2B6BEF8F}"/>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Conflict Resolution and De-escalation</a:t>
            </a:r>
          </a:p>
        </p:txBody>
      </p:sp>
      <p:sp>
        <p:nvSpPr>
          <p:cNvPr id="151" name="Content Placeholder 256">
            <a:extLst>
              <a:ext uri="{FF2B5EF4-FFF2-40B4-BE49-F238E27FC236}">
                <a16:creationId xmlns:a16="http://schemas.microsoft.com/office/drawing/2014/main" id="{47A852FB-EF3C-4F19-8A38-0E381B3164E8}"/>
              </a:ext>
            </a:extLst>
          </p:cNvPr>
          <p:cNvSpPr txBox="1">
            <a:spLocks/>
          </p:cNvSpPr>
          <p:nvPr/>
        </p:nvSpPr>
        <p:spPr>
          <a:xfrm>
            <a:off x="838199" y="2223699"/>
            <a:ext cx="10515600"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De-escalation is the use of communication or other techniques to stabilize, slow, or reduce the intensity of potentially volatile situations. By prioritizing                       de-escalation in elections, you can help maintain peaceful and constructive participation.</a:t>
            </a:r>
          </a:p>
          <a:p>
            <a:pPr marL="0" marR="0" lvl="0" indent="0">
              <a:lnSpc>
                <a:spcPct val="107000"/>
              </a:lnSpc>
              <a:spcBef>
                <a:spcPts val="0"/>
              </a:spcBef>
              <a:buNone/>
            </a:pPr>
            <a:endPar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buNone/>
            </a:pP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Body Language</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Be aware of your non-verbal communications. </a:t>
            </a:r>
          </a:p>
          <a:p>
            <a:pPr>
              <a:lnSpc>
                <a:spcPct val="107000"/>
              </a:lnSpc>
              <a:spcBef>
                <a:spcPts val="0"/>
              </a:spcBef>
            </a:pPr>
            <a:r>
              <a:rPr lang="en-US" dirty="0">
                <a:solidFill>
                  <a:srgbClr val="03244B"/>
                </a:solidFill>
                <a:latin typeface="Calibri" panose="020F0502020204030204" pitchFamily="34" charset="0"/>
                <a:ea typeface="Calibri" panose="020F0502020204030204" pitchFamily="34" charset="0"/>
                <a:cs typeface="Times New Roman" panose="02020603050405020304" pitchFamily="18" charset="0"/>
              </a:rPr>
              <a:t>Ensure your tone, facial expressions, body language, and gestures relay calm and empathy.</a:t>
            </a:r>
          </a:p>
        </p:txBody>
      </p:sp>
      <p:sp>
        <p:nvSpPr>
          <p:cNvPr id="141" name="Slide Number Placeholder 3">
            <a:extLst>
              <a:ext uri="{FF2B5EF4-FFF2-40B4-BE49-F238E27FC236}">
                <a16:creationId xmlns:a16="http://schemas.microsoft.com/office/drawing/2014/main" id="{F9EEB32D-7656-4C28-8D71-72B0A87CF7E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1903395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80DB6B-E1EA-B953-4F90-CD0C2F51D1A9}"/>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FD6F109-EBDD-BB19-E095-7A58B7A3FA7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75E180C-9F08-3233-DECA-5EA8E020B7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FA75703-29BF-5B69-E744-5F2F8A2FCCE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0729974-564D-49ED-35CC-F9D99A1CBE1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5F510D9-F93E-47CF-3C4F-901F3DD5365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FA05E3A-F903-AAE2-1E24-CB04858EEBE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27191F4-BA6D-101D-8AA1-2E6B63857D4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5B224FB-C847-EB1D-882B-10813ED4C2C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C6C3821A-1368-D8AC-2DBB-08632865001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BEC3CD9-AF11-1408-0BA5-E10E9BDA0C2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3B97B29-BEA7-0F5F-903B-316C602B2E4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8C57544-AF27-7FFB-DD65-43C2F994459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93110C0C-76E7-B0EB-DFC9-DC2CF1FD00E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736B240-FD0C-30DC-FB5D-17B0A636876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2B4283B-F7B2-E45F-FA4C-923A76B6A36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AFC1EC0-7E30-5C9A-2FB4-5C35A9EF69C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302872A-3869-1F3C-DC7B-FC7256193E8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88C9B38-7C68-4730-EF5D-DC63A479527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68844E5-F0F7-E6E7-2075-BFEE8F829ED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2CEC14B-5595-F221-8058-D1C471EF6B5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A12FA80-B4CB-E074-A9EF-795D6EB687E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30D9AAF-F356-265F-3EAE-D1A43A60A59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C4E79EC-0799-8F00-AA24-62273087D24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217DAAE-42EF-28F9-1267-CDBA2C84DB2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ED470AD-39A6-1F45-36DC-0DECD6C96C7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A81D1BC-6AA9-9767-38A8-B8FC9BBD2B6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3C1C51A-7192-477C-7DC7-8088C774F61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9EAA50D-7CB3-3632-97D5-9E9FD4E1FC2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47DCC28-D63A-5307-C6F3-1099BD546457}"/>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D16EC0B-830D-38D5-91F8-9C1C5118318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82BBEA5-7681-5BE6-EADD-1A1B5614F5A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3FA2A2C-5670-9786-3DE1-1355BB543BA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33DD94E-813B-46C4-4C1B-3A2B70E8095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F1F2046-CF07-C7EC-56BE-D66116277E7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7913039-BFD7-3E23-593F-D12DB44865B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5F5655B-FA8B-9D7B-FFD4-A5F908F5DA5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14FAC2B-BD9D-4784-090A-2CA7B0D9E14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DE29AFC-1A42-7C05-027E-AB46D865FB6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48ACC4C-6591-4694-C44C-BF0C204E0D2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39091C68-A60D-17E8-5DF3-7BB7202BC8B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9FD7237-E892-4004-4B48-4B3C9C520D8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E4BE531-9438-3ED1-CBCC-BB4C612BFD9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E536F0C-B2C9-D9A8-8316-507FEA8DD88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699A34E-7280-C7CB-1AFE-DD18BABB20E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0B4C29A-61CE-A488-AE9A-E6607FE07F1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B3AA1FD-29F6-1A9C-2618-F88DB316DF7E}"/>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167B9A4-6F01-5EA2-8FDA-294EFCDA370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ACC5A29-F46C-7DD9-C227-E36E5D10AB7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4DB054C-FFEA-A902-CE68-C2E7025E3D0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EC0B804-229A-E00C-3E15-175CF71954C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3E0CF15-36F4-D3A7-0712-8E54DEADAB1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B460FD0-2ABD-B622-67CF-EB8DC160AE5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6DEB7B2-4AEF-C93A-921D-AE3E54AAC2E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AF41D86-6CD4-B7DC-69CA-67BAAE2BA01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2931ADD-42A5-6470-F38A-9D5CDCDB9CC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1B13D7D-2E19-B1F9-CD37-9CFFB8F6BD46}"/>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6505581-4E2E-7814-D5CD-C9CB5DB349F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3B3B18A-72FE-F01E-E22D-4364225021D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53B9CA7-6B35-022E-26EA-C3C62CB68B4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4DC7891-ED79-2E2C-281A-AE7CE2A6D87B}"/>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0E5225C-6EBD-1515-0C0F-F72F4C9C2EC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6E8C929-39F0-BE3D-A98F-C3E56B19AEA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47EAA7C-3412-A6E6-5483-8871564FDD9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D68E019-B158-704D-D06A-1042F92BA4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31D0104-986D-D2DE-91B4-F7D6EFC6EF6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817FCAF-2AD7-55FB-9711-6FBB10F9046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87FB1B9-08C3-BDA2-721E-F24B5C9135F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7C78FB6-CD6B-C41D-BB83-C9B5008CDE5B}"/>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56038DE-B934-628C-9EB3-1A925CE4F1A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A7606F0-541D-E725-C390-0492BC8C605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6A847A7-F2E1-CC4D-7C11-CECCC936ECA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BFED70C-B135-ADD2-3B95-66BA00D719C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2BEE20B-CEA4-1F9E-9883-501A716D30B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7A0E8BC-5D21-0A01-95C8-F58CB114917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8D1380A-77C9-91AF-2ACA-D1E391E5EB0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EB595F5-C80C-214C-CCA8-9274F99C25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0F48930-2404-B079-A49E-498D617595F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F26F7DE-120E-9D32-9942-A9D88B7BB4A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F1644BA-D64B-DEEC-1ECC-FB459E2F556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42EA9C5-B04E-88EE-F2F5-3EED44D49D4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11A6780-78F4-F973-B807-9EA7DB6F2D8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983E2DB-3CAE-8998-770D-D144C60E45B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483462E-9536-E946-EB95-7CFEB27DB48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BE88912-C3D6-52AA-79A9-FDECC3AF32B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D26BBAE-0337-E0D9-F0CD-E8128C64478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949D9E37-B04D-A00E-C7F2-7B29B753A6C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4DF047C-034E-9F6D-45F9-2DEC135B331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B9B7AB9-29DD-A904-4222-A482472D2589}"/>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F45AD12-5286-7885-42C0-F10333508E3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01F3C11-8306-4B78-E4BF-F2934AB5A36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7CB6238-9DFA-3E7A-0454-27EB2E9E7F9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28FFE71-567F-9445-A63A-C85E4C179C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25C7C2F-AD4A-9071-7340-58D8D2DED13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0D0613F-F65F-9E51-6B00-F9EBAD6F236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C45E965-EBE2-8DE2-E6EC-F82DA767E7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FF8C023-B948-9DDD-F321-580383C4135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E81DFD5-838F-A6AC-A784-25CADFB136A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72ED4EC-FB10-9C47-07A5-8157BA847DD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7A21CAE-0CF6-0FC6-D72C-A7D56E71C90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C2E520C-5BE1-F254-888F-C305D8F58A9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3761997-94CD-42E4-C548-6D1879D124D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63AF11A-99DF-D581-3827-E6193946518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52BC31B-F617-A4F1-AA49-3710DB0953B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939E0C0-55BE-53A4-0B42-3ED5BEA2D31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02B956F-1367-3360-F339-DE89A732283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56EBA8F-4F98-650F-4CA7-A93615E4A06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F3757A9-33C8-6CD7-C890-F217E25C986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BC1CBAD-FA56-6139-27AF-F1497BF6F8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4053FA5-8556-2E84-A8B3-45483DF233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FC847E2-93B1-C250-E9AA-B64CCF4DF24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8783614-3674-0A53-C48F-6AD36CB6C1C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F449069-3A95-B1B6-E8AE-92CC356DE98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677E02A-28EE-76A1-78BF-5BBBFED9035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F73787C-13EA-C759-EB11-6754FE50761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31DC023-FE71-7877-0DF9-0EC1B75E9B9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ABF249E-BF2F-D944-59CC-4CD3838F91F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116F042-F0A8-9389-C1E8-A6DFE7DA3DC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DD6C2967-397A-8225-28C6-36537D158DA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DCBE463-2C2A-F9A9-5D00-FCD9B40E856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A002E5D-7DA1-65A1-97DC-ED7607A718D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5199B40-25C6-2FE7-7571-86E59655F7E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76C04A4-9DEF-40E2-2593-AADCC2BBACB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79263DF-688C-90FB-7E45-7A82B7545DD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340CB95-CECB-85E6-1F56-E757D3474DE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6B00DB4-9D76-C6F6-EFB9-4D6729A57A2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47F4157-2907-7C63-A871-3129D410601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90C984E-9BBE-A87A-697C-C6DC58471C8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CF58F61-6293-3045-56A5-294C2C11351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3F4A08F-CD17-8243-3748-090441A7010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A793DF0-50D8-E7B3-938A-2E281BC9F54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1116345-ECD9-B66B-7348-738F2D0FF2A8}"/>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5626902-1EB3-3AC4-5D28-03B52160027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C2EC4BB-A614-9D8F-85E4-6C1B7D66247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9" name="Slide Number Placeholder 3">
            <a:extLst>
              <a:ext uri="{FF2B5EF4-FFF2-40B4-BE49-F238E27FC236}">
                <a16:creationId xmlns:a16="http://schemas.microsoft.com/office/drawing/2014/main" id="{37743A84-AAF8-4C50-A38F-0EF0248C009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97</a:t>
            </a:fld>
            <a:endParaRPr lang="en-US" dirty="0">
              <a:solidFill>
                <a:schemeClr val="tx1"/>
              </a:solidFill>
              <a:latin typeface="Calibri" panose="020F0502020204030204"/>
            </a:endParaRPr>
          </a:p>
        </p:txBody>
      </p:sp>
      <p:pic>
        <p:nvPicPr>
          <p:cNvPr id="31" name="Picture 30">
            <a:extLst>
              <a:ext uri="{FF2B5EF4-FFF2-40B4-BE49-F238E27FC236}">
                <a16:creationId xmlns:a16="http://schemas.microsoft.com/office/drawing/2014/main" id="{20FC7CC0-61E9-4893-BE61-FA73409D71E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51614" y="2060818"/>
            <a:ext cx="10088773" cy="4469608"/>
          </a:xfrm>
          <a:prstGeom prst="rect">
            <a:avLst/>
          </a:prstGeom>
        </p:spPr>
      </p:pic>
      <p:sp>
        <p:nvSpPr>
          <p:cNvPr id="155" name="Title 2">
            <a:extLst>
              <a:ext uri="{FF2B5EF4-FFF2-40B4-BE49-F238E27FC236}">
                <a16:creationId xmlns:a16="http://schemas.microsoft.com/office/drawing/2014/main" id="{99CDEBEE-17BD-4F72-9426-A168E9540EE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Conflict Resolution and De-escalation</a:t>
            </a:r>
          </a:p>
        </p:txBody>
      </p:sp>
      <p:sp>
        <p:nvSpPr>
          <p:cNvPr id="141" name="Slide Number Placeholder 3">
            <a:extLst>
              <a:ext uri="{FF2B5EF4-FFF2-40B4-BE49-F238E27FC236}">
                <a16:creationId xmlns:a16="http://schemas.microsoft.com/office/drawing/2014/main" id="{301AD393-D35E-4090-9F2E-C66004E0C1C7}"/>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1959716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5FE231-C66A-482A-DBE9-09CBFACB7C9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41F0230-6CC5-28C2-2077-9AFBF31A4915}"/>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C724F0D-E0D1-0D64-021A-3DEE490AD40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2246A8C-996C-AC90-82D4-54D1D8CDB1A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17D6606-FA9F-0321-6527-F106AFEC184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D244025-9FEA-74D5-E3FE-B171012AF96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EF3A69D-8B89-D80E-81BD-96CE52C7B8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73C5A56-09FB-7CA2-1165-D2E8E0A9719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24B64E3-CCEE-041B-7950-9C5469DD8AE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24811B-C813-5E23-15CB-FA083664929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E7FFABA-395E-80CC-5AF3-7319E3AA452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A6FCFEC-518C-EEB3-8C35-F07B0FEF3C6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E162C71-380F-9AA7-A97E-AAFD425EA0E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ACF261D-4BE1-3C35-6D89-4EC4DC9473C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242E22A-29BE-70D5-9C52-98760604AFF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49BED1E-B625-3B0E-D93D-D5F2BD5F835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07ED616-FBB1-5E4C-C259-46D54F42036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02FAB76-C140-348A-6A0A-01D233A75AA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AA8A13B-B582-C927-CBF7-AC9590D8FE4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AF9CBE4-EAEA-2F26-E6E2-163F4075CA3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AC77138-3457-DE88-C3DB-3FB5C9A6BBA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A995FB0-2905-3737-3CED-E2CDFD5EC63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47EBDB9-9088-E45A-5AEC-EBBFAB51744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543917B-85E0-D5F2-068D-ACCD7AF500B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C1B164B-3DE7-D459-4517-666D1BD9F31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B082491-36DD-569F-EFA8-1F5D2AF7F8E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412D645-AC8D-CFCE-0B9D-B540791D64A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82BDAC8-5AE9-56C4-A5D0-3C400A412A8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C21A7A4-6681-0E77-AB19-E087E18EAE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B003985-2C54-53D2-6A69-15C174420150}"/>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D4C38D1-6A33-DB16-ECBE-335CDD3899D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EC27BD6-4506-CF9D-524D-975495C0D3B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60A384E-043A-9182-175A-F8C63D5BEB4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9CBDD99-FAF6-7723-6FD2-A2BCAC4DEC2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8DBE33C-20F8-A6DB-D0B2-C0C69BFFB10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8F55C3A-61E5-B6AF-DFAE-CBF31C9B91B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1E08A07-2027-2460-9F98-B89DC2277C2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EEB207E-B9DA-C291-6BC8-2DE9BE91F35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599E142-9378-C262-6119-01926FA7A83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D4EFB6C-336F-9C25-0394-1888B7A27A5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6F192B4-5BC9-5640-5BED-B4056B8A48C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2BF85CF-D011-77DC-0B13-3DC93295A8D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E56CDB5-6BA0-834A-77FD-D13B3A0D10F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19DB173-8DB3-7435-1DCA-4BE216B4352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D7E0871-8793-5A6C-534D-1661116A2A0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D9A9E5C-BCE1-8B58-26C6-205018EF5CD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8DDE979-8634-8748-B0CC-D2FD73988C05}"/>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18FFA30-1D15-55BE-CAFB-5DFA358558D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63FB763-5BB8-B72B-ED70-A6494B29AC86}"/>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B85E71F-62CB-B07A-90C0-1A0C3058E5B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1D1DF5B-5568-0CE7-4F65-D9E935A8AC5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EFF367E-1341-ECD8-182E-B13B637557E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7EAB8DF-A383-4E71-9F24-C9EC69AA82E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5157A85-7DC5-A1A6-95EB-6B8281B8943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C0908AE-577B-DAF2-AEAD-3E4AC5391BB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81362060-A215-C975-CCBC-A1B858A2EE1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31B96BF6-50A3-60B8-05E5-E2DAA406EF2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0D2A4A8-D0E3-B518-BA5A-442BC971EB4F}"/>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BFBEFEB-A8B9-343E-6276-A62F85E4180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9CDD508-F266-3934-427D-E807E321C80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CD5BE25-8FDA-360D-6063-40CC6D9E73D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5B0C922-ED81-35D4-EBE0-90300329F3D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566E74-64A6-38E2-8955-33F69242962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1ADDA11-5C48-F364-16D2-AC8D6121649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10B04D3-2092-91A1-3EC5-6976172A785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E155F53D-F30B-0EFC-2F7B-0EACC39CA5D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AC457D6-D06A-87F1-4C10-16C13911AE8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037B5961-7AFF-7115-5C33-2C9F6CAF4A1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7B84350-2EF6-2017-3779-EB4B44ACEA7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A9E8C91-3039-8855-B34F-54982D46B33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6AA8D8B-B267-F842-1F9D-E2171FE75C8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10D7F74-7669-441D-D48B-8D338B4790C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9596942-8C1E-1926-4783-6E486D4A465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A73ABEA-57CA-A33A-B3CC-4F21DB01AD7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AD7D4D2-A3A7-222D-DBDC-97EF38B9B2A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D42B6AE-A9BB-61B0-A78C-E3636AA17C7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F33F14B-F9DF-196C-F0A2-30A86FE06BC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4765E0F-B65F-5681-12E0-E422A1F0C85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6898A3-6DA4-4554-9800-32F63452727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03EB252-DE58-74FB-AD36-669F36681B2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3A98825-05F9-4F20-109D-E231DD46C72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7958FA4-F435-C508-24A7-402B19B4CC8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41F5AD1-559F-4AE1-B901-3239B817D97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8DFC289-320F-8A42-0413-A15C58A4F24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15F3611-958F-D6EE-EDC7-C93F2634057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49FFF8D-74F2-F1E1-D5E6-C94496A69A1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799C9A2-3B72-3407-EA4A-D72B83D17B4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ECD64C7-E19E-0CE7-BC17-8EB98621E9F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F18E345-4FF8-00FE-8937-2009AA1083A0}"/>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D825E18-9627-CF1A-F83A-80BC0646A90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F613F5EA-565E-2A56-8DCF-44351CEA2FA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2ECDC9D-832B-024C-A2A2-6B308D4DAEB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80B2962-4DE2-0A7A-3159-97DD2910052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4F06A65-0098-BEAC-2E32-663D61EB53E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FA9010B6-0C6C-B47A-A419-CC4E239AA5A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81AFA9FE-E4C8-5614-FC58-47AB867DF94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9FFC1B9-92C1-5CAE-B4FC-6036C31C479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E8D6DB9-2069-470E-F2CD-E3F85A08C43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FA5CD96-A359-D062-2F36-0EC7D3EB920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C8F1B44-04B5-29BA-6A83-782547FEE63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D18CE71-D35A-69C4-7552-C2AB9057DE7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043A860-228B-F6AE-D5EE-695D99FA4ED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7F290F5-F870-D7C3-3D54-F34EF673F1E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35518F-D8DA-5CB5-E3C7-9767945541B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2F7D0D1-76CD-9866-5F58-4E324CAF131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2E5DD8E-A14E-E5AD-982A-DF6338B77E6A}"/>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B41C120A-AE79-BDD3-BE76-774051D1B33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4217FED-EB3C-6926-6F10-E85FF496138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ED0C731-BA28-8FBD-7084-DDE3472E5B7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EE52A83-C763-040C-8EA2-D333BDCA18D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1FDF5E2-88B1-DF28-80E9-61F605AA401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B0E73C6-F0E9-EE7B-EA87-867411B15FD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ACC1A8C-EFAC-FC69-6136-494DFAE0887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EF40E77-7AAA-D585-8CD4-5B3A61BFE57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B9E762AD-48AB-C0FD-5A61-E3951837339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36D4442-C868-63D8-9C14-0B4EF9B3597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12330FD-A757-0747-120F-852B72625852}"/>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3BAE6F4-F34F-7374-9390-CDDBD4F1573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DD56A9C-FF5E-3DA9-12DE-72E92954731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6BDAC95-BF0C-3FD2-6507-04040564F1C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7D17CDB-7DD7-8F27-9483-E067519D2EC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D86F92E-0403-4706-3E02-0FA04B6E3BA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F56B2BE-4BE7-2356-D4A3-7F05265230B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A9CEDF2-CD51-50AB-D340-2129CD56D72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DBA3DFE-BF88-E708-26DC-2B8741A9FC5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401579F-5D06-4549-ADF6-0525B084A3B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DD656DE-8DB2-5717-6331-5613C75F16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58C4B19-E298-AF74-9E34-0640D0681B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0BBD138-EFFF-1E51-057F-1E4D64967FC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9FB776D-0880-0AAD-45E7-3436337AA86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EE38CD15-E3A1-AA20-D547-18F3266BB3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B0EDD49A-A86B-0F55-DEF0-B63403B3103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7A95C3A-D789-5575-7D39-C9176DA5343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E473411-7E62-7E2E-5496-E7B0CBB1E71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CE73F5E4-FD63-4F86-8477-29B70481053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98</a:t>
            </a:fld>
            <a:endParaRPr lang="en-US" dirty="0">
              <a:solidFill>
                <a:schemeClr val="tx1"/>
              </a:solidFill>
              <a:latin typeface="Calibri" panose="020F0502020204030204"/>
            </a:endParaRPr>
          </a:p>
        </p:txBody>
      </p:sp>
      <p:sp>
        <p:nvSpPr>
          <p:cNvPr id="143" name="Title 2">
            <a:extLst>
              <a:ext uri="{FF2B5EF4-FFF2-40B4-BE49-F238E27FC236}">
                <a16:creationId xmlns:a16="http://schemas.microsoft.com/office/drawing/2014/main" id="{B437AF9D-9BAE-4F0C-8EA5-5FE7E091B39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Conflict Resolution and De-escalation</a:t>
            </a:r>
          </a:p>
        </p:txBody>
      </p:sp>
      <p:sp>
        <p:nvSpPr>
          <p:cNvPr id="145" name="Content Placeholder 256">
            <a:extLst>
              <a:ext uri="{FF2B5EF4-FFF2-40B4-BE49-F238E27FC236}">
                <a16:creationId xmlns:a16="http://schemas.microsoft.com/office/drawing/2014/main" id="{7C9533D9-EDE8-4A0D-A13A-A220800287DF}"/>
              </a:ext>
            </a:extLst>
          </p:cNvPr>
          <p:cNvSpPr txBox="1">
            <a:spLocks/>
          </p:cNvSpPr>
          <p:nvPr/>
        </p:nvSpPr>
        <p:spPr>
          <a:xfrm>
            <a:off x="838199" y="2223699"/>
            <a:ext cx="10515600"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nSpc>
                <a:spcPct val="107000"/>
              </a:lnSpc>
              <a:spcBef>
                <a:spcPts val="0"/>
              </a:spcBef>
              <a:buNone/>
              <a:defRPr/>
            </a:pPr>
            <a:r>
              <a:rPr lang="en-US" b="1" dirty="0">
                <a:solidFill>
                  <a:srgbClr val="03244B"/>
                </a:solidFill>
                <a:latin typeface="Calibri" panose="020F0502020204030204" pitchFamily="34" charset="0"/>
                <a:ea typeface="Calibri" panose="020F0502020204030204" pitchFamily="34" charset="0"/>
                <a:cs typeface="Times New Roman" panose="02020603050405020304" pitchFamily="18" charset="0"/>
              </a:rPr>
              <a:t>10 Tips for De-escalation</a:t>
            </a:r>
          </a:p>
        </p:txBody>
      </p:sp>
      <p:sp>
        <p:nvSpPr>
          <p:cNvPr id="142" name="Slide Number Placeholder 3">
            <a:extLst>
              <a:ext uri="{FF2B5EF4-FFF2-40B4-BE49-F238E27FC236}">
                <a16:creationId xmlns:a16="http://schemas.microsoft.com/office/drawing/2014/main" id="{A9E967EF-FFEA-454E-9863-BECBCACA9DE2}"/>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grpSp>
        <p:nvGrpSpPr>
          <p:cNvPr id="258" name="Group 257">
            <a:extLst>
              <a:ext uri="{FF2B5EF4-FFF2-40B4-BE49-F238E27FC236}">
                <a16:creationId xmlns:a16="http://schemas.microsoft.com/office/drawing/2014/main" id="{74A830B7-3F65-4549-9F35-735B78EF0D2B}"/>
              </a:ext>
            </a:extLst>
          </p:cNvPr>
          <p:cNvGrpSpPr/>
          <p:nvPr/>
        </p:nvGrpSpPr>
        <p:grpSpPr>
          <a:xfrm>
            <a:off x="1219837" y="2737149"/>
            <a:ext cx="9752326" cy="3954259"/>
            <a:chOff x="990322" y="2756813"/>
            <a:chExt cx="9752326" cy="3954259"/>
          </a:xfrm>
        </p:grpSpPr>
        <p:pic>
          <p:nvPicPr>
            <p:cNvPr id="256" name="Picture 255">
              <a:extLst>
                <a:ext uri="{FF2B5EF4-FFF2-40B4-BE49-F238E27FC236}">
                  <a16:creationId xmlns:a16="http://schemas.microsoft.com/office/drawing/2014/main" id="{2D5655BF-10C1-44FD-8710-6FA2AEE7B247}"/>
                </a:ext>
              </a:extLst>
            </p:cNvPr>
            <p:cNvPicPr>
              <a:picLocks noChangeAspect="1"/>
            </p:cNvPicPr>
            <p:nvPr/>
          </p:nvPicPr>
          <p:blipFill rotWithShape="1">
            <a:blip r:embed="rId5"/>
            <a:srcRect t="3099" b="35628"/>
            <a:stretch/>
          </p:blipFill>
          <p:spPr>
            <a:xfrm>
              <a:off x="990322" y="2758022"/>
              <a:ext cx="4959399" cy="3953050"/>
            </a:xfrm>
            <a:prstGeom prst="rect">
              <a:avLst/>
            </a:prstGeom>
            <a:ln>
              <a:solidFill>
                <a:srgbClr val="000000"/>
              </a:solidFill>
            </a:ln>
            <a:effectLst>
              <a:outerShdw blurRad="50800" dist="38100" dir="2700000" algn="tl" rotWithShape="0">
                <a:prstClr val="black">
                  <a:alpha val="40000"/>
                </a:prstClr>
              </a:outerShdw>
            </a:effectLst>
          </p:spPr>
        </p:pic>
        <p:pic>
          <p:nvPicPr>
            <p:cNvPr id="257" name="Picture 256">
              <a:extLst>
                <a:ext uri="{FF2B5EF4-FFF2-40B4-BE49-F238E27FC236}">
                  <a16:creationId xmlns:a16="http://schemas.microsoft.com/office/drawing/2014/main" id="{80AEA4CB-BDE4-43B3-95C4-F9304D901472}"/>
                </a:ext>
              </a:extLst>
            </p:cNvPr>
            <p:cNvPicPr>
              <a:picLocks noChangeAspect="1"/>
            </p:cNvPicPr>
            <p:nvPr/>
          </p:nvPicPr>
          <p:blipFill rotWithShape="1">
            <a:blip r:embed="rId6"/>
            <a:srcRect t="10724" b="4432"/>
            <a:stretch/>
          </p:blipFill>
          <p:spPr>
            <a:xfrm>
              <a:off x="6212182" y="2756813"/>
              <a:ext cx="4530466" cy="3950208"/>
            </a:xfrm>
            <a:prstGeom prst="rect">
              <a:avLst/>
            </a:prstGeom>
            <a:ln>
              <a:solidFill>
                <a:srgbClr val="000000"/>
              </a:solidFill>
            </a:ln>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1334473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39F1A7-75CD-858E-DB39-989BB63D50BB}"/>
            </a:ext>
          </a:extLst>
        </p:cNvPr>
        <p:cNvGrpSpPr/>
        <p:nvPr/>
      </p:nvGrpSpPr>
      <p:grpSpPr>
        <a:xfrm>
          <a:off x="0" y="0"/>
          <a:ext cx="0" cy="0"/>
          <a:chOff x="0" y="0"/>
          <a:chExt cx="0" cy="0"/>
        </a:xfrm>
      </p:grpSpPr>
      <p:sp>
        <p:nvSpPr>
          <p:cNvPr id="142" name="Title 2">
            <a:extLst>
              <a:ext uri="{FF2B5EF4-FFF2-40B4-BE49-F238E27FC236}">
                <a16:creationId xmlns:a16="http://schemas.microsoft.com/office/drawing/2014/main" id="{F45165EA-FA59-7A17-EE1E-FE46BC96A147}"/>
              </a:ext>
            </a:extLst>
          </p:cNvPr>
          <p:cNvSpPr>
            <a:spLocks noGrp="1"/>
          </p:cNvSpPr>
          <p:nvPr>
            <p:ph type="title"/>
          </p:nvPr>
        </p:nvSpPr>
        <p:spPr>
          <a:xfrm>
            <a:off x="838200" y="1360488"/>
            <a:ext cx="10515600" cy="644525"/>
          </a:xfrm>
        </p:spPr>
        <p:txBody>
          <a:bodyPr>
            <a:noAutofit/>
          </a:bodyPr>
          <a:lstStyle/>
          <a:p>
            <a:r>
              <a:rPr lang="en-US" b="1" dirty="0"/>
              <a:t>Conflict Resolution and De-escalation</a:t>
            </a:r>
          </a:p>
        </p:txBody>
      </p:sp>
      <p:grpSp>
        <p:nvGrpSpPr>
          <p:cNvPr id="22" name="Group 21">
            <a:extLst>
              <a:ext uri="{FF2B5EF4-FFF2-40B4-BE49-F238E27FC236}">
                <a16:creationId xmlns:a16="http://schemas.microsoft.com/office/drawing/2014/main" id="{45B72F0D-190E-602C-1A72-FA22ACCAFF1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C89B9F2-8CF4-4BE7-7C53-D233FF7C161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81326D1-160F-FE34-D75B-6F90D27828A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662D864-E8F6-25E7-F028-7CCD72A297B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298537F-1EF6-64EE-2D40-1B744FB0889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1B5BF34-44A2-6C00-7132-7321642AE5A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817B3D2-3CBA-56B2-A680-92122711A5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2B60D44-094C-264B-8B42-F39842B20EB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E11421C-28D9-9471-373E-7433085258A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1F2A49A-FFC9-0C47-1233-871124D54DA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6A94658-A8E0-9044-0727-C60F9791846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6ECDF502-96CB-6755-E54A-5AD79DF2F95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C741817-4B68-5672-1BC0-4707A312A51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3BB43B5-0C53-CECB-B36D-99BAA5CE7A2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C070878-AF4D-A713-3788-9E215787C34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68194C2-452E-8766-563C-65C7F8ADA86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1DA6C15-5F90-E7C0-F5BC-0A2209C06C4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9B8F2CB-6DE5-3826-C945-DAD70B10906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A861008-C9D0-CC33-E60E-8232689AC8F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6E423CB-979F-D12A-BB15-F3178E96016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5DC934C-D024-6791-0FA9-A60E3E57B1A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D357269-7A15-30E9-368D-4BD019B1F88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F7D2F5F-9706-28B8-7A1C-D43351D7668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A94AE13-FAFA-01EC-6766-2CC3E24846F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7A59242-FB5C-B42D-B51E-42AE7141461B}"/>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EB53677-9C10-FF52-A39E-C57F71D4264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0E662C71-9488-3D67-D630-114FE391BAE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137B60A-6E92-516C-6240-7EF2CA2AE2C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3616596-E37A-9B17-85D7-750A6A788A4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82F94EC-FAFF-2FA0-A5B7-7BF0E7671D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07E61D2-C984-7291-23B4-92333B83822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0798754-746D-0CED-F3E1-45C0B42B407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0564C65-7EC2-1DF1-7A70-4813ADAC838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B0AA02B-F4CF-8726-C74C-76026D29FE5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20E10E1C-647C-86A5-0407-EC0750A28A4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A4F83A1-18EA-ECFA-D083-32ECBAE98E6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7F0285C-BFB8-8BAA-314F-59069084827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8E942D9-9543-351F-9583-16C0B8741B0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98BBC58-E318-99D0-881F-F8B73C6EFBFA}"/>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98361FB-A892-6BF5-522D-345D1DA83A6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C61ADC0-20B0-929A-CF70-3C85C72CB39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325FACC-3E68-0E56-07BD-5D1BA11348C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16A28C9-40E5-930D-3812-3A899C9260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FF0B2CD-81BB-90B0-5AD8-17267CFC228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985066A-5CB4-985B-7779-73A82016A80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83F6DB9-4EED-EF52-44F2-3E2AD38BE8D6}"/>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3783339-C531-1B43-E651-83534B304C8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8F4B75F-AA3F-89B4-5CD9-5EDD9FD9981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6B36C87-086E-069A-D449-A6A1CF8EED6A}"/>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A9D2171-8C70-7F1D-19A8-B1C370D3C3C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E8489D7-C045-72FE-07D6-DAF6FA1742F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D549975-8133-DFA9-ADA9-0424BE047FA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0DF563B-24D8-5F3A-CA05-C133142A18D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78178A9-2F27-746B-7EFF-A92482BCA61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351E0A9-CE85-9459-EAAE-B3059E9AD74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70C019D-A97A-6105-EC88-05FDF0D1EA2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0FE9A58-DCDB-4A66-0F96-FD955E0B91E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87E9841-1ED5-0406-FBCF-62C7AD8E6F4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BDACEB4-451C-ED61-8C7A-05ADAE521F0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E382D9D-A3B6-F326-8D67-1D3E2F0FC07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D7A027E-5ECE-946D-6817-2ADC5A69A39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B285083-2ED5-04DB-EEC2-399E2C6FEA4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554A907-93D6-EC06-CB9F-8313B0B25BB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248995A2-A2F0-58B4-6114-FB7FCC0FE48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3F62D62-2C79-658C-6F08-40469196C80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23FABEF-DFF6-1E19-A621-0715D771513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0B204F3-734A-EFBE-99E7-5E421D6E0DA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CEA284A-E763-6D4A-D4F7-F5EAD0B0A89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39FB2EE-20F5-012D-4E72-0C49727191A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1897581-DC55-0B4F-94CB-792D62D2E30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51D2AB2-8CFE-4A99-876B-C96DD9C5514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DBDF5AE-69A9-4E4E-4C79-756278E5B34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ED0E5C6-5679-EEEC-6895-C35EDE900F4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0C24808-F9FA-E710-0352-6761FCB368F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3314AD4-CB66-6308-131B-85F8B1E1B2F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5816C62-95EF-7D66-C0CA-909035A6C66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5D94CCD-F54F-E351-0E9B-C17B8E9728D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E9FE6E5-63D8-DEEE-0580-41D59968F30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AA4B3AB-3C3E-057E-5336-597D62DBD77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083E85D-2BD7-E0CC-DFD0-D003E8AD536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E1450A1-731C-0C44-87D9-0909FF32C54A}"/>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4BAAECF-FDAE-FB3F-8DB8-165639B6972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6472BE7-4401-100F-1625-A104C1D7797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6D483A9A-D72D-FB80-DB94-B9AB8D98038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FA95012-CA9E-517E-F54E-F244875D8E3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E751112-24B5-EF7E-6488-4DBA6A40CFD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75CCA86-2687-B55B-1E58-9385A093869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243BAD0-6637-C34F-B70D-607652B301E0}"/>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F02E515-C79E-077F-8088-3239A1A1231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C55B0CB-2713-2AB7-0FE0-8CC622C2439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012C977-6891-5CDF-F53F-5258E94572F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05BBE3F-C78D-1B4A-99DC-E5CA5E816682}"/>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5259D53-6D6C-73D4-F610-FF3191BB20D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E7AD3CA-FC59-D58C-9746-05BB34DE126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C526D63-347B-E959-CBF6-ECF0001E0C4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49AB917-4C11-F2D0-C312-7B1817A423A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58A21E4-8720-FC37-27B4-ACACDB7CF70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146BC3D-68E6-7470-94E7-7A7F0115F6B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794F21-69E5-2043-1610-16BE474F5DC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370806F-AEE8-395C-F038-0E791EFF196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53B2388-1CE0-5BB3-4B97-5AA562781FB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5E5E390-2F62-545E-2140-EABBEC2EA36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08B2512-0AAD-76D9-B44C-6519A2D4093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0A8C444-2405-4607-056E-C1075F2C0BDF}"/>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ACAD2A56-83A9-6E7E-8A40-70C7D31F9AF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9BD57BA-43FA-AC08-8CC4-2635F62A8C1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3F47286-AB76-B35D-604E-4CA6F891576D}"/>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F433AB2-CD27-0CCC-BBAF-BBA87965891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21FA66B-F715-6381-9020-37280B66BDC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A42737C-0FFA-FF44-25B5-F8EB4A39403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C5AAFF2-AAA9-BAB1-57AC-329AB4A58A4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78593B7-0FA8-E160-CAD3-1412D121C24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FFE20E7-E166-C06F-E921-A51F80CD9C3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3E3500F-50B3-1FE5-EA88-AEB760271B4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14B364D-7EFD-1ED5-1786-1DD56712D2A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94317F3-82B2-3CBC-8757-19FF0EF7E82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4BEBDE9-B124-C6D0-D895-9032457680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B59A9D6-1093-D534-01C2-5C0F0F4D9B1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75D1578-43D0-AB51-8540-AC949251870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83707CD-F8F5-8B93-7AA3-265AB3416CF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328F762-3A87-A6AF-E7F3-9D1CDCD0A1F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54C5D7B-82A4-AA05-70A9-16DF1DAF1BE4}"/>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DA1CBD9-C877-F262-19D2-E49072E6874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009A5D6-3934-9DDA-4C48-82AA366BAA9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8AF4658-58FF-8606-D133-1085BCEABFE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8FB403B-CB3D-321F-39B5-1FF856F4F0E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DC24B0C-F92D-202C-1545-1A3B1DB0DFD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08078580-7542-76A1-E9EE-10CA5D95C23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0710664-BD65-A6D4-8ED0-3AF1D733C6F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9194316-22D1-C774-3F58-3A07498B345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84D2F52-1698-A57F-A5FE-F3984496B698}"/>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60B859B-A4C9-8E98-E63E-B94B401DDDB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67DC1C9E-E0B3-0766-65CE-681A5479081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12290" name="Group 1"/>
          <p:cNvGrpSpPr>
            <a:grpSpLocks noChangeAspect="1"/>
          </p:cNvGrpSpPr>
          <p:nvPr/>
        </p:nvGrpSpPr>
        <p:grpSpPr bwMode="auto">
          <a:xfrm>
            <a:off x="0" y="0"/>
            <a:ext cx="760413" cy="1371600"/>
            <a:chOff x="2499" y="0"/>
            <a:chExt cx="18923" cy="33909"/>
          </a:xfrm>
        </p:grpSpPr>
      </p:grpSp>
      <p:grpSp>
        <p:nvGrpSpPr>
          <p:cNvPr id="12293" name="Group 7"/>
          <p:cNvGrpSpPr>
            <a:grpSpLocks noChangeAspect="1"/>
          </p:cNvGrpSpPr>
          <p:nvPr/>
        </p:nvGrpSpPr>
        <p:grpSpPr bwMode="auto">
          <a:xfrm>
            <a:off x="0" y="0"/>
            <a:ext cx="760413" cy="1371600"/>
            <a:chOff x="2499" y="0"/>
            <a:chExt cx="18923" cy="33909"/>
          </a:xfrm>
        </p:grpSpPr>
      </p:grpSp>
      <p:sp>
        <p:nvSpPr>
          <p:cNvPr id="143" name="Slide Number Placeholder 3">
            <a:extLst>
              <a:ext uri="{FF2B5EF4-FFF2-40B4-BE49-F238E27FC236}">
                <a16:creationId xmlns:a16="http://schemas.microsoft.com/office/drawing/2014/main" id="{2C565586-C623-4A95-A639-15B6A7B6BBD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99</a:t>
            </a:fld>
            <a:endParaRPr lang="en-US" dirty="0">
              <a:solidFill>
                <a:schemeClr val="tx1"/>
              </a:solidFill>
              <a:latin typeface="Calibri" panose="020F0502020204030204"/>
            </a:endParaRPr>
          </a:p>
        </p:txBody>
      </p:sp>
      <p:pic>
        <p:nvPicPr>
          <p:cNvPr id="256" name="Picture 255">
            <a:extLst>
              <a:ext uri="{FF2B5EF4-FFF2-40B4-BE49-F238E27FC236}">
                <a16:creationId xmlns:a16="http://schemas.microsoft.com/office/drawing/2014/main" id="{79186362-5F7D-4DE3-8303-7708BFA131E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269258" y="2025629"/>
            <a:ext cx="4309907" cy="4659696"/>
          </a:xfrm>
          <a:prstGeom prst="rect">
            <a:avLst/>
          </a:prstGeom>
          <a:ln>
            <a:solidFill>
              <a:srgbClr val="000000"/>
            </a:solidFill>
          </a:ln>
          <a:effectLst>
            <a:outerShdw blurRad="50800" dist="38100" dir="2700000" algn="tl" rotWithShape="0">
              <a:prstClr val="black">
                <a:alpha val="40000"/>
              </a:prstClr>
            </a:outerShdw>
          </a:effectLst>
        </p:spPr>
      </p:pic>
      <p:sp>
        <p:nvSpPr>
          <p:cNvPr id="141" name="Slide Number Placeholder 3">
            <a:extLst>
              <a:ext uri="{FF2B5EF4-FFF2-40B4-BE49-F238E27FC236}">
                <a16:creationId xmlns:a16="http://schemas.microsoft.com/office/drawing/2014/main" id="{CAD76862-0F86-469D-BEC7-5E3F8B2F7FA5}"/>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3.3B</a:t>
            </a:r>
          </a:p>
        </p:txBody>
      </p:sp>
    </p:spTree>
    <p:extLst>
      <p:ext uri="{BB962C8B-B14F-4D97-AF65-F5344CB8AC3E}">
        <p14:creationId xmlns:p14="http://schemas.microsoft.com/office/powerpoint/2010/main" val="2361187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Office Theme">
  <a:themeElements>
    <a:clrScheme name="SOS Color Guide">
      <a:dk1>
        <a:srgbClr val="03244B"/>
      </a:dk1>
      <a:lt1>
        <a:srgbClr val="FFFFFF"/>
      </a:lt1>
      <a:dk2>
        <a:srgbClr val="640000"/>
      </a:dk2>
      <a:lt2>
        <a:srgbClr val="E2E2E2"/>
      </a:lt2>
      <a:accent1>
        <a:srgbClr val="2F5496"/>
      </a:accent1>
      <a:accent2>
        <a:srgbClr val="C00000"/>
      </a:accent2>
      <a:accent3>
        <a:srgbClr val="FFFFFF"/>
      </a:accent3>
      <a:accent4>
        <a:srgbClr val="FFFFFF"/>
      </a:accent4>
      <a:accent5>
        <a:srgbClr val="FFFFFF"/>
      </a:accent5>
      <a:accent6>
        <a:srgbClr val="538135"/>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Template" id="{68935483-F4FB-4AC9-B195-0AE54311AE55}" vid="{7F661F9D-FF5C-4A7D-9565-13B29A696ED6}"/>
    </a:ext>
  </a:extLst>
</a:theme>
</file>

<file path=ppt/theme/theme2.xml><?xml version="1.0" encoding="utf-8"?>
<a:theme xmlns:a="http://schemas.openxmlformats.org/drawingml/2006/main" name="1_Office Theme">
  <a:themeElements>
    <a:clrScheme name="SOS Color Guide">
      <a:dk1>
        <a:srgbClr val="03244B"/>
      </a:dk1>
      <a:lt1>
        <a:srgbClr val="FFFFFF"/>
      </a:lt1>
      <a:dk2>
        <a:srgbClr val="640000"/>
      </a:dk2>
      <a:lt2>
        <a:srgbClr val="E2E2E2"/>
      </a:lt2>
      <a:accent1>
        <a:srgbClr val="2F5496"/>
      </a:accent1>
      <a:accent2>
        <a:srgbClr val="C00000"/>
      </a:accent2>
      <a:accent3>
        <a:srgbClr val="FFFFFF"/>
      </a:accent3>
      <a:accent4>
        <a:srgbClr val="FFFFFF"/>
      </a:accent4>
      <a:accent5>
        <a:srgbClr val="FFFFFF"/>
      </a:accent5>
      <a:accent6>
        <a:srgbClr val="538135"/>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Template" id="{68935483-F4FB-4AC9-B195-0AE54311AE55}" vid="{7F661F9D-FF5C-4A7D-9565-13B29A696ED6}"/>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3DDC9685DC28E41A85DDAE34C5475CE" ma:contentTypeVersion="15" ma:contentTypeDescription="Create a new document." ma:contentTypeScope="" ma:versionID="dc24f2824c1cab93e8a5246faffc1ed5">
  <xsd:schema xmlns:xsd="http://www.w3.org/2001/XMLSchema" xmlns:xs="http://www.w3.org/2001/XMLSchema" xmlns:p="http://schemas.microsoft.com/office/2006/metadata/properties" xmlns:ns3="a77285b7-a277-4c8d-9d45-67c94361c9f9" xmlns:ns4="ff976dc4-199e-4742-b75a-0160ae65000a" targetNamespace="http://schemas.microsoft.com/office/2006/metadata/properties" ma:root="true" ma:fieldsID="0953d7fdf5197dedca7d30098c4ef328" ns3:_="" ns4:_="">
    <xsd:import namespace="a77285b7-a277-4c8d-9d45-67c94361c9f9"/>
    <xsd:import namespace="ff976dc4-199e-4742-b75a-0160ae65000a"/>
    <xsd:element name="properties">
      <xsd:complexType>
        <xsd:sequence>
          <xsd:element name="documentManagement">
            <xsd:complexType>
              <xsd:all>
                <xsd:element ref="ns3:MediaServiceMetadata" minOccurs="0"/>
                <xsd:element ref="ns3:MediaServiceFastMetadata" minOccurs="0"/>
                <xsd:element ref="ns3:MediaServiceSearchProperties" minOccurs="0"/>
                <xsd:element ref="ns3:MediaServiceObjectDetectorVersions" minOccurs="0"/>
                <xsd:element ref="ns3:MediaServiceSystemTags" minOccurs="0"/>
                <xsd:element ref="ns3:MediaServiceOCR" minOccurs="0"/>
                <xsd:element ref="ns3:MediaServiceGenerationTime" minOccurs="0"/>
                <xsd:element ref="ns3:MediaServiceEventHashCode" minOccurs="0"/>
                <xsd:element ref="ns3:MediaServiceDateTaken" minOccurs="0"/>
                <xsd:element ref="ns3:_activity" minOccurs="0"/>
                <xsd:element ref="ns4:SharedWithUsers" minOccurs="0"/>
                <xsd:element ref="ns4:SharedWithDetails" minOccurs="0"/>
                <xsd:element ref="ns4:SharingHintHash" minOccurs="0"/>
                <xsd:element ref="ns3:MediaServiceLocation"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77285b7-a277-4c8d-9d45-67c94361c9f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MediaServiceSystemTags" ma:index="12" nillable="true" ma:displayName="MediaServiceSystemTags" ma:hidden="true" ma:internalName="MediaServiceSystemTags" ma:readOnly="true">
      <xsd:simpleType>
        <xsd:restriction base="dms:Note"/>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dexed="true" ma:internalName="MediaServiceDateTaken" ma:readOnly="true">
      <xsd:simpleType>
        <xsd:restriction base="dms:Text"/>
      </xsd:simpleType>
    </xsd:element>
    <xsd:element name="_activity" ma:index="17" nillable="true" ma:displayName="_activity" ma:hidden="true" ma:internalName="_activity">
      <xsd:simpleType>
        <xsd:restriction base="dms:Note"/>
      </xsd:simpleType>
    </xsd:element>
    <xsd:element name="MediaServiceLocation" ma:index="21" nillable="true" ma:displayName="Location" ma:indexed="true" ma:internalName="MediaServiceLocation" ma:readOnly="true">
      <xsd:simpleType>
        <xsd:restriction base="dms:Text"/>
      </xsd:simpleType>
    </xsd:element>
    <xsd:element name="MediaLengthInSeconds" ma:index="22"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ff976dc4-199e-4742-b75a-0160ae65000a"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SharingHintHash" ma:index="20"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activity xmlns="a77285b7-a277-4c8d-9d45-67c94361c9f9"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2DE84C5-3A98-4444-BFE6-7DE21B24C1A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77285b7-a277-4c8d-9d45-67c94361c9f9"/>
    <ds:schemaRef ds:uri="ff976dc4-199e-4742-b75a-0160ae65000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CC3BEC5-852C-435F-AB2C-6284DA18176F}">
  <ds:schemaRefs>
    <ds:schemaRef ds:uri="http://schemas.microsoft.com/office/infopath/2007/PartnerControls"/>
    <ds:schemaRef ds:uri="http://purl.org/dc/elements/1.1/"/>
    <ds:schemaRef ds:uri="http://schemas.microsoft.com/office/2006/metadata/properties"/>
    <ds:schemaRef ds:uri="http://schemas.microsoft.com/office/2006/documentManagement/types"/>
    <ds:schemaRef ds:uri="http://schemas.openxmlformats.org/package/2006/metadata/core-properties"/>
    <ds:schemaRef ds:uri="ff976dc4-199e-4742-b75a-0160ae65000a"/>
    <ds:schemaRef ds:uri="http://purl.org/dc/dcmitype/"/>
    <ds:schemaRef ds:uri="a77285b7-a277-4c8d-9d45-67c94361c9f9"/>
    <ds:schemaRef ds:uri="http://www.w3.org/XML/1998/namespace"/>
    <ds:schemaRef ds:uri="http://purl.org/dc/terms/"/>
  </ds:schemaRefs>
</ds:datastoreItem>
</file>

<file path=customXml/itemProps3.xml><?xml version="1.0" encoding="utf-8"?>
<ds:datastoreItem xmlns:ds="http://schemas.openxmlformats.org/officeDocument/2006/customXml" ds:itemID="{CBAA7E40-6FD8-4791-B767-B63BB5EE7489}">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1622</TotalTime>
  <Words>10627</Words>
  <Application>Microsoft Office PowerPoint</Application>
  <PresentationFormat>Widescreen</PresentationFormat>
  <Paragraphs>1129</Paragraphs>
  <Slides>110</Slides>
  <Notes>1</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110</vt:i4>
      </vt:variant>
    </vt:vector>
  </HeadingPairs>
  <TitlesOfParts>
    <vt:vector size="121" baseType="lpstr">
      <vt:lpstr>Aptos</vt:lpstr>
      <vt:lpstr>Arial</vt:lpstr>
      <vt:lpstr>Calibri</vt:lpstr>
      <vt:lpstr>Fira Sans Extra Condensed</vt:lpstr>
      <vt:lpstr>Garamond</vt:lpstr>
      <vt:lpstr>Georgia</vt:lpstr>
      <vt:lpstr>Symbol</vt:lpstr>
      <vt:lpstr>Times</vt:lpstr>
      <vt:lpstr>Times New Roman</vt:lpstr>
      <vt:lpstr>Office Theme</vt:lpstr>
      <vt:lpstr>1_Office Theme</vt:lpstr>
      <vt:lpstr>PowerPoint Presentation</vt:lpstr>
      <vt:lpstr>PowerPoint Presentation</vt:lpstr>
      <vt:lpstr>Election Resources</vt:lpstr>
      <vt:lpstr>PowerPoint Presentation</vt:lpstr>
      <vt:lpstr>Resources Available and Important Information</vt:lpstr>
      <vt:lpstr>Emergencies in the Polling Place</vt:lpstr>
      <vt:lpstr>Texas Secretary of State Resources</vt:lpstr>
      <vt:lpstr>Texas Secretary of State Resources</vt:lpstr>
      <vt:lpstr>Prior to the Election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General Policies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Assistants and Interpreters</vt:lpstr>
      <vt:lpstr>Assistants and Interpreters</vt:lpstr>
      <vt:lpstr>PowerPoint Presentation</vt:lpstr>
      <vt:lpstr>Assistants and Interpreters</vt:lpstr>
      <vt:lpstr>Assistants and Interpreters</vt:lpstr>
      <vt:lpstr>Assistants and Interpreters</vt:lpstr>
      <vt:lpstr>Assistants and Interpreters</vt:lpstr>
      <vt:lpstr>Assistants and Interpreters</vt:lpstr>
      <vt:lpstr>Assistants and Interpreters</vt:lpstr>
      <vt:lpstr>Assistants and Interpreters</vt:lpstr>
      <vt:lpstr>Assistants and Interpreters</vt:lpstr>
      <vt:lpstr>Assistants and Interpreters</vt:lpstr>
      <vt:lpstr>Assistants and Interpreters</vt:lpstr>
      <vt:lpstr>Assistants and Interpreters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Conflict Resolution and De-escalation</vt:lpstr>
      <vt:lpstr>Conflict Resolution and De-escalation</vt:lpstr>
      <vt:lpstr>Conflict Resolution and De-escalation</vt:lpstr>
      <vt:lpstr>Conflict Resolution and De-escalation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Lance Gossen</dc:creator>
  <cp:lastModifiedBy>David H Gattuso</cp:lastModifiedBy>
  <cp:revision>5</cp:revision>
  <dcterms:created xsi:type="dcterms:W3CDTF">2025-08-20T17:02:38Z</dcterms:created>
  <dcterms:modified xsi:type="dcterms:W3CDTF">2025-10-01T18:26:59Z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0x01010023DDC9685DC28E41A85DDAE34C5475CE</vt:lpwstr>
  </property>
</Properties>
</file>